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xml" ContentType="application/vnd.openxmlformats-officedocument.drawingml.chart+xml"/>
  <Override PartName="/ppt/notesSlides/notesSlide55.xml" ContentType="application/vnd.openxmlformats-officedocument.presentationml.notesSlide+xml"/>
  <Override PartName="/ppt/charts/chart2.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 id="2147483700" r:id="rId3"/>
  </p:sldMasterIdLst>
  <p:notesMasterIdLst>
    <p:notesMasterId r:id="rId6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Lst>
  <p:sldSz cx="18286413"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h41ScjZaLaIH6O47i8RsLN9xRf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60"/>
      </p:cViewPr>
      <p:guideLst>
        <p:guide orient="horz" pos="3240"/>
        <p:guide pos="57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customschemas.google.com/relationships/presentationmetadata" Target="metadata"/></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Mobile Application</c:v>
                </c:pt>
              </c:strCache>
            </c:strRef>
          </c:tx>
          <c:spPr>
            <a:ln>
              <a:solidFill>
                <a:schemeClr val="tx1"/>
              </a:solidFill>
            </a:ln>
          </c:spPr>
          <c:marker>
            <c:symbol val="circle"/>
            <c:size val="12"/>
            <c:spPr>
              <a:solidFill>
                <a:schemeClr val="tx1"/>
              </a:solidFill>
              <a:ln>
                <a:noFill/>
              </a:ln>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1256</c:v>
                </c:pt>
                <c:pt idx="1">
                  <c:v>1259</c:v>
                </c:pt>
                <c:pt idx="2">
                  <c:v>1356</c:v>
                </c:pt>
                <c:pt idx="3">
                  <c:v>1456</c:v>
                </c:pt>
                <c:pt idx="4">
                  <c:v>1789</c:v>
                </c:pt>
                <c:pt idx="5">
                  <c:v>2015</c:v>
                </c:pt>
                <c:pt idx="6">
                  <c:v>2018</c:v>
                </c:pt>
                <c:pt idx="7">
                  <c:v>2113</c:v>
                </c:pt>
              </c:numCache>
            </c:numRef>
          </c:val>
          <c:smooth val="0"/>
          <c:extLst>
            <c:ext xmlns:c16="http://schemas.microsoft.com/office/drawing/2014/chart" uri="{C3380CC4-5D6E-409C-BE32-E72D297353CC}">
              <c16:uniqueId val="{00000000-9A3F-49D1-BFF1-464E8F77AED0}"/>
            </c:ext>
          </c:extLst>
        </c:ser>
        <c:ser>
          <c:idx val="1"/>
          <c:order val="1"/>
          <c:tx>
            <c:strRef>
              <c:f>Sheet1!$C$1</c:f>
              <c:strCache>
                <c:ptCount val="1"/>
                <c:pt idx="0">
                  <c:v>Web Design</c:v>
                </c:pt>
              </c:strCache>
            </c:strRef>
          </c:tx>
          <c:marker>
            <c:symbol val="square"/>
            <c:size val="11"/>
            <c:spPr>
              <a:ln>
                <a:noFill/>
              </a:ln>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General</c:formatCode>
                <c:ptCount val="8"/>
                <c:pt idx="0">
                  <c:v>1658</c:v>
                </c:pt>
                <c:pt idx="1">
                  <c:v>1546</c:v>
                </c:pt>
                <c:pt idx="2">
                  <c:v>1345</c:v>
                </c:pt>
                <c:pt idx="3">
                  <c:v>1563</c:v>
                </c:pt>
                <c:pt idx="4">
                  <c:v>1556</c:v>
                </c:pt>
                <c:pt idx="5">
                  <c:v>1543</c:v>
                </c:pt>
                <c:pt idx="6">
                  <c:v>1235</c:v>
                </c:pt>
                <c:pt idx="7">
                  <c:v>1011</c:v>
                </c:pt>
              </c:numCache>
            </c:numRef>
          </c:val>
          <c:smooth val="0"/>
          <c:extLst>
            <c:ext xmlns:c16="http://schemas.microsoft.com/office/drawing/2014/chart" uri="{C3380CC4-5D6E-409C-BE32-E72D297353CC}">
              <c16:uniqueId val="{00000001-9A3F-49D1-BFF1-464E8F77AED0}"/>
            </c:ext>
          </c:extLst>
        </c:ser>
        <c:ser>
          <c:idx val="2"/>
          <c:order val="2"/>
          <c:tx>
            <c:strRef>
              <c:f>Sheet1!$D$1</c:f>
              <c:strCache>
                <c:ptCount val="1"/>
                <c:pt idx="0">
                  <c:v>Publishing</c:v>
                </c:pt>
              </c:strCache>
            </c:strRef>
          </c:tx>
          <c:marker>
            <c:symbol val="diamond"/>
            <c:size val="14"/>
            <c:spPr>
              <a:ln>
                <a:noFill/>
              </a:ln>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Sheet1!$D$2:$D$9</c:f>
              <c:numCache>
                <c:formatCode>General</c:formatCode>
                <c:ptCount val="8"/>
                <c:pt idx="0">
                  <c:v>998</c:v>
                </c:pt>
                <c:pt idx="1">
                  <c:v>845</c:v>
                </c:pt>
                <c:pt idx="2">
                  <c:v>745</c:v>
                </c:pt>
                <c:pt idx="3">
                  <c:v>849</c:v>
                </c:pt>
                <c:pt idx="4">
                  <c:v>900</c:v>
                </c:pt>
                <c:pt idx="5">
                  <c:v>1200</c:v>
                </c:pt>
                <c:pt idx="6">
                  <c:v>1256</c:v>
                </c:pt>
                <c:pt idx="7">
                  <c:v>1389</c:v>
                </c:pt>
              </c:numCache>
            </c:numRef>
          </c:val>
          <c:smooth val="0"/>
          <c:extLst>
            <c:ext xmlns:c16="http://schemas.microsoft.com/office/drawing/2014/chart" uri="{C3380CC4-5D6E-409C-BE32-E72D297353CC}">
              <c16:uniqueId val="{00000002-9A3F-49D1-BFF1-464E8F77AED0}"/>
            </c:ext>
          </c:extLst>
        </c:ser>
        <c:dLbls>
          <c:showLegendKey val="0"/>
          <c:showVal val="0"/>
          <c:showCatName val="0"/>
          <c:showSerName val="0"/>
          <c:showPercent val="0"/>
          <c:showBubbleSize val="0"/>
        </c:dLbls>
        <c:marker val="1"/>
        <c:smooth val="0"/>
        <c:axId val="385386128"/>
        <c:axId val="385386912"/>
      </c:lineChart>
      <c:catAx>
        <c:axId val="385386128"/>
        <c:scaling>
          <c:orientation val="minMax"/>
        </c:scaling>
        <c:delete val="0"/>
        <c:axPos val="b"/>
        <c:numFmt formatCode="General" sourceLinked="1"/>
        <c:majorTickMark val="in"/>
        <c:minorTickMark val="none"/>
        <c:tickLblPos val="nextTo"/>
        <c:txPr>
          <a:bodyPr/>
          <a:lstStyle/>
          <a:p>
            <a:pPr>
              <a:defRPr lang="ja-JP" sz="2400" i="1">
                <a:solidFill>
                  <a:schemeClr val="tx1"/>
                </a:solidFill>
                <a:latin typeface="+mn-lt"/>
              </a:defRPr>
            </a:pPr>
            <a:endParaRPr lang="en-US"/>
          </a:p>
        </c:txPr>
        <c:crossAx val="385386912"/>
        <c:crosses val="autoZero"/>
        <c:auto val="1"/>
        <c:lblAlgn val="ctr"/>
        <c:lblOffset val="100"/>
        <c:noMultiLvlLbl val="0"/>
      </c:catAx>
      <c:valAx>
        <c:axId val="385386912"/>
        <c:scaling>
          <c:orientation val="minMax"/>
        </c:scaling>
        <c:delete val="0"/>
        <c:axPos val="l"/>
        <c:majorGridlines>
          <c:spPr>
            <a:ln w="28575">
              <a:solidFill>
                <a:schemeClr val="tx1">
                  <a:alpha val="70000"/>
                </a:schemeClr>
              </a:solidFill>
              <a:prstDash val="sysDot"/>
            </a:ln>
          </c:spPr>
        </c:majorGridlines>
        <c:numFmt formatCode="General" sourceLinked="1"/>
        <c:majorTickMark val="out"/>
        <c:minorTickMark val="none"/>
        <c:tickLblPos val="nextTo"/>
        <c:spPr>
          <a:ln>
            <a:noFill/>
          </a:ln>
        </c:spPr>
        <c:txPr>
          <a:bodyPr/>
          <a:lstStyle/>
          <a:p>
            <a:pPr>
              <a:defRPr lang="ja-JP" sz="2400" i="1"/>
            </a:pPr>
            <a:endParaRPr lang="en-US"/>
          </a:p>
        </c:txPr>
        <c:crossAx val="385386128"/>
        <c:crosses val="autoZero"/>
        <c:crossBetween val="between"/>
      </c:valAx>
      <c:spPr>
        <a:ln w="28575">
          <a:noFill/>
        </a:ln>
      </c:spPr>
    </c:plotArea>
    <c:legend>
      <c:legendPos val="t"/>
      <c:layout/>
      <c:overlay val="0"/>
      <c:txPr>
        <a:bodyPr/>
        <a:lstStyle/>
        <a:p>
          <a:pPr>
            <a:defRPr lang="ja-JP" sz="2400">
              <a:solidFill>
                <a:schemeClr val="accent2"/>
              </a:solidFill>
              <a:latin typeface="Bebas Neue Regular" pitchFamily="50" charset="0"/>
              <a:ea typeface="Spica Neue regular" panose="02000503000000000000" pitchFamily="2" charset="-128"/>
              <a:cs typeface="Spica Neue regular" panose="02000503000000000000" pitchFamily="2" charset="-128"/>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Mobile Application</c:v>
                </c:pt>
              </c:strCache>
            </c:strRef>
          </c:tx>
          <c:spPr>
            <a:solidFill>
              <a:schemeClr val="tx1">
                <a:alpha val="70000"/>
              </a:schemeClr>
            </a:solidFill>
            <a:ln>
              <a:noFill/>
            </a:ln>
          </c:spPr>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General</c:formatCode>
                <c:ptCount val="13"/>
                <c:pt idx="0">
                  <c:v>1256</c:v>
                </c:pt>
                <c:pt idx="1">
                  <c:v>1259</c:v>
                </c:pt>
                <c:pt idx="2">
                  <c:v>1356</c:v>
                </c:pt>
                <c:pt idx="3">
                  <c:v>1456</c:v>
                </c:pt>
                <c:pt idx="4">
                  <c:v>1789</c:v>
                </c:pt>
                <c:pt idx="5">
                  <c:v>2015</c:v>
                </c:pt>
                <c:pt idx="6">
                  <c:v>2018</c:v>
                </c:pt>
                <c:pt idx="7">
                  <c:v>2113</c:v>
                </c:pt>
                <c:pt idx="8">
                  <c:v>2306.1785714285702</c:v>
                </c:pt>
                <c:pt idx="9">
                  <c:v>2450.2738095238101</c:v>
                </c:pt>
                <c:pt idx="10">
                  <c:v>2594.36904761905</c:v>
                </c:pt>
                <c:pt idx="11">
                  <c:v>3000</c:v>
                </c:pt>
                <c:pt idx="12">
                  <c:v>3500</c:v>
                </c:pt>
              </c:numCache>
            </c:numRef>
          </c:val>
          <c:extLst>
            <c:ext xmlns:c16="http://schemas.microsoft.com/office/drawing/2014/chart" uri="{C3380CC4-5D6E-409C-BE32-E72D297353CC}">
              <c16:uniqueId val="{00000000-DF4C-4805-B956-A86394B07000}"/>
            </c:ext>
          </c:extLst>
        </c:ser>
        <c:ser>
          <c:idx val="1"/>
          <c:order val="1"/>
          <c:tx>
            <c:strRef>
              <c:f>Sheet1!$C$1</c:f>
              <c:strCache>
                <c:ptCount val="1"/>
                <c:pt idx="0">
                  <c:v>Web Design</c:v>
                </c:pt>
              </c:strCache>
            </c:strRef>
          </c:tx>
          <c:spPr>
            <a:solidFill>
              <a:schemeClr val="accent4">
                <a:alpha val="70000"/>
              </a:schemeClr>
            </a:solidFill>
          </c:spPr>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Sheet1!$C$2:$C$14</c:f>
              <c:numCache>
                <c:formatCode>General</c:formatCode>
                <c:ptCount val="13"/>
                <c:pt idx="0">
                  <c:v>1658</c:v>
                </c:pt>
                <c:pt idx="1">
                  <c:v>1546</c:v>
                </c:pt>
                <c:pt idx="2">
                  <c:v>1345</c:v>
                </c:pt>
                <c:pt idx="3">
                  <c:v>1563</c:v>
                </c:pt>
                <c:pt idx="4">
                  <c:v>1556</c:v>
                </c:pt>
                <c:pt idx="5">
                  <c:v>1543</c:v>
                </c:pt>
                <c:pt idx="6">
                  <c:v>1235</c:v>
                </c:pt>
                <c:pt idx="7">
                  <c:v>1011</c:v>
                </c:pt>
                <c:pt idx="8">
                  <c:v>1137.6428571428601</c:v>
                </c:pt>
                <c:pt idx="9">
                  <c:v>1072.2023809523801</c:v>
                </c:pt>
                <c:pt idx="10">
                  <c:v>1256</c:v>
                </c:pt>
                <c:pt idx="11">
                  <c:v>1569</c:v>
                </c:pt>
                <c:pt idx="12">
                  <c:v>2256</c:v>
                </c:pt>
              </c:numCache>
            </c:numRef>
          </c:val>
          <c:extLst>
            <c:ext xmlns:c16="http://schemas.microsoft.com/office/drawing/2014/chart" uri="{C3380CC4-5D6E-409C-BE32-E72D297353CC}">
              <c16:uniqueId val="{00000001-DF4C-4805-B956-A86394B07000}"/>
            </c:ext>
          </c:extLst>
        </c:ser>
        <c:ser>
          <c:idx val="2"/>
          <c:order val="2"/>
          <c:tx>
            <c:strRef>
              <c:f>Sheet1!$D$1</c:f>
              <c:strCache>
                <c:ptCount val="1"/>
                <c:pt idx="0">
                  <c:v>Publishing</c:v>
                </c:pt>
              </c:strCache>
            </c:strRef>
          </c:tx>
          <c:spPr>
            <a:solidFill>
              <a:schemeClr val="accent2">
                <a:alpha val="70000"/>
              </a:schemeClr>
            </a:solidFill>
          </c:spPr>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Sheet1!$D$2:$D$14</c:f>
              <c:numCache>
                <c:formatCode>General</c:formatCode>
                <c:ptCount val="13"/>
                <c:pt idx="0">
                  <c:v>998</c:v>
                </c:pt>
                <c:pt idx="1">
                  <c:v>845</c:v>
                </c:pt>
                <c:pt idx="2">
                  <c:v>745</c:v>
                </c:pt>
                <c:pt idx="3">
                  <c:v>849</c:v>
                </c:pt>
                <c:pt idx="4">
                  <c:v>900</c:v>
                </c:pt>
                <c:pt idx="5">
                  <c:v>1200</c:v>
                </c:pt>
                <c:pt idx="6">
                  <c:v>1256</c:v>
                </c:pt>
                <c:pt idx="7">
                  <c:v>1389</c:v>
                </c:pt>
                <c:pt idx="8">
                  <c:v>1355.32142857143</c:v>
                </c:pt>
                <c:pt idx="9">
                  <c:v>1429.2261904761899</c:v>
                </c:pt>
                <c:pt idx="10">
                  <c:v>1690</c:v>
                </c:pt>
                <c:pt idx="11">
                  <c:v>1879</c:v>
                </c:pt>
                <c:pt idx="12">
                  <c:v>2036</c:v>
                </c:pt>
              </c:numCache>
            </c:numRef>
          </c:val>
          <c:extLst>
            <c:ext xmlns:c16="http://schemas.microsoft.com/office/drawing/2014/chart" uri="{C3380CC4-5D6E-409C-BE32-E72D297353CC}">
              <c16:uniqueId val="{00000002-DF4C-4805-B956-A86394B07000}"/>
            </c:ext>
          </c:extLst>
        </c:ser>
        <c:dLbls>
          <c:showLegendKey val="0"/>
          <c:showVal val="0"/>
          <c:showCatName val="0"/>
          <c:showSerName val="0"/>
          <c:showPercent val="0"/>
          <c:showBubbleSize val="0"/>
        </c:dLbls>
        <c:axId val="385389656"/>
        <c:axId val="385387304"/>
      </c:areaChart>
      <c:catAx>
        <c:axId val="385389656"/>
        <c:scaling>
          <c:orientation val="minMax"/>
        </c:scaling>
        <c:delete val="0"/>
        <c:axPos val="b"/>
        <c:numFmt formatCode="General" sourceLinked="1"/>
        <c:majorTickMark val="in"/>
        <c:minorTickMark val="none"/>
        <c:tickLblPos val="nextTo"/>
        <c:txPr>
          <a:bodyPr/>
          <a:lstStyle/>
          <a:p>
            <a:pPr>
              <a:defRPr lang="ja-JP" sz="2400" i="1">
                <a:solidFill>
                  <a:schemeClr val="tx1"/>
                </a:solidFill>
                <a:latin typeface="+mn-lt"/>
              </a:defRPr>
            </a:pPr>
            <a:endParaRPr lang="en-US"/>
          </a:p>
        </c:txPr>
        <c:crossAx val="385387304"/>
        <c:crosses val="autoZero"/>
        <c:auto val="1"/>
        <c:lblAlgn val="ctr"/>
        <c:lblOffset val="100"/>
        <c:noMultiLvlLbl val="0"/>
      </c:catAx>
      <c:valAx>
        <c:axId val="385387304"/>
        <c:scaling>
          <c:orientation val="minMax"/>
        </c:scaling>
        <c:delete val="0"/>
        <c:axPos val="l"/>
        <c:majorGridlines>
          <c:spPr>
            <a:ln w="28575">
              <a:solidFill>
                <a:schemeClr val="tx1">
                  <a:alpha val="70000"/>
                </a:schemeClr>
              </a:solidFill>
              <a:prstDash val="sysDot"/>
            </a:ln>
          </c:spPr>
        </c:majorGridlines>
        <c:numFmt formatCode="General" sourceLinked="1"/>
        <c:majorTickMark val="out"/>
        <c:minorTickMark val="none"/>
        <c:tickLblPos val="nextTo"/>
        <c:spPr>
          <a:ln>
            <a:noFill/>
          </a:ln>
        </c:spPr>
        <c:txPr>
          <a:bodyPr/>
          <a:lstStyle/>
          <a:p>
            <a:pPr>
              <a:defRPr lang="ja-JP" sz="2400" i="1"/>
            </a:pPr>
            <a:endParaRPr lang="en-US"/>
          </a:p>
        </c:txPr>
        <c:crossAx val="385389656"/>
        <c:crosses val="autoZero"/>
        <c:crossBetween val="midCat"/>
        <c:majorUnit val="1000"/>
      </c:valAx>
      <c:spPr>
        <a:ln w="28575">
          <a:noFill/>
        </a:ln>
      </c:spPr>
    </c:plotArea>
    <c:legend>
      <c:legendPos val="t"/>
      <c:layout/>
      <c:overlay val="0"/>
      <c:txPr>
        <a:bodyPr/>
        <a:lstStyle/>
        <a:p>
          <a:pPr>
            <a:defRPr lang="ja-JP" sz="2400">
              <a:solidFill>
                <a:schemeClr val="accent2"/>
              </a:solidFill>
              <a:latin typeface="Bebas Neue Regular" pitchFamily="50" charset="0"/>
              <a:ea typeface="Spica Neue regular" panose="02000503000000000000" pitchFamily="2" charset="-128"/>
              <a:cs typeface="Spica Neue regular" panose="02000503000000000000" pitchFamily="2" charset="-128"/>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2" name="Google Shape;1192;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2" name="Google Shape;1322;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1" name="Google Shape;1331;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2" name="Google Shape;1342;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1" name="Google Shape;1351;p1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0" name="Google Shape;1370;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7" name="Google Shape;1387;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9" name="Google Shape;1409;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9" name="Google Shape;1429;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6" name="Google Shape;1456;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0" name="Google Shape;1480;p1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1" name="Google Shape;1201;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8" name="Google Shape;1498;p2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6" name="Google Shape;1516;p2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3" name="Google Shape;1543;p2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3" name="Google Shape;1563;p2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3" name="Google Shape;1583;p2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2" name="Google Shape;1602;p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1" name="Google Shape;1611;p2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0" name="Google Shape;1620;p2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7" name="Google Shape;1637;p2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1" name="Google Shape;1651;p2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8" name="Google Shape;1208;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1" name="Google Shape;1661;p3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2" name="Google Shape;1672;p3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Google Shape;169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1" name="Google Shape;1691;p3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2" name="Google Shape;1702;p3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2"/>
        <p:cNvGrpSpPr/>
        <p:nvPr/>
      </p:nvGrpSpPr>
      <p:grpSpPr>
        <a:xfrm>
          <a:off x="0" y="0"/>
          <a:ext cx="0" cy="0"/>
          <a:chOff x="0" y="0"/>
          <a:chExt cx="0" cy="0"/>
        </a:xfrm>
      </p:grpSpPr>
      <p:sp>
        <p:nvSpPr>
          <p:cNvPr id="1713" name="Google Shape;1713;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4" name="Google Shape;1714;p3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3" name="Google Shape;1733;p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8" name="Google Shape;1748;p3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0" name="Google Shape;1760;p3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9" name="Google Shape;1769;p3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0" name="Google Shape;1780;p3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6" name="Google Shape;1216;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5" name="Google Shape;1795;p4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2" name="Google Shape;1812;p4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7"/>
        <p:cNvGrpSpPr/>
        <p:nvPr/>
      </p:nvGrpSpPr>
      <p:grpSpPr>
        <a:xfrm>
          <a:off x="0" y="0"/>
          <a:ext cx="0" cy="0"/>
          <a:chOff x="0" y="0"/>
          <a:chExt cx="0" cy="0"/>
        </a:xfrm>
      </p:grpSpPr>
      <p:sp>
        <p:nvSpPr>
          <p:cNvPr id="1828" name="Google Shape;1828;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9" name="Google Shape;1829;p4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1" name="Google Shape;1851;p4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7" name="Google Shape;1867;p4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9" name="Google Shape;1879;p4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8"/>
        <p:cNvGrpSpPr/>
        <p:nvPr/>
      </p:nvGrpSpPr>
      <p:grpSpPr>
        <a:xfrm>
          <a:off x="0" y="0"/>
          <a:ext cx="0" cy="0"/>
          <a:chOff x="0" y="0"/>
          <a:chExt cx="0" cy="0"/>
        </a:xfrm>
      </p:grpSpPr>
      <p:sp>
        <p:nvSpPr>
          <p:cNvPr id="1899" name="Google Shape;1899;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0" name="Google Shape;1900;p4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7"/>
        <p:cNvGrpSpPr/>
        <p:nvPr/>
      </p:nvGrpSpPr>
      <p:grpSpPr>
        <a:xfrm>
          <a:off x="0" y="0"/>
          <a:ext cx="0" cy="0"/>
          <a:chOff x="0" y="0"/>
          <a:chExt cx="0" cy="0"/>
        </a:xfrm>
      </p:grpSpPr>
      <p:sp>
        <p:nvSpPr>
          <p:cNvPr id="1908" name="Google Shape;1908;p4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9" name="Google Shape;1909;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 Slide Master</a:t>
            </a:r>
            <a:endParaRPr/>
          </a:p>
        </p:txBody>
      </p:sp>
      <p:sp>
        <p:nvSpPr>
          <p:cNvPr id="1910" name="Google Shape;1910;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p4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9" name="Google Shape;1939;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 Slide Master</a:t>
            </a:r>
            <a:endParaRPr/>
          </a:p>
          <a:p>
            <a:pPr marL="0" lvl="0" indent="0" algn="l" rtl="0">
              <a:spcBef>
                <a:spcPts val="0"/>
              </a:spcBef>
              <a:spcAft>
                <a:spcPts val="0"/>
              </a:spcAft>
              <a:buNone/>
            </a:pPr>
            <a:endParaRPr/>
          </a:p>
        </p:txBody>
      </p:sp>
      <p:sp>
        <p:nvSpPr>
          <p:cNvPr id="1940" name="Google Shape;1940;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p4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6" name="Google Shape;1976;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 Slide Master</a:t>
            </a:r>
            <a:endParaRPr/>
          </a:p>
          <a:p>
            <a:pPr marL="0" lvl="0" indent="0" algn="l" rtl="0">
              <a:spcBef>
                <a:spcPts val="0"/>
              </a:spcBef>
              <a:spcAft>
                <a:spcPts val="0"/>
              </a:spcAft>
              <a:buNone/>
            </a:pPr>
            <a:endParaRPr/>
          </a:p>
        </p:txBody>
      </p:sp>
      <p:sp>
        <p:nvSpPr>
          <p:cNvPr id="1977" name="Google Shape;1977;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5" name="Google Shape;1225;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p5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2" name="Google Shape;2032;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 Slide Master</a:t>
            </a:r>
            <a:endParaRPr/>
          </a:p>
        </p:txBody>
      </p:sp>
      <p:sp>
        <p:nvSpPr>
          <p:cNvPr id="2033" name="Google Shape;2033;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p:cNvGrpSpPr/>
        <p:nvPr/>
      </p:nvGrpSpPr>
      <p:grpSpPr>
        <a:xfrm>
          <a:off x="0" y="0"/>
          <a:ext cx="0" cy="0"/>
          <a:chOff x="0" y="0"/>
          <a:chExt cx="0" cy="0"/>
        </a:xfrm>
      </p:grpSpPr>
      <p:sp>
        <p:nvSpPr>
          <p:cNvPr id="2115" name="Google Shape;2115;p5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6" name="Google Shape;2116;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 Slide Master</a:t>
            </a:r>
            <a:endParaRPr/>
          </a:p>
          <a:p>
            <a:pPr marL="0" lvl="0" indent="0" algn="l" rtl="0">
              <a:spcBef>
                <a:spcPts val="0"/>
              </a:spcBef>
              <a:spcAft>
                <a:spcPts val="0"/>
              </a:spcAft>
              <a:buNone/>
            </a:pPr>
            <a:endParaRPr/>
          </a:p>
        </p:txBody>
      </p:sp>
      <p:sp>
        <p:nvSpPr>
          <p:cNvPr id="2117" name="Google Shape;2117;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Google Shape;2148;p5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9" name="Google Shape;2149;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 Slide Master</a:t>
            </a:r>
            <a:endParaRPr/>
          </a:p>
          <a:p>
            <a:pPr marL="0" lvl="0" indent="0" algn="l" rtl="0">
              <a:spcBef>
                <a:spcPts val="0"/>
              </a:spcBef>
              <a:spcAft>
                <a:spcPts val="0"/>
              </a:spcAft>
              <a:buNone/>
            </a:pPr>
            <a:endParaRPr/>
          </a:p>
        </p:txBody>
      </p:sp>
      <p:sp>
        <p:nvSpPr>
          <p:cNvPr id="2150" name="Google Shape;2150;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0"/>
        <p:cNvGrpSpPr/>
        <p:nvPr/>
      </p:nvGrpSpPr>
      <p:grpSpPr>
        <a:xfrm>
          <a:off x="0" y="0"/>
          <a:ext cx="0" cy="0"/>
          <a:chOff x="0" y="0"/>
          <a:chExt cx="0" cy="0"/>
        </a:xfrm>
      </p:grpSpPr>
      <p:sp>
        <p:nvSpPr>
          <p:cNvPr id="2181" name="Google Shape;2181;p5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2" name="Google Shape;2182;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 Slide Master</a:t>
            </a:r>
            <a:endParaRPr/>
          </a:p>
          <a:p>
            <a:pPr marL="0" lvl="0" indent="0" algn="l" rtl="0">
              <a:spcBef>
                <a:spcPts val="0"/>
              </a:spcBef>
              <a:spcAft>
                <a:spcPts val="0"/>
              </a:spcAft>
              <a:buNone/>
            </a:pPr>
            <a:endParaRPr/>
          </a:p>
        </p:txBody>
      </p:sp>
      <p:sp>
        <p:nvSpPr>
          <p:cNvPr id="2183" name="Google Shape;2183;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p5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4" name="Google Shape;2214;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 Slide Master</a:t>
            </a:r>
            <a:endParaRPr/>
          </a:p>
          <a:p>
            <a:pPr marL="0" lvl="0" indent="0" algn="l" rtl="0">
              <a:spcBef>
                <a:spcPts val="0"/>
              </a:spcBef>
              <a:spcAft>
                <a:spcPts val="0"/>
              </a:spcAft>
              <a:buNone/>
            </a:pPr>
            <a:endParaRPr/>
          </a:p>
        </p:txBody>
      </p:sp>
      <p:sp>
        <p:nvSpPr>
          <p:cNvPr id="2215" name="Google Shape;2215;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p5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8" name="Google Shape;2228;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 Slide Master</a:t>
            </a:r>
            <a:endParaRPr/>
          </a:p>
          <a:p>
            <a:pPr marL="0" lvl="0" indent="0" algn="l" rtl="0">
              <a:spcBef>
                <a:spcPts val="0"/>
              </a:spcBef>
              <a:spcAft>
                <a:spcPts val="0"/>
              </a:spcAft>
              <a:buNone/>
            </a:pPr>
            <a:endParaRPr/>
          </a:p>
        </p:txBody>
      </p:sp>
      <p:sp>
        <p:nvSpPr>
          <p:cNvPr id="2229" name="Google Shape;2229;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9" name="Google Shape;2239;p5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p5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6" name="Google Shape;2276;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 Slide Master</a:t>
            </a:r>
            <a:endParaRPr/>
          </a:p>
        </p:txBody>
      </p:sp>
      <p:sp>
        <p:nvSpPr>
          <p:cNvPr id="2277" name="Google Shape;2277;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4"/>
        <p:cNvGrpSpPr/>
        <p:nvPr/>
      </p:nvGrpSpPr>
      <p:grpSpPr>
        <a:xfrm>
          <a:off x="0" y="0"/>
          <a:ext cx="0" cy="0"/>
          <a:chOff x="0" y="0"/>
          <a:chExt cx="0" cy="0"/>
        </a:xfrm>
      </p:grpSpPr>
      <p:sp>
        <p:nvSpPr>
          <p:cNvPr id="2305" name="Google Shape;2305;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6" name="Google Shape;2306;p5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3" name="Google Shape;2313;p5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9" name="Google Shape;1249;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7"/>
        <p:cNvGrpSpPr/>
        <p:nvPr/>
      </p:nvGrpSpPr>
      <p:grpSpPr>
        <a:xfrm>
          <a:off x="0" y="0"/>
          <a:ext cx="0" cy="0"/>
          <a:chOff x="0" y="0"/>
          <a:chExt cx="0" cy="0"/>
        </a:xfrm>
      </p:grpSpPr>
      <p:sp>
        <p:nvSpPr>
          <p:cNvPr id="2338" name="Google Shape;2338;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9" name="Google Shape;2339;p6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9" name="Google Shape;2359;p6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4"/>
        <p:cNvGrpSpPr/>
        <p:nvPr/>
      </p:nvGrpSpPr>
      <p:grpSpPr>
        <a:xfrm>
          <a:off x="0" y="0"/>
          <a:ext cx="0" cy="0"/>
          <a:chOff x="0" y="0"/>
          <a:chExt cx="0" cy="0"/>
        </a:xfrm>
      </p:grpSpPr>
      <p:sp>
        <p:nvSpPr>
          <p:cNvPr id="2365" name="Google Shape;2365;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6" name="Google Shape;2366;p6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 Slide Master</a:t>
            </a:r>
            <a:endParaRPr/>
          </a:p>
        </p:txBody>
      </p:sp>
      <p:sp>
        <p:nvSpPr>
          <p:cNvPr id="1272" name="Google Shape;127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5" name="Google Shape;1295;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3" name="Google Shape;1313;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st">
  <p:cSld name="List">
    <p:spTree>
      <p:nvGrpSpPr>
        <p:cNvPr id="1" name="Shape 11"/>
        <p:cNvGrpSpPr/>
        <p:nvPr/>
      </p:nvGrpSpPr>
      <p:grpSpPr>
        <a:xfrm>
          <a:off x="0" y="0"/>
          <a:ext cx="0" cy="0"/>
          <a:chOff x="0" y="0"/>
          <a:chExt cx="0" cy="0"/>
        </a:xfrm>
      </p:grpSpPr>
      <p:sp>
        <p:nvSpPr>
          <p:cNvPr id="12" name="Google Shape;12;p64"/>
          <p:cNvSpPr/>
          <p:nvPr/>
        </p:nvSpPr>
        <p:spPr>
          <a:xfrm>
            <a:off x="-2865" y="2826187"/>
            <a:ext cx="18313507" cy="1264075"/>
          </a:xfrm>
          <a:prstGeom prst="rect">
            <a:avLst/>
          </a:prstGeom>
          <a:gradFill>
            <a:gsLst>
              <a:gs pos="0">
                <a:srgbClr val="FFFFFF">
                  <a:alpha val="45882"/>
                </a:srgbClr>
              </a:gs>
              <a:gs pos="29000">
                <a:srgbClr val="FFFFFF">
                  <a:alpha val="20000"/>
                </a:srgbClr>
              </a:gs>
              <a:gs pos="62000">
                <a:srgbClr val="FFFFFF">
                  <a:alpha val="1960"/>
                </a:srgbClr>
              </a:gs>
              <a:gs pos="100000">
                <a:srgbClr val="FFFFFF">
                  <a:alpha val="8627"/>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13" name="Google Shape;13;p64"/>
          <p:cNvSpPr/>
          <p:nvPr/>
        </p:nvSpPr>
        <p:spPr>
          <a:xfrm>
            <a:off x="3130425" y="3132758"/>
            <a:ext cx="650932" cy="650932"/>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dk1"/>
                </a:solidFill>
                <a:latin typeface="Arial"/>
                <a:ea typeface="Arial"/>
                <a:cs typeface="Arial"/>
                <a:sym typeface="Arial"/>
              </a:rPr>
              <a:t>2</a:t>
            </a:r>
            <a:endParaRPr sz="3200" b="0" i="0" u="none" strike="noStrike" cap="none">
              <a:solidFill>
                <a:schemeClr val="dk1"/>
              </a:solidFill>
              <a:latin typeface="Arial"/>
              <a:ea typeface="Arial"/>
              <a:cs typeface="Arial"/>
              <a:sym typeface="Arial"/>
            </a:endParaRPr>
          </a:p>
        </p:txBody>
      </p:sp>
      <p:sp>
        <p:nvSpPr>
          <p:cNvPr id="14" name="Google Shape;14;p64"/>
          <p:cNvSpPr txBox="1">
            <a:spLocks noGrp="1"/>
          </p:cNvSpPr>
          <p:nvPr>
            <p:ph type="body" idx="1"/>
          </p:nvPr>
        </p:nvSpPr>
        <p:spPr>
          <a:xfrm>
            <a:off x="3940847" y="2947406"/>
            <a:ext cx="11385550" cy="1125538"/>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 name="Google Shape;15;p64"/>
          <p:cNvSpPr/>
          <p:nvPr/>
        </p:nvSpPr>
        <p:spPr>
          <a:xfrm>
            <a:off x="-2865" y="4603737"/>
            <a:ext cx="18313507" cy="1264075"/>
          </a:xfrm>
          <a:prstGeom prst="rect">
            <a:avLst/>
          </a:prstGeom>
          <a:gradFill>
            <a:gsLst>
              <a:gs pos="0">
                <a:srgbClr val="FFFFFF">
                  <a:alpha val="45882"/>
                </a:srgbClr>
              </a:gs>
              <a:gs pos="29000">
                <a:srgbClr val="FFFFFF">
                  <a:alpha val="20000"/>
                </a:srgbClr>
              </a:gs>
              <a:gs pos="62000">
                <a:srgbClr val="FFFFFF">
                  <a:alpha val="1960"/>
                </a:srgbClr>
              </a:gs>
              <a:gs pos="100000">
                <a:srgbClr val="FFFFFF">
                  <a:alpha val="8627"/>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16" name="Google Shape;16;p64"/>
          <p:cNvSpPr/>
          <p:nvPr/>
        </p:nvSpPr>
        <p:spPr>
          <a:xfrm>
            <a:off x="3130425" y="4910308"/>
            <a:ext cx="650932" cy="650932"/>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dk1"/>
                </a:solidFill>
                <a:latin typeface="Arial"/>
                <a:ea typeface="Arial"/>
                <a:cs typeface="Arial"/>
                <a:sym typeface="Arial"/>
              </a:rPr>
              <a:t>3</a:t>
            </a:r>
            <a:endParaRPr sz="3200" b="0" i="0" u="none" strike="noStrike" cap="none">
              <a:solidFill>
                <a:schemeClr val="dk1"/>
              </a:solidFill>
              <a:latin typeface="Arial"/>
              <a:ea typeface="Arial"/>
              <a:cs typeface="Arial"/>
              <a:sym typeface="Arial"/>
            </a:endParaRPr>
          </a:p>
        </p:txBody>
      </p:sp>
      <p:sp>
        <p:nvSpPr>
          <p:cNvPr id="17" name="Google Shape;17;p64"/>
          <p:cNvSpPr txBox="1">
            <a:spLocks noGrp="1"/>
          </p:cNvSpPr>
          <p:nvPr>
            <p:ph type="body" idx="2"/>
          </p:nvPr>
        </p:nvSpPr>
        <p:spPr>
          <a:xfrm>
            <a:off x="3940847" y="4707638"/>
            <a:ext cx="11385550" cy="1125538"/>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64"/>
          <p:cNvSpPr/>
          <p:nvPr/>
        </p:nvSpPr>
        <p:spPr>
          <a:xfrm>
            <a:off x="0" y="6381287"/>
            <a:ext cx="18313507" cy="1264075"/>
          </a:xfrm>
          <a:prstGeom prst="rect">
            <a:avLst/>
          </a:prstGeom>
          <a:gradFill>
            <a:gsLst>
              <a:gs pos="0">
                <a:srgbClr val="FFFFFF">
                  <a:alpha val="45882"/>
                </a:srgbClr>
              </a:gs>
              <a:gs pos="29000">
                <a:srgbClr val="FFFFFF">
                  <a:alpha val="20000"/>
                </a:srgbClr>
              </a:gs>
              <a:gs pos="62000">
                <a:srgbClr val="FFFFFF">
                  <a:alpha val="1960"/>
                </a:srgbClr>
              </a:gs>
              <a:gs pos="100000">
                <a:srgbClr val="FFFFFF">
                  <a:alpha val="8627"/>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19" name="Google Shape;19;p64"/>
          <p:cNvSpPr/>
          <p:nvPr/>
        </p:nvSpPr>
        <p:spPr>
          <a:xfrm>
            <a:off x="3133290" y="6687858"/>
            <a:ext cx="650932" cy="650932"/>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dk1"/>
                </a:solidFill>
                <a:latin typeface="Arial"/>
                <a:ea typeface="Arial"/>
                <a:cs typeface="Arial"/>
                <a:sym typeface="Arial"/>
              </a:rPr>
              <a:t>4</a:t>
            </a:r>
            <a:endParaRPr sz="3200" b="0" i="0" u="none" strike="noStrike" cap="none">
              <a:solidFill>
                <a:schemeClr val="dk1"/>
              </a:solidFill>
              <a:latin typeface="Arial"/>
              <a:ea typeface="Arial"/>
              <a:cs typeface="Arial"/>
              <a:sym typeface="Arial"/>
            </a:endParaRPr>
          </a:p>
        </p:txBody>
      </p:sp>
      <p:sp>
        <p:nvSpPr>
          <p:cNvPr id="20" name="Google Shape;20;p64"/>
          <p:cNvSpPr txBox="1">
            <a:spLocks noGrp="1"/>
          </p:cNvSpPr>
          <p:nvPr>
            <p:ph type="body" idx="3"/>
          </p:nvPr>
        </p:nvSpPr>
        <p:spPr>
          <a:xfrm>
            <a:off x="3943712" y="6467870"/>
            <a:ext cx="11385550" cy="1125538"/>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64"/>
          <p:cNvSpPr/>
          <p:nvPr/>
        </p:nvSpPr>
        <p:spPr>
          <a:xfrm>
            <a:off x="-2865" y="8158835"/>
            <a:ext cx="18313507" cy="1264075"/>
          </a:xfrm>
          <a:prstGeom prst="rect">
            <a:avLst/>
          </a:prstGeom>
          <a:gradFill>
            <a:gsLst>
              <a:gs pos="0">
                <a:srgbClr val="FFFFFF">
                  <a:alpha val="45882"/>
                </a:srgbClr>
              </a:gs>
              <a:gs pos="29000">
                <a:srgbClr val="FFFFFF">
                  <a:alpha val="20000"/>
                </a:srgbClr>
              </a:gs>
              <a:gs pos="62000">
                <a:srgbClr val="FFFFFF">
                  <a:alpha val="1960"/>
                </a:srgbClr>
              </a:gs>
              <a:gs pos="100000">
                <a:srgbClr val="FFFFFF">
                  <a:alpha val="8627"/>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22" name="Google Shape;22;p64"/>
          <p:cNvSpPr/>
          <p:nvPr/>
        </p:nvSpPr>
        <p:spPr>
          <a:xfrm>
            <a:off x="3130425" y="8465406"/>
            <a:ext cx="650932" cy="650932"/>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dk1"/>
                </a:solidFill>
                <a:latin typeface="Arial"/>
                <a:ea typeface="Arial"/>
                <a:cs typeface="Arial"/>
                <a:sym typeface="Arial"/>
              </a:rPr>
              <a:t>5</a:t>
            </a:r>
            <a:endParaRPr sz="3200" b="0" i="0" u="none" strike="noStrike" cap="none">
              <a:solidFill>
                <a:schemeClr val="dk1"/>
              </a:solidFill>
              <a:latin typeface="Arial"/>
              <a:ea typeface="Arial"/>
              <a:cs typeface="Arial"/>
              <a:sym typeface="Arial"/>
            </a:endParaRPr>
          </a:p>
        </p:txBody>
      </p:sp>
      <p:sp>
        <p:nvSpPr>
          <p:cNvPr id="23" name="Google Shape;23;p64"/>
          <p:cNvSpPr txBox="1">
            <a:spLocks noGrp="1"/>
          </p:cNvSpPr>
          <p:nvPr>
            <p:ph type="body" idx="4"/>
          </p:nvPr>
        </p:nvSpPr>
        <p:spPr>
          <a:xfrm>
            <a:off x="3940847" y="8228103"/>
            <a:ext cx="11385550" cy="1125538"/>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64"/>
          <p:cNvSpPr/>
          <p:nvPr/>
        </p:nvSpPr>
        <p:spPr>
          <a:xfrm>
            <a:off x="1" y="1048637"/>
            <a:ext cx="18310641" cy="1264075"/>
          </a:xfrm>
          <a:prstGeom prst="rect">
            <a:avLst/>
          </a:prstGeom>
          <a:gradFill>
            <a:gsLst>
              <a:gs pos="0">
                <a:srgbClr val="FFFFFF">
                  <a:alpha val="45882"/>
                </a:srgbClr>
              </a:gs>
              <a:gs pos="29000">
                <a:srgbClr val="FFFFFF">
                  <a:alpha val="20000"/>
                </a:srgbClr>
              </a:gs>
              <a:gs pos="62000">
                <a:srgbClr val="FFFFFF">
                  <a:alpha val="1960"/>
                </a:srgbClr>
              </a:gs>
              <a:gs pos="100000">
                <a:srgbClr val="FFFFFF">
                  <a:alpha val="8627"/>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25" name="Google Shape;25;p64"/>
          <p:cNvSpPr/>
          <p:nvPr/>
        </p:nvSpPr>
        <p:spPr>
          <a:xfrm>
            <a:off x="3154655" y="1355208"/>
            <a:ext cx="650932" cy="650932"/>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dk1"/>
                </a:solidFill>
                <a:latin typeface="Arial"/>
                <a:ea typeface="Arial"/>
                <a:cs typeface="Arial"/>
                <a:sym typeface="Arial"/>
              </a:rPr>
              <a:t>1</a:t>
            </a:r>
            <a:endParaRPr sz="3200" b="0" i="0" u="none" strike="noStrike" cap="none">
              <a:solidFill>
                <a:schemeClr val="dk1"/>
              </a:solidFill>
              <a:latin typeface="Arial"/>
              <a:ea typeface="Arial"/>
              <a:cs typeface="Arial"/>
              <a:sym typeface="Arial"/>
            </a:endParaRPr>
          </a:p>
        </p:txBody>
      </p:sp>
      <p:sp>
        <p:nvSpPr>
          <p:cNvPr id="26" name="Google Shape;26;p64"/>
          <p:cNvSpPr txBox="1">
            <a:spLocks noGrp="1"/>
          </p:cNvSpPr>
          <p:nvPr>
            <p:ph type="body" idx="5"/>
          </p:nvPr>
        </p:nvSpPr>
        <p:spPr>
          <a:xfrm>
            <a:off x="3977619" y="1116361"/>
            <a:ext cx="11385550" cy="1125538"/>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Break 2">
  <p:cSld name="Section Break 2">
    <p:spTree>
      <p:nvGrpSpPr>
        <p:cNvPr id="1" name="Shape 70"/>
        <p:cNvGrpSpPr/>
        <p:nvPr/>
      </p:nvGrpSpPr>
      <p:grpSpPr>
        <a:xfrm>
          <a:off x="0" y="0"/>
          <a:ext cx="0" cy="0"/>
          <a:chOff x="0" y="0"/>
          <a:chExt cx="0" cy="0"/>
        </a:xfrm>
      </p:grpSpPr>
      <p:sp>
        <p:nvSpPr>
          <p:cNvPr id="71" name="Google Shape;71;p119"/>
          <p:cNvSpPr>
            <a:spLocks noGrp="1"/>
          </p:cNvSpPr>
          <p:nvPr>
            <p:ph type="pic" idx="2"/>
          </p:nvPr>
        </p:nvSpPr>
        <p:spPr>
          <a:xfrm>
            <a:off x="0" y="0"/>
            <a:ext cx="18286413" cy="10287000"/>
          </a:xfrm>
          <a:prstGeom prst="rect">
            <a:avLst/>
          </a:prstGeom>
          <a:noFill/>
          <a:ln>
            <a:noFill/>
          </a:ln>
        </p:spPr>
      </p:sp>
      <p:sp>
        <p:nvSpPr>
          <p:cNvPr id="72" name="Google Shape;72;p119"/>
          <p:cNvSpPr>
            <a:spLocks noGrp="1"/>
          </p:cNvSpPr>
          <p:nvPr>
            <p:ph type="body" idx="1"/>
          </p:nvPr>
        </p:nvSpPr>
        <p:spPr>
          <a:xfrm>
            <a:off x="852704" y="6892410"/>
            <a:ext cx="10937145" cy="2915264"/>
          </a:xfrm>
          <a:prstGeom prst="round2DiagRect">
            <a:avLst>
              <a:gd name="adj1" fmla="val 7977"/>
              <a:gd name="adj2" fmla="val 0"/>
            </a:avLst>
          </a:prstGeom>
          <a:solidFill>
            <a:schemeClr val="dk1">
              <a:alpha val="40000"/>
            </a:schemeClr>
          </a:soli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119"/>
          <p:cNvSpPr>
            <a:spLocks noGrp="1"/>
          </p:cNvSpPr>
          <p:nvPr>
            <p:ph type="body" idx="3"/>
          </p:nvPr>
        </p:nvSpPr>
        <p:spPr>
          <a:xfrm>
            <a:off x="552820" y="6592526"/>
            <a:ext cx="10937145" cy="2915264"/>
          </a:xfrm>
          <a:prstGeom prst="round2DiagRect">
            <a:avLst>
              <a:gd name="adj1" fmla="val 7976"/>
              <a:gd name="adj2" fmla="val 0"/>
            </a:avLst>
          </a:prstGeom>
          <a:solidFill>
            <a:schemeClr val="dk1">
              <a:alpha val="49803"/>
            </a:schemeClr>
          </a:soli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119"/>
          <p:cNvSpPr txBox="1">
            <a:spLocks noGrp="1"/>
          </p:cNvSpPr>
          <p:nvPr>
            <p:ph type="title"/>
          </p:nvPr>
        </p:nvSpPr>
        <p:spPr>
          <a:xfrm>
            <a:off x="1245160" y="7000976"/>
            <a:ext cx="8945575" cy="17176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9600"/>
              <a:buFont typeface="Bebas Neue"/>
              <a:buNone/>
              <a:defRPr sz="9600" b="0" i="0" u="none" strike="noStrike" cap="non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19"/>
          <p:cNvSpPr txBox="1">
            <a:spLocks noGrp="1"/>
          </p:cNvSpPr>
          <p:nvPr>
            <p:ph type="body" idx="4"/>
          </p:nvPr>
        </p:nvSpPr>
        <p:spPr>
          <a:xfrm>
            <a:off x="1152346" y="8487571"/>
            <a:ext cx="9050746" cy="763122"/>
          </a:xfrm>
          <a:prstGeom prst="rect">
            <a:avLst/>
          </a:prstGeom>
          <a:noFill/>
          <a:ln>
            <a:noFill/>
          </a:ln>
        </p:spPr>
        <p:txBody>
          <a:bodyPr spcFirstLastPara="1" wrap="square" lIns="163275" tIns="81625" rIns="163275" bIns="81625" anchor="t" anchorCtr="0">
            <a:noAutofit/>
          </a:bodyPr>
          <a:lstStyle>
            <a:lvl1pPr marL="457200" lvl="0" indent="-228600" algn="l">
              <a:spcBef>
                <a:spcPts val="0"/>
              </a:spcBef>
              <a:spcAft>
                <a:spcPts val="0"/>
              </a:spcAft>
              <a:buClr>
                <a:schemeClr val="lt1"/>
              </a:buClr>
              <a:buSzPts val="3600"/>
              <a:buNone/>
              <a:defRPr sz="36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750"/>
                                        <p:tgtEl>
                                          <p:spTgt spid="74"/>
                                        </p:tgtEl>
                                      </p:cBhvr>
                                    </p:animEffect>
                                  </p:childTnLst>
                                </p:cTn>
                              </p:par>
                              <p:par>
                                <p:cTn id="12" presetID="10" presetClass="entr" presetSubtype="0" fill="hold" nodeType="withEffect">
                                  <p:stCondLst>
                                    <p:cond delay="500"/>
                                  </p:stCondLst>
                                  <p:childTnLst>
                                    <p:set>
                                      <p:cBhvr>
                                        <p:cTn id="13" dur="1" fill="hold">
                                          <p:stCondLst>
                                            <p:cond delay="0"/>
                                          </p:stCondLst>
                                        </p:cTn>
                                        <p:tgtEl>
                                          <p:spTgt spid="75">
                                            <p:txEl>
                                              <p:pRg st="0" end="0"/>
                                            </p:txEl>
                                          </p:spTgt>
                                        </p:tgtEl>
                                        <p:attrNameLst>
                                          <p:attrName>style.visibility</p:attrName>
                                        </p:attrNameLst>
                                      </p:cBhvr>
                                      <p:to>
                                        <p:strVal val="visible"/>
                                      </p:to>
                                    </p:set>
                                    <p:animEffect transition="in" filter="fade">
                                      <p:cBhvr>
                                        <p:cTn id="14" dur="750"/>
                                        <p:tgtEl>
                                          <p:spTgt spid="75">
                                            <p:txEl>
                                              <p:pRg st="0" end="0"/>
                                            </p:txEl>
                                          </p:spTgt>
                                        </p:tgtEl>
                                      </p:cBhvr>
                                    </p:animEffect>
                                  </p:childTnLst>
                                </p:cTn>
                              </p:par>
                              <p:par>
                                <p:cTn id="15" presetID="10" presetClass="entr" presetSubtype="0" fill="hold" nodeType="withEffect">
                                  <p:stCondLst>
                                    <p:cond delay="500"/>
                                  </p:stCondLst>
                                  <p:childTnLst>
                                    <p:set>
                                      <p:cBhvr>
                                        <p:cTn id="16" dur="1" fill="hold">
                                          <p:stCondLst>
                                            <p:cond delay="0"/>
                                          </p:stCondLst>
                                        </p:cTn>
                                        <p:tgtEl>
                                          <p:spTgt spid="75">
                                            <p:txEl>
                                              <p:pRg st="1" end="1"/>
                                            </p:txEl>
                                          </p:spTgt>
                                        </p:tgtEl>
                                        <p:attrNameLst>
                                          <p:attrName>style.visibility</p:attrName>
                                        </p:attrNameLst>
                                      </p:cBhvr>
                                      <p:to>
                                        <p:strVal val="visible"/>
                                      </p:to>
                                    </p:set>
                                    <p:animEffect transition="in" filter="fade">
                                      <p:cBhvr>
                                        <p:cTn id="17" dur="750"/>
                                        <p:tgtEl>
                                          <p:spTgt spid="75">
                                            <p:txEl>
                                              <p:pRg st="1" end="1"/>
                                            </p:txEl>
                                          </p:spTgt>
                                        </p:tgtEl>
                                      </p:cBhvr>
                                    </p:animEffect>
                                  </p:childTnLst>
                                </p:cTn>
                              </p:par>
                              <p:par>
                                <p:cTn id="18" presetID="10" presetClass="entr" presetSubtype="0" fill="hold" nodeType="withEffect">
                                  <p:stCondLst>
                                    <p:cond delay="500"/>
                                  </p:stCondLst>
                                  <p:childTnLst>
                                    <p:set>
                                      <p:cBhvr>
                                        <p:cTn id="19" dur="1" fill="hold">
                                          <p:stCondLst>
                                            <p:cond delay="0"/>
                                          </p:stCondLst>
                                        </p:cTn>
                                        <p:tgtEl>
                                          <p:spTgt spid="75">
                                            <p:txEl>
                                              <p:pRg st="2" end="2"/>
                                            </p:txEl>
                                          </p:spTgt>
                                        </p:tgtEl>
                                        <p:attrNameLst>
                                          <p:attrName>style.visibility</p:attrName>
                                        </p:attrNameLst>
                                      </p:cBhvr>
                                      <p:to>
                                        <p:strVal val="visible"/>
                                      </p:to>
                                    </p:set>
                                    <p:animEffect transition="in" filter="fade">
                                      <p:cBhvr>
                                        <p:cTn id="20" dur="750"/>
                                        <p:tgtEl>
                                          <p:spTgt spid="75">
                                            <p:txEl>
                                              <p:pRg st="2" end="2"/>
                                            </p:txEl>
                                          </p:spTgt>
                                        </p:tgtEl>
                                      </p:cBhvr>
                                    </p:animEffect>
                                  </p:childTnLst>
                                </p:cTn>
                              </p:par>
                              <p:par>
                                <p:cTn id="21" presetID="10" presetClass="entr" presetSubtype="0" fill="hold" nodeType="withEffect">
                                  <p:stCondLst>
                                    <p:cond delay="500"/>
                                  </p:stCondLst>
                                  <p:childTnLst>
                                    <p:set>
                                      <p:cBhvr>
                                        <p:cTn id="22" dur="1" fill="hold">
                                          <p:stCondLst>
                                            <p:cond delay="0"/>
                                          </p:stCondLst>
                                        </p:cTn>
                                        <p:tgtEl>
                                          <p:spTgt spid="75">
                                            <p:txEl>
                                              <p:pRg st="3" end="3"/>
                                            </p:txEl>
                                          </p:spTgt>
                                        </p:tgtEl>
                                        <p:attrNameLst>
                                          <p:attrName>style.visibility</p:attrName>
                                        </p:attrNameLst>
                                      </p:cBhvr>
                                      <p:to>
                                        <p:strVal val="visible"/>
                                      </p:to>
                                    </p:set>
                                    <p:animEffect transition="in" filter="fade">
                                      <p:cBhvr>
                                        <p:cTn id="23" dur="750"/>
                                        <p:tgtEl>
                                          <p:spTgt spid="75">
                                            <p:txEl>
                                              <p:pRg st="3" end="3"/>
                                            </p:txEl>
                                          </p:spTgt>
                                        </p:tgtEl>
                                      </p:cBhvr>
                                    </p:animEffect>
                                  </p:childTnLst>
                                </p:cTn>
                              </p:par>
                              <p:par>
                                <p:cTn id="24" presetID="10" presetClass="entr" presetSubtype="0" fill="hold" nodeType="withEffect">
                                  <p:stCondLst>
                                    <p:cond delay="500"/>
                                  </p:stCondLst>
                                  <p:childTnLst>
                                    <p:set>
                                      <p:cBhvr>
                                        <p:cTn id="25" dur="1" fill="hold">
                                          <p:stCondLst>
                                            <p:cond delay="0"/>
                                          </p:stCondLst>
                                        </p:cTn>
                                        <p:tgtEl>
                                          <p:spTgt spid="75">
                                            <p:txEl>
                                              <p:pRg st="4" end="4"/>
                                            </p:txEl>
                                          </p:spTgt>
                                        </p:tgtEl>
                                        <p:attrNameLst>
                                          <p:attrName>style.visibility</p:attrName>
                                        </p:attrNameLst>
                                      </p:cBhvr>
                                      <p:to>
                                        <p:strVal val="visible"/>
                                      </p:to>
                                    </p:set>
                                    <p:animEffect transition="in" filter="fade">
                                      <p:cBhvr>
                                        <p:cTn id="26" dur="750"/>
                                        <p:tgtEl>
                                          <p:spTgt spid="75">
                                            <p:txEl>
                                              <p:pRg st="4" end="4"/>
                                            </p:txEl>
                                          </p:spTgt>
                                        </p:tgtEl>
                                      </p:cBhvr>
                                    </p:animEffect>
                                  </p:childTnLst>
                                </p:cTn>
                              </p:par>
                              <p:par>
                                <p:cTn id="27" presetID="10" presetClass="entr" presetSubtype="0" fill="hold" nodeType="withEffect">
                                  <p:stCondLst>
                                    <p:cond delay="500"/>
                                  </p:stCondLst>
                                  <p:childTnLst>
                                    <p:set>
                                      <p:cBhvr>
                                        <p:cTn id="28" dur="1" fill="hold">
                                          <p:stCondLst>
                                            <p:cond delay="0"/>
                                          </p:stCondLst>
                                        </p:cTn>
                                        <p:tgtEl>
                                          <p:spTgt spid="75">
                                            <p:txEl>
                                              <p:pRg st="5" end="5"/>
                                            </p:txEl>
                                          </p:spTgt>
                                        </p:tgtEl>
                                        <p:attrNameLst>
                                          <p:attrName>style.visibility</p:attrName>
                                        </p:attrNameLst>
                                      </p:cBhvr>
                                      <p:to>
                                        <p:strVal val="visible"/>
                                      </p:to>
                                    </p:set>
                                    <p:animEffect transition="in" filter="fade">
                                      <p:cBhvr>
                                        <p:cTn id="29" dur="750"/>
                                        <p:tgtEl>
                                          <p:spTgt spid="75">
                                            <p:txEl>
                                              <p:pRg st="5" end="5"/>
                                            </p:txEl>
                                          </p:spTgt>
                                        </p:tgtEl>
                                      </p:cBhvr>
                                    </p:animEffect>
                                  </p:childTnLst>
                                </p:cTn>
                              </p:par>
                              <p:par>
                                <p:cTn id="30" presetID="10" presetClass="entr" presetSubtype="0" fill="hold" nodeType="withEffect">
                                  <p:stCondLst>
                                    <p:cond delay="500"/>
                                  </p:stCondLst>
                                  <p:childTnLst>
                                    <p:set>
                                      <p:cBhvr>
                                        <p:cTn id="31" dur="1" fill="hold">
                                          <p:stCondLst>
                                            <p:cond delay="0"/>
                                          </p:stCondLst>
                                        </p:cTn>
                                        <p:tgtEl>
                                          <p:spTgt spid="75">
                                            <p:txEl>
                                              <p:pRg st="6" end="6"/>
                                            </p:txEl>
                                          </p:spTgt>
                                        </p:tgtEl>
                                        <p:attrNameLst>
                                          <p:attrName>style.visibility</p:attrName>
                                        </p:attrNameLst>
                                      </p:cBhvr>
                                      <p:to>
                                        <p:strVal val="visible"/>
                                      </p:to>
                                    </p:set>
                                    <p:animEffect transition="in" filter="fade">
                                      <p:cBhvr>
                                        <p:cTn id="32" dur="750"/>
                                        <p:tgtEl>
                                          <p:spTgt spid="75">
                                            <p:txEl>
                                              <p:pRg st="6" end="6"/>
                                            </p:txEl>
                                          </p:spTgt>
                                        </p:tgtEl>
                                      </p:cBhvr>
                                    </p:animEffect>
                                  </p:childTnLst>
                                </p:cTn>
                              </p:par>
                              <p:par>
                                <p:cTn id="33" presetID="10" presetClass="entr" presetSubtype="0" fill="hold" nodeType="withEffect">
                                  <p:stCondLst>
                                    <p:cond delay="500"/>
                                  </p:stCondLst>
                                  <p:childTnLst>
                                    <p:set>
                                      <p:cBhvr>
                                        <p:cTn id="34" dur="1" fill="hold">
                                          <p:stCondLst>
                                            <p:cond delay="0"/>
                                          </p:stCondLst>
                                        </p:cTn>
                                        <p:tgtEl>
                                          <p:spTgt spid="75">
                                            <p:txEl>
                                              <p:pRg st="7" end="7"/>
                                            </p:txEl>
                                          </p:spTgt>
                                        </p:tgtEl>
                                        <p:attrNameLst>
                                          <p:attrName>style.visibility</p:attrName>
                                        </p:attrNameLst>
                                      </p:cBhvr>
                                      <p:to>
                                        <p:strVal val="visible"/>
                                      </p:to>
                                    </p:set>
                                    <p:animEffect transition="in" filter="fade">
                                      <p:cBhvr>
                                        <p:cTn id="35" dur="750"/>
                                        <p:tgtEl>
                                          <p:spTgt spid="75">
                                            <p:txEl>
                                              <p:pRg st="7" end="7"/>
                                            </p:txEl>
                                          </p:spTgt>
                                        </p:tgtEl>
                                      </p:cBhvr>
                                    </p:animEffect>
                                  </p:childTnLst>
                                </p:cTn>
                              </p:par>
                              <p:par>
                                <p:cTn id="36" presetID="10" presetClass="entr" presetSubtype="0" fill="hold" nodeType="withEffect">
                                  <p:stCondLst>
                                    <p:cond delay="500"/>
                                  </p:stCondLst>
                                  <p:childTnLst>
                                    <p:set>
                                      <p:cBhvr>
                                        <p:cTn id="37" dur="1" fill="hold">
                                          <p:stCondLst>
                                            <p:cond delay="0"/>
                                          </p:stCondLst>
                                        </p:cTn>
                                        <p:tgtEl>
                                          <p:spTgt spid="75">
                                            <p:txEl>
                                              <p:pRg st="8" end="8"/>
                                            </p:txEl>
                                          </p:spTgt>
                                        </p:tgtEl>
                                        <p:attrNameLst>
                                          <p:attrName>style.visibility</p:attrName>
                                        </p:attrNameLst>
                                      </p:cBhvr>
                                      <p:to>
                                        <p:strVal val="visible"/>
                                      </p:to>
                                    </p:set>
                                    <p:animEffect transition="in" filter="fade">
                                      <p:cBhvr>
                                        <p:cTn id="38" dur="750"/>
                                        <p:tgtEl>
                                          <p:spTgt spid="75">
                                            <p:txEl>
                                              <p:pRg st="8" end="8"/>
                                            </p:txEl>
                                          </p:spTgt>
                                        </p:tgtEl>
                                      </p:cBhvr>
                                    </p:animEffect>
                                  </p:childTnLst>
                                </p:cTn>
                              </p:par>
                              <p:par>
                                <p:cTn id="39" presetID="2" presetClass="entr" presetSubtype="8"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500"/>
                                        <p:tgtEl>
                                          <p:spTgt spid="73"/>
                                        </p:tgtEl>
                                        <p:attrNameLst>
                                          <p:attrName>ppt_x</p:attrName>
                                        </p:attrNameLst>
                                      </p:cBhvr>
                                      <p:tavLst>
                                        <p:tav tm="0">
                                          <p:val>
                                            <p:strVal val="#ppt_x-1"/>
                                          </p:val>
                                        </p:tav>
                                        <p:tav tm="100000">
                                          <p:val>
                                            <p:strVal val="#ppt_x"/>
                                          </p:val>
                                        </p:tav>
                                      </p:tavLst>
                                    </p:anim>
                                  </p:childTnLst>
                                </p:cTn>
                              </p:par>
                              <p:par>
                                <p:cTn id="42" presetID="2" presetClass="entr" presetSubtype="2" fill="hold" nodeType="withEffect">
                                  <p:stCondLst>
                                    <p:cond delay="25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p:tgtEl>
                                          <p:spTgt spid="7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Break 3">
  <p:cSld name="Section Break 3">
    <p:spTree>
      <p:nvGrpSpPr>
        <p:cNvPr id="1" name="Shape 76"/>
        <p:cNvGrpSpPr/>
        <p:nvPr/>
      </p:nvGrpSpPr>
      <p:grpSpPr>
        <a:xfrm>
          <a:off x="0" y="0"/>
          <a:ext cx="0" cy="0"/>
          <a:chOff x="0" y="0"/>
          <a:chExt cx="0" cy="0"/>
        </a:xfrm>
      </p:grpSpPr>
      <p:sp>
        <p:nvSpPr>
          <p:cNvPr id="77" name="Google Shape;77;p120"/>
          <p:cNvSpPr>
            <a:spLocks noGrp="1"/>
          </p:cNvSpPr>
          <p:nvPr>
            <p:ph type="pic" idx="2"/>
          </p:nvPr>
        </p:nvSpPr>
        <p:spPr>
          <a:xfrm>
            <a:off x="0" y="0"/>
            <a:ext cx="18286413" cy="10287000"/>
          </a:xfrm>
          <a:prstGeom prst="rect">
            <a:avLst/>
          </a:prstGeom>
          <a:noFill/>
          <a:ln>
            <a:noFill/>
          </a:ln>
        </p:spPr>
      </p:sp>
      <p:sp>
        <p:nvSpPr>
          <p:cNvPr id="78" name="Google Shape;78;p120"/>
          <p:cNvSpPr>
            <a:spLocks noGrp="1"/>
          </p:cNvSpPr>
          <p:nvPr>
            <p:ph type="body" idx="1"/>
          </p:nvPr>
        </p:nvSpPr>
        <p:spPr>
          <a:xfrm>
            <a:off x="6958537" y="6892410"/>
            <a:ext cx="10937145" cy="2915264"/>
          </a:xfrm>
          <a:prstGeom prst="round2DiagRect">
            <a:avLst>
              <a:gd name="adj1" fmla="val 7977"/>
              <a:gd name="adj2" fmla="val 0"/>
            </a:avLst>
          </a:prstGeom>
          <a:solidFill>
            <a:schemeClr val="dk1">
              <a:alpha val="40000"/>
            </a:schemeClr>
          </a:soli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120"/>
          <p:cNvSpPr>
            <a:spLocks noGrp="1"/>
          </p:cNvSpPr>
          <p:nvPr>
            <p:ph type="body" idx="3"/>
          </p:nvPr>
        </p:nvSpPr>
        <p:spPr>
          <a:xfrm>
            <a:off x="6658653" y="6592526"/>
            <a:ext cx="10937145" cy="2915264"/>
          </a:xfrm>
          <a:prstGeom prst="round2DiagRect">
            <a:avLst>
              <a:gd name="adj1" fmla="val 7976"/>
              <a:gd name="adj2" fmla="val 0"/>
            </a:avLst>
          </a:prstGeom>
          <a:solidFill>
            <a:schemeClr val="dk1">
              <a:alpha val="49803"/>
            </a:schemeClr>
          </a:soli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20"/>
          <p:cNvSpPr txBox="1">
            <a:spLocks noGrp="1"/>
          </p:cNvSpPr>
          <p:nvPr>
            <p:ph type="title"/>
          </p:nvPr>
        </p:nvSpPr>
        <p:spPr>
          <a:xfrm>
            <a:off x="7350993" y="7000976"/>
            <a:ext cx="8945575" cy="17176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9600"/>
              <a:buFont typeface="Bebas Neue"/>
              <a:buNone/>
              <a:defRPr sz="9600" b="0" i="0" u="none" strike="noStrike" cap="non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20"/>
          <p:cNvSpPr txBox="1">
            <a:spLocks noGrp="1"/>
          </p:cNvSpPr>
          <p:nvPr>
            <p:ph type="body" idx="4"/>
          </p:nvPr>
        </p:nvSpPr>
        <p:spPr>
          <a:xfrm>
            <a:off x="7258179" y="8487571"/>
            <a:ext cx="9050746" cy="763122"/>
          </a:xfrm>
          <a:prstGeom prst="rect">
            <a:avLst/>
          </a:prstGeom>
          <a:noFill/>
          <a:ln>
            <a:noFill/>
          </a:ln>
        </p:spPr>
        <p:txBody>
          <a:bodyPr spcFirstLastPara="1" wrap="square" lIns="163275" tIns="81625" rIns="163275" bIns="81625" anchor="t" anchorCtr="0">
            <a:noAutofit/>
          </a:bodyPr>
          <a:lstStyle>
            <a:lvl1pPr marL="457200" lvl="0" indent="-228600" algn="l">
              <a:spcBef>
                <a:spcPts val="0"/>
              </a:spcBef>
              <a:spcAft>
                <a:spcPts val="0"/>
              </a:spcAft>
              <a:buClr>
                <a:schemeClr val="lt1"/>
              </a:buClr>
              <a:buSzPts val="3600"/>
              <a:buNone/>
              <a:defRPr sz="36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750"/>
                                        <p:tgtEl>
                                          <p:spTgt spid="80"/>
                                        </p:tgtEl>
                                      </p:cBhvr>
                                    </p:animEffect>
                                  </p:childTnLst>
                                </p:cTn>
                              </p:par>
                              <p:par>
                                <p:cTn id="12" presetID="10" presetClass="entr" presetSubtype="0" fill="hold" nodeType="withEffect">
                                  <p:stCondLst>
                                    <p:cond delay="500"/>
                                  </p:stCondLst>
                                  <p:childTnLst>
                                    <p:set>
                                      <p:cBhvr>
                                        <p:cTn id="13" dur="1" fill="hold">
                                          <p:stCondLst>
                                            <p:cond delay="0"/>
                                          </p:stCondLst>
                                        </p:cTn>
                                        <p:tgtEl>
                                          <p:spTgt spid="81">
                                            <p:txEl>
                                              <p:pRg st="0" end="0"/>
                                            </p:txEl>
                                          </p:spTgt>
                                        </p:tgtEl>
                                        <p:attrNameLst>
                                          <p:attrName>style.visibility</p:attrName>
                                        </p:attrNameLst>
                                      </p:cBhvr>
                                      <p:to>
                                        <p:strVal val="visible"/>
                                      </p:to>
                                    </p:set>
                                    <p:animEffect transition="in" filter="fade">
                                      <p:cBhvr>
                                        <p:cTn id="14" dur="750"/>
                                        <p:tgtEl>
                                          <p:spTgt spid="81">
                                            <p:txEl>
                                              <p:pRg st="0" end="0"/>
                                            </p:txEl>
                                          </p:spTgt>
                                        </p:tgtEl>
                                      </p:cBhvr>
                                    </p:animEffect>
                                  </p:childTnLst>
                                </p:cTn>
                              </p:par>
                              <p:par>
                                <p:cTn id="15" presetID="10" presetClass="entr" presetSubtype="0" fill="hold" nodeType="withEffect">
                                  <p:stCondLst>
                                    <p:cond delay="500"/>
                                  </p:stCondLst>
                                  <p:childTnLst>
                                    <p:set>
                                      <p:cBhvr>
                                        <p:cTn id="16" dur="1" fill="hold">
                                          <p:stCondLst>
                                            <p:cond delay="0"/>
                                          </p:stCondLst>
                                        </p:cTn>
                                        <p:tgtEl>
                                          <p:spTgt spid="81">
                                            <p:txEl>
                                              <p:pRg st="1" end="1"/>
                                            </p:txEl>
                                          </p:spTgt>
                                        </p:tgtEl>
                                        <p:attrNameLst>
                                          <p:attrName>style.visibility</p:attrName>
                                        </p:attrNameLst>
                                      </p:cBhvr>
                                      <p:to>
                                        <p:strVal val="visible"/>
                                      </p:to>
                                    </p:set>
                                    <p:animEffect transition="in" filter="fade">
                                      <p:cBhvr>
                                        <p:cTn id="17" dur="750"/>
                                        <p:tgtEl>
                                          <p:spTgt spid="81">
                                            <p:txEl>
                                              <p:pRg st="1" end="1"/>
                                            </p:txEl>
                                          </p:spTgt>
                                        </p:tgtEl>
                                      </p:cBhvr>
                                    </p:animEffect>
                                  </p:childTnLst>
                                </p:cTn>
                              </p:par>
                              <p:par>
                                <p:cTn id="18" presetID="10" presetClass="entr" presetSubtype="0" fill="hold" nodeType="withEffect">
                                  <p:stCondLst>
                                    <p:cond delay="500"/>
                                  </p:stCondLst>
                                  <p:childTnLst>
                                    <p:set>
                                      <p:cBhvr>
                                        <p:cTn id="19" dur="1" fill="hold">
                                          <p:stCondLst>
                                            <p:cond delay="0"/>
                                          </p:stCondLst>
                                        </p:cTn>
                                        <p:tgtEl>
                                          <p:spTgt spid="81">
                                            <p:txEl>
                                              <p:pRg st="2" end="2"/>
                                            </p:txEl>
                                          </p:spTgt>
                                        </p:tgtEl>
                                        <p:attrNameLst>
                                          <p:attrName>style.visibility</p:attrName>
                                        </p:attrNameLst>
                                      </p:cBhvr>
                                      <p:to>
                                        <p:strVal val="visible"/>
                                      </p:to>
                                    </p:set>
                                    <p:animEffect transition="in" filter="fade">
                                      <p:cBhvr>
                                        <p:cTn id="20" dur="750"/>
                                        <p:tgtEl>
                                          <p:spTgt spid="81">
                                            <p:txEl>
                                              <p:pRg st="2" end="2"/>
                                            </p:txEl>
                                          </p:spTgt>
                                        </p:tgtEl>
                                      </p:cBhvr>
                                    </p:animEffect>
                                  </p:childTnLst>
                                </p:cTn>
                              </p:par>
                              <p:par>
                                <p:cTn id="21" presetID="10" presetClass="entr" presetSubtype="0" fill="hold" nodeType="withEffect">
                                  <p:stCondLst>
                                    <p:cond delay="500"/>
                                  </p:stCondLst>
                                  <p:childTnLst>
                                    <p:set>
                                      <p:cBhvr>
                                        <p:cTn id="22" dur="1" fill="hold">
                                          <p:stCondLst>
                                            <p:cond delay="0"/>
                                          </p:stCondLst>
                                        </p:cTn>
                                        <p:tgtEl>
                                          <p:spTgt spid="81">
                                            <p:txEl>
                                              <p:pRg st="3" end="3"/>
                                            </p:txEl>
                                          </p:spTgt>
                                        </p:tgtEl>
                                        <p:attrNameLst>
                                          <p:attrName>style.visibility</p:attrName>
                                        </p:attrNameLst>
                                      </p:cBhvr>
                                      <p:to>
                                        <p:strVal val="visible"/>
                                      </p:to>
                                    </p:set>
                                    <p:animEffect transition="in" filter="fade">
                                      <p:cBhvr>
                                        <p:cTn id="23" dur="750"/>
                                        <p:tgtEl>
                                          <p:spTgt spid="81">
                                            <p:txEl>
                                              <p:pRg st="3" end="3"/>
                                            </p:txEl>
                                          </p:spTgt>
                                        </p:tgtEl>
                                      </p:cBhvr>
                                    </p:animEffect>
                                  </p:childTnLst>
                                </p:cTn>
                              </p:par>
                              <p:par>
                                <p:cTn id="24" presetID="10" presetClass="entr" presetSubtype="0" fill="hold" nodeType="withEffect">
                                  <p:stCondLst>
                                    <p:cond delay="500"/>
                                  </p:stCondLst>
                                  <p:childTnLst>
                                    <p:set>
                                      <p:cBhvr>
                                        <p:cTn id="25" dur="1" fill="hold">
                                          <p:stCondLst>
                                            <p:cond delay="0"/>
                                          </p:stCondLst>
                                        </p:cTn>
                                        <p:tgtEl>
                                          <p:spTgt spid="81">
                                            <p:txEl>
                                              <p:pRg st="4" end="4"/>
                                            </p:txEl>
                                          </p:spTgt>
                                        </p:tgtEl>
                                        <p:attrNameLst>
                                          <p:attrName>style.visibility</p:attrName>
                                        </p:attrNameLst>
                                      </p:cBhvr>
                                      <p:to>
                                        <p:strVal val="visible"/>
                                      </p:to>
                                    </p:set>
                                    <p:animEffect transition="in" filter="fade">
                                      <p:cBhvr>
                                        <p:cTn id="26" dur="750"/>
                                        <p:tgtEl>
                                          <p:spTgt spid="81">
                                            <p:txEl>
                                              <p:pRg st="4" end="4"/>
                                            </p:txEl>
                                          </p:spTgt>
                                        </p:tgtEl>
                                      </p:cBhvr>
                                    </p:animEffect>
                                  </p:childTnLst>
                                </p:cTn>
                              </p:par>
                              <p:par>
                                <p:cTn id="27" presetID="10" presetClass="entr" presetSubtype="0" fill="hold" nodeType="withEffect">
                                  <p:stCondLst>
                                    <p:cond delay="500"/>
                                  </p:stCondLst>
                                  <p:childTnLst>
                                    <p:set>
                                      <p:cBhvr>
                                        <p:cTn id="28" dur="1" fill="hold">
                                          <p:stCondLst>
                                            <p:cond delay="0"/>
                                          </p:stCondLst>
                                        </p:cTn>
                                        <p:tgtEl>
                                          <p:spTgt spid="81">
                                            <p:txEl>
                                              <p:pRg st="5" end="5"/>
                                            </p:txEl>
                                          </p:spTgt>
                                        </p:tgtEl>
                                        <p:attrNameLst>
                                          <p:attrName>style.visibility</p:attrName>
                                        </p:attrNameLst>
                                      </p:cBhvr>
                                      <p:to>
                                        <p:strVal val="visible"/>
                                      </p:to>
                                    </p:set>
                                    <p:animEffect transition="in" filter="fade">
                                      <p:cBhvr>
                                        <p:cTn id="29" dur="750"/>
                                        <p:tgtEl>
                                          <p:spTgt spid="81">
                                            <p:txEl>
                                              <p:pRg st="5" end="5"/>
                                            </p:txEl>
                                          </p:spTgt>
                                        </p:tgtEl>
                                      </p:cBhvr>
                                    </p:animEffect>
                                  </p:childTnLst>
                                </p:cTn>
                              </p:par>
                              <p:par>
                                <p:cTn id="30" presetID="10" presetClass="entr" presetSubtype="0" fill="hold" nodeType="withEffect">
                                  <p:stCondLst>
                                    <p:cond delay="500"/>
                                  </p:stCondLst>
                                  <p:childTnLst>
                                    <p:set>
                                      <p:cBhvr>
                                        <p:cTn id="31" dur="1" fill="hold">
                                          <p:stCondLst>
                                            <p:cond delay="0"/>
                                          </p:stCondLst>
                                        </p:cTn>
                                        <p:tgtEl>
                                          <p:spTgt spid="81">
                                            <p:txEl>
                                              <p:pRg st="6" end="6"/>
                                            </p:txEl>
                                          </p:spTgt>
                                        </p:tgtEl>
                                        <p:attrNameLst>
                                          <p:attrName>style.visibility</p:attrName>
                                        </p:attrNameLst>
                                      </p:cBhvr>
                                      <p:to>
                                        <p:strVal val="visible"/>
                                      </p:to>
                                    </p:set>
                                    <p:animEffect transition="in" filter="fade">
                                      <p:cBhvr>
                                        <p:cTn id="32" dur="750"/>
                                        <p:tgtEl>
                                          <p:spTgt spid="81">
                                            <p:txEl>
                                              <p:pRg st="6" end="6"/>
                                            </p:txEl>
                                          </p:spTgt>
                                        </p:tgtEl>
                                      </p:cBhvr>
                                    </p:animEffect>
                                  </p:childTnLst>
                                </p:cTn>
                              </p:par>
                              <p:par>
                                <p:cTn id="33" presetID="10" presetClass="entr" presetSubtype="0" fill="hold" nodeType="withEffect">
                                  <p:stCondLst>
                                    <p:cond delay="500"/>
                                  </p:stCondLst>
                                  <p:childTnLst>
                                    <p:set>
                                      <p:cBhvr>
                                        <p:cTn id="34" dur="1" fill="hold">
                                          <p:stCondLst>
                                            <p:cond delay="0"/>
                                          </p:stCondLst>
                                        </p:cTn>
                                        <p:tgtEl>
                                          <p:spTgt spid="81">
                                            <p:txEl>
                                              <p:pRg st="7" end="7"/>
                                            </p:txEl>
                                          </p:spTgt>
                                        </p:tgtEl>
                                        <p:attrNameLst>
                                          <p:attrName>style.visibility</p:attrName>
                                        </p:attrNameLst>
                                      </p:cBhvr>
                                      <p:to>
                                        <p:strVal val="visible"/>
                                      </p:to>
                                    </p:set>
                                    <p:animEffect transition="in" filter="fade">
                                      <p:cBhvr>
                                        <p:cTn id="35" dur="750"/>
                                        <p:tgtEl>
                                          <p:spTgt spid="81">
                                            <p:txEl>
                                              <p:pRg st="7" end="7"/>
                                            </p:txEl>
                                          </p:spTgt>
                                        </p:tgtEl>
                                      </p:cBhvr>
                                    </p:animEffect>
                                  </p:childTnLst>
                                </p:cTn>
                              </p:par>
                              <p:par>
                                <p:cTn id="36" presetID="10" presetClass="entr" presetSubtype="0" fill="hold" nodeType="withEffect">
                                  <p:stCondLst>
                                    <p:cond delay="500"/>
                                  </p:stCondLst>
                                  <p:childTnLst>
                                    <p:set>
                                      <p:cBhvr>
                                        <p:cTn id="37" dur="1" fill="hold">
                                          <p:stCondLst>
                                            <p:cond delay="0"/>
                                          </p:stCondLst>
                                        </p:cTn>
                                        <p:tgtEl>
                                          <p:spTgt spid="81">
                                            <p:txEl>
                                              <p:pRg st="8" end="8"/>
                                            </p:txEl>
                                          </p:spTgt>
                                        </p:tgtEl>
                                        <p:attrNameLst>
                                          <p:attrName>style.visibility</p:attrName>
                                        </p:attrNameLst>
                                      </p:cBhvr>
                                      <p:to>
                                        <p:strVal val="visible"/>
                                      </p:to>
                                    </p:set>
                                    <p:animEffect transition="in" filter="fade">
                                      <p:cBhvr>
                                        <p:cTn id="38" dur="750"/>
                                        <p:tgtEl>
                                          <p:spTgt spid="81">
                                            <p:txEl>
                                              <p:pRg st="8" end="8"/>
                                            </p:txEl>
                                          </p:spTgt>
                                        </p:tgtEl>
                                      </p:cBhvr>
                                    </p:animEffect>
                                  </p:childTnLst>
                                </p:cTn>
                              </p:par>
                              <p:par>
                                <p:cTn id="39" presetID="2" presetClass="entr" presetSubtype="8"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500"/>
                                        <p:tgtEl>
                                          <p:spTgt spid="79"/>
                                        </p:tgtEl>
                                        <p:attrNameLst>
                                          <p:attrName>ppt_x</p:attrName>
                                        </p:attrNameLst>
                                      </p:cBhvr>
                                      <p:tavLst>
                                        <p:tav tm="0">
                                          <p:val>
                                            <p:strVal val="#ppt_x-1"/>
                                          </p:val>
                                        </p:tav>
                                        <p:tav tm="100000">
                                          <p:val>
                                            <p:strVal val="#ppt_x"/>
                                          </p:val>
                                        </p:tav>
                                      </p:tavLst>
                                    </p:anim>
                                  </p:childTnLst>
                                </p:cTn>
                              </p:par>
                              <p:par>
                                <p:cTn id="42" presetID="2" presetClass="entr" presetSubtype="2" fill="hold" nodeType="withEffect">
                                  <p:stCondLst>
                                    <p:cond delay="250"/>
                                  </p:stCondLst>
                                  <p:childTnLst>
                                    <p:set>
                                      <p:cBhvr>
                                        <p:cTn id="43" dur="1" fill="hold">
                                          <p:stCondLst>
                                            <p:cond delay="0"/>
                                          </p:stCondLst>
                                        </p:cTn>
                                        <p:tgtEl>
                                          <p:spTgt spid="78"/>
                                        </p:tgtEl>
                                        <p:attrNameLst>
                                          <p:attrName>style.visibility</p:attrName>
                                        </p:attrNameLst>
                                      </p:cBhvr>
                                      <p:to>
                                        <p:strVal val="visible"/>
                                      </p:to>
                                    </p:set>
                                    <p:anim calcmode="lin" valueType="num">
                                      <p:cBhvr additive="base">
                                        <p:cTn id="44" dur="500"/>
                                        <p:tgtEl>
                                          <p:spTgt spid="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Break 4">
  <p:cSld name="Section Break 4">
    <p:spTree>
      <p:nvGrpSpPr>
        <p:cNvPr id="1" name="Shape 82"/>
        <p:cNvGrpSpPr/>
        <p:nvPr/>
      </p:nvGrpSpPr>
      <p:grpSpPr>
        <a:xfrm>
          <a:off x="0" y="0"/>
          <a:ext cx="0" cy="0"/>
          <a:chOff x="0" y="0"/>
          <a:chExt cx="0" cy="0"/>
        </a:xfrm>
      </p:grpSpPr>
      <p:sp>
        <p:nvSpPr>
          <p:cNvPr id="83" name="Google Shape;83;p121"/>
          <p:cNvSpPr>
            <a:spLocks noGrp="1"/>
          </p:cNvSpPr>
          <p:nvPr>
            <p:ph type="pic" idx="2"/>
          </p:nvPr>
        </p:nvSpPr>
        <p:spPr>
          <a:xfrm>
            <a:off x="0" y="0"/>
            <a:ext cx="18286413" cy="10287000"/>
          </a:xfrm>
          <a:prstGeom prst="rect">
            <a:avLst/>
          </a:prstGeom>
          <a:noFill/>
          <a:ln>
            <a:noFill/>
          </a:ln>
        </p:spPr>
      </p:sp>
      <p:sp>
        <p:nvSpPr>
          <p:cNvPr id="84" name="Google Shape;84;p121"/>
          <p:cNvSpPr>
            <a:spLocks noGrp="1"/>
          </p:cNvSpPr>
          <p:nvPr>
            <p:ph type="body" idx="1"/>
          </p:nvPr>
        </p:nvSpPr>
        <p:spPr>
          <a:xfrm>
            <a:off x="852704" y="6892410"/>
            <a:ext cx="7686611" cy="2915264"/>
          </a:xfrm>
          <a:prstGeom prst="round2DiagRect">
            <a:avLst>
              <a:gd name="adj1" fmla="val 7977"/>
              <a:gd name="adj2" fmla="val 0"/>
            </a:avLst>
          </a:prstGeom>
          <a:solidFill>
            <a:schemeClr val="dk1">
              <a:alpha val="40000"/>
            </a:schemeClr>
          </a:soli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21"/>
          <p:cNvSpPr>
            <a:spLocks noGrp="1"/>
          </p:cNvSpPr>
          <p:nvPr>
            <p:ph type="body" idx="3"/>
          </p:nvPr>
        </p:nvSpPr>
        <p:spPr>
          <a:xfrm>
            <a:off x="552820" y="6592526"/>
            <a:ext cx="7686611" cy="2915264"/>
          </a:xfrm>
          <a:prstGeom prst="round2DiagRect">
            <a:avLst>
              <a:gd name="adj1" fmla="val 7976"/>
              <a:gd name="adj2" fmla="val 0"/>
            </a:avLst>
          </a:prstGeom>
          <a:solidFill>
            <a:schemeClr val="dk1">
              <a:alpha val="49803"/>
            </a:schemeClr>
          </a:soli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21"/>
          <p:cNvSpPr txBox="1">
            <a:spLocks noGrp="1"/>
          </p:cNvSpPr>
          <p:nvPr>
            <p:ph type="title"/>
          </p:nvPr>
        </p:nvSpPr>
        <p:spPr>
          <a:xfrm>
            <a:off x="1245160" y="7000976"/>
            <a:ext cx="6556737" cy="17176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9600"/>
              <a:buFont typeface="Bebas Neue"/>
              <a:buNone/>
              <a:defRPr sz="9600" b="0" i="0" u="none" strike="noStrike" cap="non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21"/>
          <p:cNvSpPr txBox="1">
            <a:spLocks noGrp="1"/>
          </p:cNvSpPr>
          <p:nvPr>
            <p:ph type="body" idx="4"/>
          </p:nvPr>
        </p:nvSpPr>
        <p:spPr>
          <a:xfrm>
            <a:off x="1152346" y="8487571"/>
            <a:ext cx="6633823" cy="763122"/>
          </a:xfrm>
          <a:prstGeom prst="rect">
            <a:avLst/>
          </a:prstGeom>
          <a:noFill/>
          <a:ln>
            <a:noFill/>
          </a:ln>
        </p:spPr>
        <p:txBody>
          <a:bodyPr spcFirstLastPara="1" wrap="square" lIns="163275" tIns="81625" rIns="163275" bIns="81625" anchor="t" anchorCtr="0">
            <a:noAutofit/>
          </a:bodyPr>
          <a:lstStyle>
            <a:lvl1pPr marL="457200" lvl="0" indent="-228600" algn="l">
              <a:spcBef>
                <a:spcPts val="0"/>
              </a:spcBef>
              <a:spcAft>
                <a:spcPts val="0"/>
              </a:spcAft>
              <a:buClr>
                <a:schemeClr val="lt1"/>
              </a:buClr>
              <a:buSzPts val="3600"/>
              <a:buNone/>
              <a:defRPr sz="36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750"/>
                                        <p:tgtEl>
                                          <p:spTgt spid="86"/>
                                        </p:tgtEl>
                                      </p:cBhvr>
                                    </p:animEffect>
                                  </p:childTnLst>
                                </p:cTn>
                              </p:par>
                              <p:par>
                                <p:cTn id="12" presetID="10" presetClass="entr" presetSubtype="0" fill="hold" nodeType="withEffect">
                                  <p:stCondLst>
                                    <p:cond delay="500"/>
                                  </p:stCondLst>
                                  <p:childTnLst>
                                    <p:set>
                                      <p:cBhvr>
                                        <p:cTn id="13" dur="1" fill="hold">
                                          <p:stCondLst>
                                            <p:cond delay="0"/>
                                          </p:stCondLst>
                                        </p:cTn>
                                        <p:tgtEl>
                                          <p:spTgt spid="87">
                                            <p:txEl>
                                              <p:pRg st="0" end="0"/>
                                            </p:txEl>
                                          </p:spTgt>
                                        </p:tgtEl>
                                        <p:attrNameLst>
                                          <p:attrName>style.visibility</p:attrName>
                                        </p:attrNameLst>
                                      </p:cBhvr>
                                      <p:to>
                                        <p:strVal val="visible"/>
                                      </p:to>
                                    </p:set>
                                    <p:animEffect transition="in" filter="fade">
                                      <p:cBhvr>
                                        <p:cTn id="14" dur="750"/>
                                        <p:tgtEl>
                                          <p:spTgt spid="87">
                                            <p:txEl>
                                              <p:pRg st="0" end="0"/>
                                            </p:txEl>
                                          </p:spTgt>
                                        </p:tgtEl>
                                      </p:cBhvr>
                                    </p:animEffect>
                                  </p:childTnLst>
                                </p:cTn>
                              </p:par>
                              <p:par>
                                <p:cTn id="15" presetID="10" presetClass="entr" presetSubtype="0" fill="hold" nodeType="withEffect">
                                  <p:stCondLst>
                                    <p:cond delay="500"/>
                                  </p:stCondLst>
                                  <p:childTnLst>
                                    <p:set>
                                      <p:cBhvr>
                                        <p:cTn id="16" dur="1" fill="hold">
                                          <p:stCondLst>
                                            <p:cond delay="0"/>
                                          </p:stCondLst>
                                        </p:cTn>
                                        <p:tgtEl>
                                          <p:spTgt spid="87">
                                            <p:txEl>
                                              <p:pRg st="1" end="1"/>
                                            </p:txEl>
                                          </p:spTgt>
                                        </p:tgtEl>
                                        <p:attrNameLst>
                                          <p:attrName>style.visibility</p:attrName>
                                        </p:attrNameLst>
                                      </p:cBhvr>
                                      <p:to>
                                        <p:strVal val="visible"/>
                                      </p:to>
                                    </p:set>
                                    <p:animEffect transition="in" filter="fade">
                                      <p:cBhvr>
                                        <p:cTn id="17" dur="750"/>
                                        <p:tgtEl>
                                          <p:spTgt spid="87">
                                            <p:txEl>
                                              <p:pRg st="1" end="1"/>
                                            </p:txEl>
                                          </p:spTgt>
                                        </p:tgtEl>
                                      </p:cBhvr>
                                    </p:animEffect>
                                  </p:childTnLst>
                                </p:cTn>
                              </p:par>
                              <p:par>
                                <p:cTn id="18" presetID="10" presetClass="entr" presetSubtype="0" fill="hold" nodeType="withEffect">
                                  <p:stCondLst>
                                    <p:cond delay="500"/>
                                  </p:stCondLst>
                                  <p:childTnLst>
                                    <p:set>
                                      <p:cBhvr>
                                        <p:cTn id="19" dur="1" fill="hold">
                                          <p:stCondLst>
                                            <p:cond delay="0"/>
                                          </p:stCondLst>
                                        </p:cTn>
                                        <p:tgtEl>
                                          <p:spTgt spid="87">
                                            <p:txEl>
                                              <p:pRg st="2" end="2"/>
                                            </p:txEl>
                                          </p:spTgt>
                                        </p:tgtEl>
                                        <p:attrNameLst>
                                          <p:attrName>style.visibility</p:attrName>
                                        </p:attrNameLst>
                                      </p:cBhvr>
                                      <p:to>
                                        <p:strVal val="visible"/>
                                      </p:to>
                                    </p:set>
                                    <p:animEffect transition="in" filter="fade">
                                      <p:cBhvr>
                                        <p:cTn id="20" dur="750"/>
                                        <p:tgtEl>
                                          <p:spTgt spid="87">
                                            <p:txEl>
                                              <p:pRg st="2" end="2"/>
                                            </p:txEl>
                                          </p:spTgt>
                                        </p:tgtEl>
                                      </p:cBhvr>
                                    </p:animEffect>
                                  </p:childTnLst>
                                </p:cTn>
                              </p:par>
                              <p:par>
                                <p:cTn id="21" presetID="10" presetClass="entr" presetSubtype="0" fill="hold" nodeType="withEffect">
                                  <p:stCondLst>
                                    <p:cond delay="500"/>
                                  </p:stCondLst>
                                  <p:childTnLst>
                                    <p:set>
                                      <p:cBhvr>
                                        <p:cTn id="22" dur="1" fill="hold">
                                          <p:stCondLst>
                                            <p:cond delay="0"/>
                                          </p:stCondLst>
                                        </p:cTn>
                                        <p:tgtEl>
                                          <p:spTgt spid="87">
                                            <p:txEl>
                                              <p:pRg st="3" end="3"/>
                                            </p:txEl>
                                          </p:spTgt>
                                        </p:tgtEl>
                                        <p:attrNameLst>
                                          <p:attrName>style.visibility</p:attrName>
                                        </p:attrNameLst>
                                      </p:cBhvr>
                                      <p:to>
                                        <p:strVal val="visible"/>
                                      </p:to>
                                    </p:set>
                                    <p:animEffect transition="in" filter="fade">
                                      <p:cBhvr>
                                        <p:cTn id="23" dur="750"/>
                                        <p:tgtEl>
                                          <p:spTgt spid="87">
                                            <p:txEl>
                                              <p:pRg st="3" end="3"/>
                                            </p:txEl>
                                          </p:spTgt>
                                        </p:tgtEl>
                                      </p:cBhvr>
                                    </p:animEffect>
                                  </p:childTnLst>
                                </p:cTn>
                              </p:par>
                              <p:par>
                                <p:cTn id="24" presetID="10" presetClass="entr" presetSubtype="0" fill="hold" nodeType="withEffect">
                                  <p:stCondLst>
                                    <p:cond delay="500"/>
                                  </p:stCondLst>
                                  <p:childTnLst>
                                    <p:set>
                                      <p:cBhvr>
                                        <p:cTn id="25" dur="1" fill="hold">
                                          <p:stCondLst>
                                            <p:cond delay="0"/>
                                          </p:stCondLst>
                                        </p:cTn>
                                        <p:tgtEl>
                                          <p:spTgt spid="87">
                                            <p:txEl>
                                              <p:pRg st="4" end="4"/>
                                            </p:txEl>
                                          </p:spTgt>
                                        </p:tgtEl>
                                        <p:attrNameLst>
                                          <p:attrName>style.visibility</p:attrName>
                                        </p:attrNameLst>
                                      </p:cBhvr>
                                      <p:to>
                                        <p:strVal val="visible"/>
                                      </p:to>
                                    </p:set>
                                    <p:animEffect transition="in" filter="fade">
                                      <p:cBhvr>
                                        <p:cTn id="26" dur="750"/>
                                        <p:tgtEl>
                                          <p:spTgt spid="87">
                                            <p:txEl>
                                              <p:pRg st="4" end="4"/>
                                            </p:txEl>
                                          </p:spTgt>
                                        </p:tgtEl>
                                      </p:cBhvr>
                                    </p:animEffect>
                                  </p:childTnLst>
                                </p:cTn>
                              </p:par>
                              <p:par>
                                <p:cTn id="27" presetID="10" presetClass="entr" presetSubtype="0" fill="hold" nodeType="withEffect">
                                  <p:stCondLst>
                                    <p:cond delay="500"/>
                                  </p:stCondLst>
                                  <p:childTnLst>
                                    <p:set>
                                      <p:cBhvr>
                                        <p:cTn id="28" dur="1" fill="hold">
                                          <p:stCondLst>
                                            <p:cond delay="0"/>
                                          </p:stCondLst>
                                        </p:cTn>
                                        <p:tgtEl>
                                          <p:spTgt spid="87">
                                            <p:txEl>
                                              <p:pRg st="5" end="5"/>
                                            </p:txEl>
                                          </p:spTgt>
                                        </p:tgtEl>
                                        <p:attrNameLst>
                                          <p:attrName>style.visibility</p:attrName>
                                        </p:attrNameLst>
                                      </p:cBhvr>
                                      <p:to>
                                        <p:strVal val="visible"/>
                                      </p:to>
                                    </p:set>
                                    <p:animEffect transition="in" filter="fade">
                                      <p:cBhvr>
                                        <p:cTn id="29" dur="750"/>
                                        <p:tgtEl>
                                          <p:spTgt spid="87">
                                            <p:txEl>
                                              <p:pRg st="5" end="5"/>
                                            </p:txEl>
                                          </p:spTgt>
                                        </p:tgtEl>
                                      </p:cBhvr>
                                    </p:animEffect>
                                  </p:childTnLst>
                                </p:cTn>
                              </p:par>
                              <p:par>
                                <p:cTn id="30" presetID="10" presetClass="entr" presetSubtype="0" fill="hold" nodeType="withEffect">
                                  <p:stCondLst>
                                    <p:cond delay="500"/>
                                  </p:stCondLst>
                                  <p:childTnLst>
                                    <p:set>
                                      <p:cBhvr>
                                        <p:cTn id="31" dur="1" fill="hold">
                                          <p:stCondLst>
                                            <p:cond delay="0"/>
                                          </p:stCondLst>
                                        </p:cTn>
                                        <p:tgtEl>
                                          <p:spTgt spid="87">
                                            <p:txEl>
                                              <p:pRg st="6" end="6"/>
                                            </p:txEl>
                                          </p:spTgt>
                                        </p:tgtEl>
                                        <p:attrNameLst>
                                          <p:attrName>style.visibility</p:attrName>
                                        </p:attrNameLst>
                                      </p:cBhvr>
                                      <p:to>
                                        <p:strVal val="visible"/>
                                      </p:to>
                                    </p:set>
                                    <p:animEffect transition="in" filter="fade">
                                      <p:cBhvr>
                                        <p:cTn id="32" dur="750"/>
                                        <p:tgtEl>
                                          <p:spTgt spid="87">
                                            <p:txEl>
                                              <p:pRg st="6" end="6"/>
                                            </p:txEl>
                                          </p:spTgt>
                                        </p:tgtEl>
                                      </p:cBhvr>
                                    </p:animEffect>
                                  </p:childTnLst>
                                </p:cTn>
                              </p:par>
                              <p:par>
                                <p:cTn id="33" presetID="10" presetClass="entr" presetSubtype="0" fill="hold" nodeType="withEffect">
                                  <p:stCondLst>
                                    <p:cond delay="500"/>
                                  </p:stCondLst>
                                  <p:childTnLst>
                                    <p:set>
                                      <p:cBhvr>
                                        <p:cTn id="34" dur="1" fill="hold">
                                          <p:stCondLst>
                                            <p:cond delay="0"/>
                                          </p:stCondLst>
                                        </p:cTn>
                                        <p:tgtEl>
                                          <p:spTgt spid="87">
                                            <p:txEl>
                                              <p:pRg st="7" end="7"/>
                                            </p:txEl>
                                          </p:spTgt>
                                        </p:tgtEl>
                                        <p:attrNameLst>
                                          <p:attrName>style.visibility</p:attrName>
                                        </p:attrNameLst>
                                      </p:cBhvr>
                                      <p:to>
                                        <p:strVal val="visible"/>
                                      </p:to>
                                    </p:set>
                                    <p:animEffect transition="in" filter="fade">
                                      <p:cBhvr>
                                        <p:cTn id="35" dur="750"/>
                                        <p:tgtEl>
                                          <p:spTgt spid="87">
                                            <p:txEl>
                                              <p:pRg st="7" end="7"/>
                                            </p:txEl>
                                          </p:spTgt>
                                        </p:tgtEl>
                                      </p:cBhvr>
                                    </p:animEffect>
                                  </p:childTnLst>
                                </p:cTn>
                              </p:par>
                              <p:par>
                                <p:cTn id="36" presetID="10" presetClass="entr" presetSubtype="0" fill="hold" nodeType="withEffect">
                                  <p:stCondLst>
                                    <p:cond delay="500"/>
                                  </p:stCondLst>
                                  <p:childTnLst>
                                    <p:set>
                                      <p:cBhvr>
                                        <p:cTn id="37" dur="1" fill="hold">
                                          <p:stCondLst>
                                            <p:cond delay="0"/>
                                          </p:stCondLst>
                                        </p:cTn>
                                        <p:tgtEl>
                                          <p:spTgt spid="87">
                                            <p:txEl>
                                              <p:pRg st="8" end="8"/>
                                            </p:txEl>
                                          </p:spTgt>
                                        </p:tgtEl>
                                        <p:attrNameLst>
                                          <p:attrName>style.visibility</p:attrName>
                                        </p:attrNameLst>
                                      </p:cBhvr>
                                      <p:to>
                                        <p:strVal val="visible"/>
                                      </p:to>
                                    </p:set>
                                    <p:animEffect transition="in" filter="fade">
                                      <p:cBhvr>
                                        <p:cTn id="38" dur="750"/>
                                        <p:tgtEl>
                                          <p:spTgt spid="87">
                                            <p:txEl>
                                              <p:pRg st="8" end="8"/>
                                            </p:txEl>
                                          </p:spTgt>
                                        </p:tgtEl>
                                      </p:cBhvr>
                                    </p:animEffect>
                                  </p:childTnLst>
                                </p:cTn>
                              </p:par>
                              <p:par>
                                <p:cTn id="39" presetID="2" presetClass="entr" presetSubtype="8"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750"/>
                                        <p:tgtEl>
                                          <p:spTgt spid="85"/>
                                        </p:tgtEl>
                                        <p:attrNameLst>
                                          <p:attrName>ppt_x</p:attrName>
                                        </p:attrNameLst>
                                      </p:cBhvr>
                                      <p:tavLst>
                                        <p:tav tm="0">
                                          <p:val>
                                            <p:strVal val="#ppt_x-1"/>
                                          </p:val>
                                        </p:tav>
                                        <p:tav tm="100000">
                                          <p:val>
                                            <p:strVal val="#ppt_x"/>
                                          </p:val>
                                        </p:tav>
                                      </p:tavLst>
                                    </p:anim>
                                  </p:childTnLst>
                                </p:cTn>
                              </p:par>
                              <p:par>
                                <p:cTn id="42" presetID="2" presetClass="entr" presetSubtype="2" fill="hold" nodeType="withEffect">
                                  <p:stCondLst>
                                    <p:cond delay="0"/>
                                  </p:stCondLst>
                                  <p:childTnLst>
                                    <p:set>
                                      <p:cBhvr>
                                        <p:cTn id="43" dur="1" fill="hold">
                                          <p:stCondLst>
                                            <p:cond delay="0"/>
                                          </p:stCondLst>
                                        </p:cTn>
                                        <p:tgtEl>
                                          <p:spTgt spid="84"/>
                                        </p:tgtEl>
                                        <p:attrNameLst>
                                          <p:attrName>style.visibility</p:attrName>
                                        </p:attrNameLst>
                                      </p:cBhvr>
                                      <p:to>
                                        <p:strVal val="visible"/>
                                      </p:to>
                                    </p:set>
                                    <p:anim calcmode="lin" valueType="num">
                                      <p:cBhvr additive="base">
                                        <p:cTn id="44" dur="750"/>
                                        <p:tgtEl>
                                          <p:spTgt spid="8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Break 5">
  <p:cSld name="Section Break 5">
    <p:spTree>
      <p:nvGrpSpPr>
        <p:cNvPr id="1" name="Shape 88"/>
        <p:cNvGrpSpPr/>
        <p:nvPr/>
      </p:nvGrpSpPr>
      <p:grpSpPr>
        <a:xfrm>
          <a:off x="0" y="0"/>
          <a:ext cx="0" cy="0"/>
          <a:chOff x="0" y="0"/>
          <a:chExt cx="0" cy="0"/>
        </a:xfrm>
      </p:grpSpPr>
      <p:sp>
        <p:nvSpPr>
          <p:cNvPr id="89" name="Google Shape;89;p122"/>
          <p:cNvSpPr>
            <a:spLocks noGrp="1"/>
          </p:cNvSpPr>
          <p:nvPr>
            <p:ph type="pic" idx="2"/>
          </p:nvPr>
        </p:nvSpPr>
        <p:spPr>
          <a:xfrm>
            <a:off x="0" y="0"/>
            <a:ext cx="18286413" cy="10287000"/>
          </a:xfrm>
          <a:prstGeom prst="rect">
            <a:avLst/>
          </a:prstGeom>
          <a:noFill/>
          <a:ln>
            <a:noFill/>
          </a:ln>
        </p:spPr>
      </p:sp>
      <p:sp>
        <p:nvSpPr>
          <p:cNvPr id="90" name="Google Shape;90;p122"/>
          <p:cNvSpPr>
            <a:spLocks noGrp="1"/>
          </p:cNvSpPr>
          <p:nvPr>
            <p:ph type="body" idx="1"/>
          </p:nvPr>
        </p:nvSpPr>
        <p:spPr>
          <a:xfrm>
            <a:off x="10144188" y="6892410"/>
            <a:ext cx="7686611" cy="2915264"/>
          </a:xfrm>
          <a:prstGeom prst="round2DiagRect">
            <a:avLst>
              <a:gd name="adj1" fmla="val 7977"/>
              <a:gd name="adj2" fmla="val 0"/>
            </a:avLst>
          </a:prstGeom>
          <a:solidFill>
            <a:schemeClr val="dk1">
              <a:alpha val="40000"/>
            </a:schemeClr>
          </a:soli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22"/>
          <p:cNvSpPr>
            <a:spLocks noGrp="1"/>
          </p:cNvSpPr>
          <p:nvPr>
            <p:ph type="body" idx="3"/>
          </p:nvPr>
        </p:nvSpPr>
        <p:spPr>
          <a:xfrm>
            <a:off x="9844304" y="6592526"/>
            <a:ext cx="7686611" cy="2915264"/>
          </a:xfrm>
          <a:prstGeom prst="round2DiagRect">
            <a:avLst>
              <a:gd name="adj1" fmla="val 7976"/>
              <a:gd name="adj2" fmla="val 0"/>
            </a:avLst>
          </a:prstGeom>
          <a:solidFill>
            <a:schemeClr val="dk1">
              <a:alpha val="49803"/>
            </a:schemeClr>
          </a:soli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122"/>
          <p:cNvSpPr txBox="1">
            <a:spLocks noGrp="1"/>
          </p:cNvSpPr>
          <p:nvPr>
            <p:ph type="title"/>
          </p:nvPr>
        </p:nvSpPr>
        <p:spPr>
          <a:xfrm>
            <a:off x="10536644" y="7000976"/>
            <a:ext cx="6556737" cy="17176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9600"/>
              <a:buFont typeface="Bebas Neue"/>
              <a:buNone/>
              <a:defRPr sz="9600" b="0" i="0" u="none" strike="noStrike" cap="non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122"/>
          <p:cNvSpPr txBox="1">
            <a:spLocks noGrp="1"/>
          </p:cNvSpPr>
          <p:nvPr>
            <p:ph type="body" idx="4"/>
          </p:nvPr>
        </p:nvSpPr>
        <p:spPr>
          <a:xfrm>
            <a:off x="10443830" y="8487571"/>
            <a:ext cx="6633823" cy="763122"/>
          </a:xfrm>
          <a:prstGeom prst="rect">
            <a:avLst/>
          </a:prstGeom>
          <a:noFill/>
          <a:ln>
            <a:noFill/>
          </a:ln>
        </p:spPr>
        <p:txBody>
          <a:bodyPr spcFirstLastPara="1" wrap="square" lIns="163275" tIns="81625" rIns="163275" bIns="81625" anchor="t" anchorCtr="0">
            <a:noAutofit/>
          </a:bodyPr>
          <a:lstStyle>
            <a:lvl1pPr marL="457200" lvl="0" indent="-228600" algn="l">
              <a:spcBef>
                <a:spcPts val="0"/>
              </a:spcBef>
              <a:spcAft>
                <a:spcPts val="0"/>
              </a:spcAft>
              <a:buClr>
                <a:schemeClr val="lt1"/>
              </a:buClr>
              <a:buSzPts val="3600"/>
              <a:buNone/>
              <a:defRPr sz="36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750"/>
                                        <p:tgtEl>
                                          <p:spTgt spid="92"/>
                                        </p:tgtEl>
                                      </p:cBhvr>
                                    </p:animEffect>
                                  </p:childTnLst>
                                </p:cTn>
                              </p:par>
                              <p:par>
                                <p:cTn id="12" presetID="10" presetClass="entr" presetSubtype="0" fill="hold" nodeType="withEffect">
                                  <p:stCondLst>
                                    <p:cond delay="500"/>
                                  </p:stCondLst>
                                  <p:childTnLst>
                                    <p:set>
                                      <p:cBhvr>
                                        <p:cTn id="13" dur="1" fill="hold">
                                          <p:stCondLst>
                                            <p:cond delay="0"/>
                                          </p:stCondLst>
                                        </p:cTn>
                                        <p:tgtEl>
                                          <p:spTgt spid="93">
                                            <p:txEl>
                                              <p:pRg st="0" end="0"/>
                                            </p:txEl>
                                          </p:spTgt>
                                        </p:tgtEl>
                                        <p:attrNameLst>
                                          <p:attrName>style.visibility</p:attrName>
                                        </p:attrNameLst>
                                      </p:cBhvr>
                                      <p:to>
                                        <p:strVal val="visible"/>
                                      </p:to>
                                    </p:set>
                                    <p:animEffect transition="in" filter="fade">
                                      <p:cBhvr>
                                        <p:cTn id="14" dur="750"/>
                                        <p:tgtEl>
                                          <p:spTgt spid="93">
                                            <p:txEl>
                                              <p:pRg st="0" end="0"/>
                                            </p:txEl>
                                          </p:spTgt>
                                        </p:tgtEl>
                                      </p:cBhvr>
                                    </p:animEffect>
                                  </p:childTnLst>
                                </p:cTn>
                              </p:par>
                              <p:par>
                                <p:cTn id="15" presetID="10" presetClass="entr" presetSubtype="0" fill="hold" nodeType="withEffect">
                                  <p:stCondLst>
                                    <p:cond delay="500"/>
                                  </p:stCondLst>
                                  <p:childTnLst>
                                    <p:set>
                                      <p:cBhvr>
                                        <p:cTn id="16" dur="1" fill="hold">
                                          <p:stCondLst>
                                            <p:cond delay="0"/>
                                          </p:stCondLst>
                                        </p:cTn>
                                        <p:tgtEl>
                                          <p:spTgt spid="93">
                                            <p:txEl>
                                              <p:pRg st="1" end="1"/>
                                            </p:txEl>
                                          </p:spTgt>
                                        </p:tgtEl>
                                        <p:attrNameLst>
                                          <p:attrName>style.visibility</p:attrName>
                                        </p:attrNameLst>
                                      </p:cBhvr>
                                      <p:to>
                                        <p:strVal val="visible"/>
                                      </p:to>
                                    </p:set>
                                    <p:animEffect transition="in" filter="fade">
                                      <p:cBhvr>
                                        <p:cTn id="17" dur="750"/>
                                        <p:tgtEl>
                                          <p:spTgt spid="93">
                                            <p:txEl>
                                              <p:pRg st="1" end="1"/>
                                            </p:txEl>
                                          </p:spTgt>
                                        </p:tgtEl>
                                      </p:cBhvr>
                                    </p:animEffect>
                                  </p:childTnLst>
                                </p:cTn>
                              </p:par>
                              <p:par>
                                <p:cTn id="18" presetID="10" presetClass="entr" presetSubtype="0" fill="hold" nodeType="withEffect">
                                  <p:stCondLst>
                                    <p:cond delay="500"/>
                                  </p:stCondLst>
                                  <p:childTnLst>
                                    <p:set>
                                      <p:cBhvr>
                                        <p:cTn id="19" dur="1" fill="hold">
                                          <p:stCondLst>
                                            <p:cond delay="0"/>
                                          </p:stCondLst>
                                        </p:cTn>
                                        <p:tgtEl>
                                          <p:spTgt spid="93">
                                            <p:txEl>
                                              <p:pRg st="2" end="2"/>
                                            </p:txEl>
                                          </p:spTgt>
                                        </p:tgtEl>
                                        <p:attrNameLst>
                                          <p:attrName>style.visibility</p:attrName>
                                        </p:attrNameLst>
                                      </p:cBhvr>
                                      <p:to>
                                        <p:strVal val="visible"/>
                                      </p:to>
                                    </p:set>
                                    <p:animEffect transition="in" filter="fade">
                                      <p:cBhvr>
                                        <p:cTn id="20" dur="750"/>
                                        <p:tgtEl>
                                          <p:spTgt spid="93">
                                            <p:txEl>
                                              <p:pRg st="2" end="2"/>
                                            </p:txEl>
                                          </p:spTgt>
                                        </p:tgtEl>
                                      </p:cBhvr>
                                    </p:animEffect>
                                  </p:childTnLst>
                                </p:cTn>
                              </p:par>
                              <p:par>
                                <p:cTn id="21" presetID="10" presetClass="entr" presetSubtype="0" fill="hold" nodeType="withEffect">
                                  <p:stCondLst>
                                    <p:cond delay="500"/>
                                  </p:stCondLst>
                                  <p:childTnLst>
                                    <p:set>
                                      <p:cBhvr>
                                        <p:cTn id="22" dur="1" fill="hold">
                                          <p:stCondLst>
                                            <p:cond delay="0"/>
                                          </p:stCondLst>
                                        </p:cTn>
                                        <p:tgtEl>
                                          <p:spTgt spid="93">
                                            <p:txEl>
                                              <p:pRg st="3" end="3"/>
                                            </p:txEl>
                                          </p:spTgt>
                                        </p:tgtEl>
                                        <p:attrNameLst>
                                          <p:attrName>style.visibility</p:attrName>
                                        </p:attrNameLst>
                                      </p:cBhvr>
                                      <p:to>
                                        <p:strVal val="visible"/>
                                      </p:to>
                                    </p:set>
                                    <p:animEffect transition="in" filter="fade">
                                      <p:cBhvr>
                                        <p:cTn id="23" dur="750"/>
                                        <p:tgtEl>
                                          <p:spTgt spid="93">
                                            <p:txEl>
                                              <p:pRg st="3" end="3"/>
                                            </p:txEl>
                                          </p:spTgt>
                                        </p:tgtEl>
                                      </p:cBhvr>
                                    </p:animEffect>
                                  </p:childTnLst>
                                </p:cTn>
                              </p:par>
                              <p:par>
                                <p:cTn id="24" presetID="10" presetClass="entr" presetSubtype="0" fill="hold" nodeType="withEffect">
                                  <p:stCondLst>
                                    <p:cond delay="500"/>
                                  </p:stCondLst>
                                  <p:childTnLst>
                                    <p:set>
                                      <p:cBhvr>
                                        <p:cTn id="25" dur="1" fill="hold">
                                          <p:stCondLst>
                                            <p:cond delay="0"/>
                                          </p:stCondLst>
                                        </p:cTn>
                                        <p:tgtEl>
                                          <p:spTgt spid="93">
                                            <p:txEl>
                                              <p:pRg st="4" end="4"/>
                                            </p:txEl>
                                          </p:spTgt>
                                        </p:tgtEl>
                                        <p:attrNameLst>
                                          <p:attrName>style.visibility</p:attrName>
                                        </p:attrNameLst>
                                      </p:cBhvr>
                                      <p:to>
                                        <p:strVal val="visible"/>
                                      </p:to>
                                    </p:set>
                                    <p:animEffect transition="in" filter="fade">
                                      <p:cBhvr>
                                        <p:cTn id="26" dur="750"/>
                                        <p:tgtEl>
                                          <p:spTgt spid="93">
                                            <p:txEl>
                                              <p:pRg st="4" end="4"/>
                                            </p:txEl>
                                          </p:spTgt>
                                        </p:tgtEl>
                                      </p:cBhvr>
                                    </p:animEffect>
                                  </p:childTnLst>
                                </p:cTn>
                              </p:par>
                              <p:par>
                                <p:cTn id="27" presetID="10" presetClass="entr" presetSubtype="0" fill="hold" nodeType="withEffect">
                                  <p:stCondLst>
                                    <p:cond delay="500"/>
                                  </p:stCondLst>
                                  <p:childTnLst>
                                    <p:set>
                                      <p:cBhvr>
                                        <p:cTn id="28" dur="1" fill="hold">
                                          <p:stCondLst>
                                            <p:cond delay="0"/>
                                          </p:stCondLst>
                                        </p:cTn>
                                        <p:tgtEl>
                                          <p:spTgt spid="93">
                                            <p:txEl>
                                              <p:pRg st="5" end="5"/>
                                            </p:txEl>
                                          </p:spTgt>
                                        </p:tgtEl>
                                        <p:attrNameLst>
                                          <p:attrName>style.visibility</p:attrName>
                                        </p:attrNameLst>
                                      </p:cBhvr>
                                      <p:to>
                                        <p:strVal val="visible"/>
                                      </p:to>
                                    </p:set>
                                    <p:animEffect transition="in" filter="fade">
                                      <p:cBhvr>
                                        <p:cTn id="29" dur="750"/>
                                        <p:tgtEl>
                                          <p:spTgt spid="93">
                                            <p:txEl>
                                              <p:pRg st="5" end="5"/>
                                            </p:txEl>
                                          </p:spTgt>
                                        </p:tgtEl>
                                      </p:cBhvr>
                                    </p:animEffect>
                                  </p:childTnLst>
                                </p:cTn>
                              </p:par>
                              <p:par>
                                <p:cTn id="30" presetID="10" presetClass="entr" presetSubtype="0" fill="hold" nodeType="withEffect">
                                  <p:stCondLst>
                                    <p:cond delay="500"/>
                                  </p:stCondLst>
                                  <p:childTnLst>
                                    <p:set>
                                      <p:cBhvr>
                                        <p:cTn id="31" dur="1" fill="hold">
                                          <p:stCondLst>
                                            <p:cond delay="0"/>
                                          </p:stCondLst>
                                        </p:cTn>
                                        <p:tgtEl>
                                          <p:spTgt spid="93">
                                            <p:txEl>
                                              <p:pRg st="6" end="6"/>
                                            </p:txEl>
                                          </p:spTgt>
                                        </p:tgtEl>
                                        <p:attrNameLst>
                                          <p:attrName>style.visibility</p:attrName>
                                        </p:attrNameLst>
                                      </p:cBhvr>
                                      <p:to>
                                        <p:strVal val="visible"/>
                                      </p:to>
                                    </p:set>
                                    <p:animEffect transition="in" filter="fade">
                                      <p:cBhvr>
                                        <p:cTn id="32" dur="750"/>
                                        <p:tgtEl>
                                          <p:spTgt spid="93">
                                            <p:txEl>
                                              <p:pRg st="6" end="6"/>
                                            </p:txEl>
                                          </p:spTgt>
                                        </p:tgtEl>
                                      </p:cBhvr>
                                    </p:animEffect>
                                  </p:childTnLst>
                                </p:cTn>
                              </p:par>
                              <p:par>
                                <p:cTn id="33" presetID="10" presetClass="entr" presetSubtype="0" fill="hold" nodeType="withEffect">
                                  <p:stCondLst>
                                    <p:cond delay="500"/>
                                  </p:stCondLst>
                                  <p:childTnLst>
                                    <p:set>
                                      <p:cBhvr>
                                        <p:cTn id="34" dur="1" fill="hold">
                                          <p:stCondLst>
                                            <p:cond delay="0"/>
                                          </p:stCondLst>
                                        </p:cTn>
                                        <p:tgtEl>
                                          <p:spTgt spid="93">
                                            <p:txEl>
                                              <p:pRg st="7" end="7"/>
                                            </p:txEl>
                                          </p:spTgt>
                                        </p:tgtEl>
                                        <p:attrNameLst>
                                          <p:attrName>style.visibility</p:attrName>
                                        </p:attrNameLst>
                                      </p:cBhvr>
                                      <p:to>
                                        <p:strVal val="visible"/>
                                      </p:to>
                                    </p:set>
                                    <p:animEffect transition="in" filter="fade">
                                      <p:cBhvr>
                                        <p:cTn id="35" dur="750"/>
                                        <p:tgtEl>
                                          <p:spTgt spid="93">
                                            <p:txEl>
                                              <p:pRg st="7" end="7"/>
                                            </p:txEl>
                                          </p:spTgt>
                                        </p:tgtEl>
                                      </p:cBhvr>
                                    </p:animEffect>
                                  </p:childTnLst>
                                </p:cTn>
                              </p:par>
                              <p:par>
                                <p:cTn id="36" presetID="10" presetClass="entr" presetSubtype="0" fill="hold" nodeType="withEffect">
                                  <p:stCondLst>
                                    <p:cond delay="500"/>
                                  </p:stCondLst>
                                  <p:childTnLst>
                                    <p:set>
                                      <p:cBhvr>
                                        <p:cTn id="37" dur="1" fill="hold">
                                          <p:stCondLst>
                                            <p:cond delay="0"/>
                                          </p:stCondLst>
                                        </p:cTn>
                                        <p:tgtEl>
                                          <p:spTgt spid="93">
                                            <p:txEl>
                                              <p:pRg st="8" end="8"/>
                                            </p:txEl>
                                          </p:spTgt>
                                        </p:tgtEl>
                                        <p:attrNameLst>
                                          <p:attrName>style.visibility</p:attrName>
                                        </p:attrNameLst>
                                      </p:cBhvr>
                                      <p:to>
                                        <p:strVal val="visible"/>
                                      </p:to>
                                    </p:set>
                                    <p:animEffect transition="in" filter="fade">
                                      <p:cBhvr>
                                        <p:cTn id="38" dur="750"/>
                                        <p:tgtEl>
                                          <p:spTgt spid="93">
                                            <p:txEl>
                                              <p:pRg st="8" end="8"/>
                                            </p:txEl>
                                          </p:spTgt>
                                        </p:tgtEl>
                                      </p:cBhvr>
                                    </p:animEffect>
                                  </p:childTnLst>
                                </p:cTn>
                              </p:par>
                              <p:par>
                                <p:cTn id="39" presetID="2" presetClass="entr" presetSubtype="8" fill="hold" nodeType="with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additive="base">
                                        <p:cTn id="41" dur="750"/>
                                        <p:tgtEl>
                                          <p:spTgt spid="91"/>
                                        </p:tgtEl>
                                        <p:attrNameLst>
                                          <p:attrName>ppt_x</p:attrName>
                                        </p:attrNameLst>
                                      </p:cBhvr>
                                      <p:tavLst>
                                        <p:tav tm="0">
                                          <p:val>
                                            <p:strVal val="#ppt_x-1"/>
                                          </p:val>
                                        </p:tav>
                                        <p:tav tm="100000">
                                          <p:val>
                                            <p:strVal val="#ppt_x"/>
                                          </p:val>
                                        </p:tav>
                                      </p:tavLst>
                                    </p:anim>
                                  </p:childTnLst>
                                </p:cTn>
                              </p:par>
                              <p:par>
                                <p:cTn id="42" presetID="2" presetClass="entr" presetSubtype="8" fill="hold" nodeType="with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additive="base">
                                        <p:cTn id="44" dur="750"/>
                                        <p:tgtEl>
                                          <p:spTgt spid="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94"/>
        <p:cNvGrpSpPr/>
        <p:nvPr/>
      </p:nvGrpSpPr>
      <p:grpSpPr>
        <a:xfrm>
          <a:off x="0" y="0"/>
          <a:ext cx="0" cy="0"/>
          <a:chOff x="0" y="0"/>
          <a:chExt cx="0" cy="0"/>
        </a:xfrm>
      </p:grpSpPr>
      <p:sp>
        <p:nvSpPr>
          <p:cNvPr id="95" name="Google Shape;95;p123"/>
          <p:cNvSpPr>
            <a:spLocks noGrp="1"/>
          </p:cNvSpPr>
          <p:nvPr>
            <p:ph type="pic" idx="2"/>
          </p:nvPr>
        </p:nvSpPr>
        <p:spPr>
          <a:xfrm>
            <a:off x="0" y="0"/>
            <a:ext cx="18286413" cy="10287000"/>
          </a:xfrm>
          <a:prstGeom prst="rect">
            <a:avLst/>
          </a:prstGeom>
          <a:noFill/>
          <a:ln>
            <a:noFill/>
          </a:ln>
        </p:spPr>
      </p:sp>
      <p:sp>
        <p:nvSpPr>
          <p:cNvPr id="96" name="Google Shape;96;p123"/>
          <p:cNvSpPr txBox="1">
            <a:spLocks noGrp="1"/>
          </p:cNvSpPr>
          <p:nvPr>
            <p:ph type="body" idx="1"/>
          </p:nvPr>
        </p:nvSpPr>
        <p:spPr>
          <a:xfrm>
            <a:off x="0" y="7573770"/>
            <a:ext cx="18286413" cy="1754945"/>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25882"/>
                </a:srgbClr>
              </a:gs>
            </a:gsLst>
            <a:lin ang="5400000" scaled="0"/>
          </a:gradFill>
          <a:ln>
            <a:noFill/>
          </a:ln>
        </p:spPr>
        <p:txBody>
          <a:bodyPr spcFirstLastPara="1" wrap="square" lIns="163275" tIns="81625" rIns="163275" bIns="81625" anchor="ctr"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23"/>
          <p:cNvSpPr txBox="1">
            <a:spLocks noGrp="1"/>
          </p:cNvSpPr>
          <p:nvPr>
            <p:ph type="title"/>
          </p:nvPr>
        </p:nvSpPr>
        <p:spPr>
          <a:xfrm>
            <a:off x="790786" y="7573521"/>
            <a:ext cx="16704841" cy="175550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8000"/>
              <a:buFont typeface="Bebas Neue"/>
              <a:buNone/>
              <a:defRPr sz="8000" b="0" i="0" u="none" strike="noStrike" cap="none">
                <a:solidFill>
                  <a:schemeClr val="dk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p:tgtEl>
                                          <p:spTgt spid="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Column">
  <p:cSld name="1 Column">
    <p:spTree>
      <p:nvGrpSpPr>
        <p:cNvPr id="1" name="Shape 104"/>
        <p:cNvGrpSpPr/>
        <p:nvPr/>
      </p:nvGrpSpPr>
      <p:grpSpPr>
        <a:xfrm>
          <a:off x="0" y="0"/>
          <a:ext cx="0" cy="0"/>
          <a:chOff x="0" y="0"/>
          <a:chExt cx="0" cy="0"/>
        </a:xfrm>
      </p:grpSpPr>
      <p:sp>
        <p:nvSpPr>
          <p:cNvPr id="105" name="Google Shape;105;p67"/>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7"/>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7"/>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08" name="Google Shape;108;p67"/>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67"/>
          <p:cNvSpPr txBox="1">
            <a:spLocks noGrp="1"/>
          </p:cNvSpPr>
          <p:nvPr>
            <p:ph type="body" idx="2"/>
          </p:nvPr>
        </p:nvSpPr>
        <p:spPr>
          <a:xfrm>
            <a:off x="1237456" y="4203700"/>
            <a:ext cx="15811501" cy="846576"/>
          </a:xfrm>
          <a:prstGeom prst="rect">
            <a:avLst/>
          </a:prstGeom>
          <a:noFill/>
          <a:ln>
            <a:noFill/>
          </a:ln>
        </p:spPr>
        <p:txBody>
          <a:bodyPr spcFirstLastPara="1" wrap="square" lIns="163275" tIns="81625" rIns="163275" bIns="81625" anchor="b" anchorCtr="0">
            <a:noAutofit/>
          </a:bodyPr>
          <a:lstStyle>
            <a:lvl1pPr marL="457200" lvl="0" indent="-228600" algn="ctr">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67"/>
          <p:cNvSpPr txBox="1">
            <a:spLocks noGrp="1"/>
          </p:cNvSpPr>
          <p:nvPr>
            <p:ph type="body" idx="3"/>
          </p:nvPr>
        </p:nvSpPr>
        <p:spPr>
          <a:xfrm>
            <a:off x="1231900" y="5016500"/>
            <a:ext cx="15811501" cy="2768600"/>
          </a:xfrm>
          <a:prstGeom prst="rect">
            <a:avLst/>
          </a:prstGeom>
          <a:noFill/>
          <a:ln>
            <a:noFill/>
          </a:ln>
        </p:spPr>
        <p:txBody>
          <a:bodyPr spcFirstLastPara="1" wrap="square" lIns="163275" tIns="81625" rIns="163275" bIns="81625" anchor="t" anchorCtr="0">
            <a:noAutofit/>
          </a:bodyPr>
          <a:lstStyle>
            <a:lvl1pPr marL="457200" lvl="0" indent="-228600" algn="ctr">
              <a:lnSpc>
                <a:spcPct val="12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1" name="Google Shape;111;p67"/>
          <p:cNvPicPr preferRelativeResize="0"/>
          <p:nvPr/>
        </p:nvPicPr>
        <p:blipFill rotWithShape="1">
          <a:blip r:embed="rId2">
            <a:alphaModFix/>
          </a:blip>
          <a:srcRect/>
          <a:stretch/>
        </p:blipFill>
        <p:spPr>
          <a:xfrm>
            <a:off x="2031431" y="3809544"/>
            <a:ext cx="8125477" cy="594080"/>
          </a:xfrm>
          <a:prstGeom prst="rect">
            <a:avLst/>
          </a:prstGeom>
          <a:noFill/>
          <a:ln>
            <a:noFill/>
          </a:ln>
        </p:spPr>
      </p:pic>
      <p:pic>
        <p:nvPicPr>
          <p:cNvPr id="112" name="Google Shape;112;p67"/>
          <p:cNvPicPr preferRelativeResize="0"/>
          <p:nvPr/>
        </p:nvPicPr>
        <p:blipFill rotWithShape="1">
          <a:blip r:embed="rId2">
            <a:alphaModFix/>
          </a:blip>
          <a:srcRect/>
          <a:stretch/>
        </p:blipFill>
        <p:spPr>
          <a:xfrm>
            <a:off x="8526577" y="4757627"/>
            <a:ext cx="8125477" cy="5940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500"/>
                                        <p:tgtEl>
                                          <p:spTgt spid="10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8">
                                            <p:txEl>
                                              <p:pRg st="1" end="1"/>
                                            </p:txEl>
                                          </p:spTgt>
                                        </p:tgtEl>
                                        <p:attrNameLst>
                                          <p:attrName>style.visibility</p:attrName>
                                        </p:attrNameLst>
                                      </p:cBhvr>
                                      <p:to>
                                        <p:strVal val="visible"/>
                                      </p:to>
                                    </p:set>
                                    <p:animEffect transition="in" filter="fade">
                                      <p:cBhvr>
                                        <p:cTn id="10" dur="500"/>
                                        <p:tgtEl>
                                          <p:spTgt spid="10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8">
                                            <p:txEl>
                                              <p:pRg st="2" end="2"/>
                                            </p:txEl>
                                          </p:spTgt>
                                        </p:tgtEl>
                                        <p:attrNameLst>
                                          <p:attrName>style.visibility</p:attrName>
                                        </p:attrNameLst>
                                      </p:cBhvr>
                                      <p:to>
                                        <p:strVal val="visible"/>
                                      </p:to>
                                    </p:set>
                                    <p:animEffect transition="in" filter="fade">
                                      <p:cBhvr>
                                        <p:cTn id="13" dur="500"/>
                                        <p:tgtEl>
                                          <p:spTgt spid="10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8">
                                            <p:txEl>
                                              <p:pRg st="3" end="3"/>
                                            </p:txEl>
                                          </p:spTgt>
                                        </p:tgtEl>
                                        <p:attrNameLst>
                                          <p:attrName>style.visibility</p:attrName>
                                        </p:attrNameLst>
                                      </p:cBhvr>
                                      <p:to>
                                        <p:strVal val="visible"/>
                                      </p:to>
                                    </p:set>
                                    <p:animEffect transition="in" filter="fade">
                                      <p:cBhvr>
                                        <p:cTn id="16" dur="500"/>
                                        <p:tgtEl>
                                          <p:spTgt spid="10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8">
                                            <p:txEl>
                                              <p:pRg st="4" end="4"/>
                                            </p:txEl>
                                          </p:spTgt>
                                        </p:tgtEl>
                                        <p:attrNameLst>
                                          <p:attrName>style.visibility</p:attrName>
                                        </p:attrNameLst>
                                      </p:cBhvr>
                                      <p:to>
                                        <p:strVal val="visible"/>
                                      </p:to>
                                    </p:set>
                                    <p:animEffect transition="in" filter="fade">
                                      <p:cBhvr>
                                        <p:cTn id="19" dur="500"/>
                                        <p:tgtEl>
                                          <p:spTgt spid="10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8">
                                            <p:txEl>
                                              <p:pRg st="5" end="5"/>
                                            </p:txEl>
                                          </p:spTgt>
                                        </p:tgtEl>
                                        <p:attrNameLst>
                                          <p:attrName>style.visibility</p:attrName>
                                        </p:attrNameLst>
                                      </p:cBhvr>
                                      <p:to>
                                        <p:strVal val="visible"/>
                                      </p:to>
                                    </p:set>
                                    <p:animEffect transition="in" filter="fade">
                                      <p:cBhvr>
                                        <p:cTn id="22" dur="500"/>
                                        <p:tgtEl>
                                          <p:spTgt spid="10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8">
                                            <p:txEl>
                                              <p:pRg st="6" end="6"/>
                                            </p:txEl>
                                          </p:spTgt>
                                        </p:tgtEl>
                                        <p:attrNameLst>
                                          <p:attrName>style.visibility</p:attrName>
                                        </p:attrNameLst>
                                      </p:cBhvr>
                                      <p:to>
                                        <p:strVal val="visible"/>
                                      </p:to>
                                    </p:set>
                                    <p:animEffect transition="in" filter="fade">
                                      <p:cBhvr>
                                        <p:cTn id="25" dur="500"/>
                                        <p:tgtEl>
                                          <p:spTgt spid="10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8">
                                            <p:txEl>
                                              <p:pRg st="7" end="7"/>
                                            </p:txEl>
                                          </p:spTgt>
                                        </p:tgtEl>
                                        <p:attrNameLst>
                                          <p:attrName>style.visibility</p:attrName>
                                        </p:attrNameLst>
                                      </p:cBhvr>
                                      <p:to>
                                        <p:strVal val="visible"/>
                                      </p:to>
                                    </p:set>
                                    <p:animEffect transition="in" filter="fade">
                                      <p:cBhvr>
                                        <p:cTn id="28" dur="500"/>
                                        <p:tgtEl>
                                          <p:spTgt spid="10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8">
                                            <p:txEl>
                                              <p:pRg st="8" end="8"/>
                                            </p:txEl>
                                          </p:spTgt>
                                        </p:tgtEl>
                                        <p:attrNameLst>
                                          <p:attrName>style.visibility</p:attrName>
                                        </p:attrNameLst>
                                      </p:cBhvr>
                                      <p:to>
                                        <p:strVal val="visible"/>
                                      </p:to>
                                    </p:set>
                                    <p:animEffect transition="in" filter="fade">
                                      <p:cBhvr>
                                        <p:cTn id="31" dur="500"/>
                                        <p:tgtEl>
                                          <p:spTgt spid="108">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09">
                                            <p:txEl>
                                              <p:pRg st="0" end="0"/>
                                            </p:txEl>
                                          </p:spTgt>
                                        </p:tgtEl>
                                        <p:attrNameLst>
                                          <p:attrName>style.visibility</p:attrName>
                                        </p:attrNameLst>
                                      </p:cBhvr>
                                      <p:to>
                                        <p:strVal val="visible"/>
                                      </p:to>
                                    </p:set>
                                    <p:animEffect transition="in" filter="fade">
                                      <p:cBhvr>
                                        <p:cTn id="35" dur="500"/>
                                        <p:tgtEl>
                                          <p:spTgt spid="109">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09">
                                            <p:txEl>
                                              <p:pRg st="1" end="1"/>
                                            </p:txEl>
                                          </p:spTgt>
                                        </p:tgtEl>
                                        <p:attrNameLst>
                                          <p:attrName>style.visibility</p:attrName>
                                        </p:attrNameLst>
                                      </p:cBhvr>
                                      <p:to>
                                        <p:strVal val="visible"/>
                                      </p:to>
                                    </p:set>
                                    <p:animEffect transition="in" filter="fade">
                                      <p:cBhvr>
                                        <p:cTn id="39" dur="500"/>
                                        <p:tgtEl>
                                          <p:spTgt spid="109">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09">
                                            <p:txEl>
                                              <p:pRg st="2" end="2"/>
                                            </p:txEl>
                                          </p:spTgt>
                                        </p:tgtEl>
                                        <p:attrNameLst>
                                          <p:attrName>style.visibility</p:attrName>
                                        </p:attrNameLst>
                                      </p:cBhvr>
                                      <p:to>
                                        <p:strVal val="visible"/>
                                      </p:to>
                                    </p:set>
                                    <p:animEffect transition="in" filter="fade">
                                      <p:cBhvr>
                                        <p:cTn id="43" dur="500"/>
                                        <p:tgtEl>
                                          <p:spTgt spid="109">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09">
                                            <p:txEl>
                                              <p:pRg st="3" end="3"/>
                                            </p:txEl>
                                          </p:spTgt>
                                        </p:tgtEl>
                                        <p:attrNameLst>
                                          <p:attrName>style.visibility</p:attrName>
                                        </p:attrNameLst>
                                      </p:cBhvr>
                                      <p:to>
                                        <p:strVal val="visible"/>
                                      </p:to>
                                    </p:set>
                                    <p:animEffect transition="in" filter="fade">
                                      <p:cBhvr>
                                        <p:cTn id="47" dur="500"/>
                                        <p:tgtEl>
                                          <p:spTgt spid="109">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09">
                                            <p:txEl>
                                              <p:pRg st="4" end="4"/>
                                            </p:txEl>
                                          </p:spTgt>
                                        </p:tgtEl>
                                        <p:attrNameLst>
                                          <p:attrName>style.visibility</p:attrName>
                                        </p:attrNameLst>
                                      </p:cBhvr>
                                      <p:to>
                                        <p:strVal val="visible"/>
                                      </p:to>
                                    </p:set>
                                    <p:animEffect transition="in" filter="fade">
                                      <p:cBhvr>
                                        <p:cTn id="51" dur="500"/>
                                        <p:tgtEl>
                                          <p:spTgt spid="109">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09">
                                            <p:txEl>
                                              <p:pRg st="5" end="5"/>
                                            </p:txEl>
                                          </p:spTgt>
                                        </p:tgtEl>
                                        <p:attrNameLst>
                                          <p:attrName>style.visibility</p:attrName>
                                        </p:attrNameLst>
                                      </p:cBhvr>
                                      <p:to>
                                        <p:strVal val="visible"/>
                                      </p:to>
                                    </p:set>
                                    <p:animEffect transition="in" filter="fade">
                                      <p:cBhvr>
                                        <p:cTn id="55" dur="500"/>
                                        <p:tgtEl>
                                          <p:spTgt spid="109">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09">
                                            <p:txEl>
                                              <p:pRg st="6" end="6"/>
                                            </p:txEl>
                                          </p:spTgt>
                                        </p:tgtEl>
                                        <p:attrNameLst>
                                          <p:attrName>style.visibility</p:attrName>
                                        </p:attrNameLst>
                                      </p:cBhvr>
                                      <p:to>
                                        <p:strVal val="visible"/>
                                      </p:to>
                                    </p:set>
                                    <p:animEffect transition="in" filter="fade">
                                      <p:cBhvr>
                                        <p:cTn id="59" dur="500"/>
                                        <p:tgtEl>
                                          <p:spTgt spid="109">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09">
                                            <p:txEl>
                                              <p:pRg st="7" end="7"/>
                                            </p:txEl>
                                          </p:spTgt>
                                        </p:tgtEl>
                                        <p:attrNameLst>
                                          <p:attrName>style.visibility</p:attrName>
                                        </p:attrNameLst>
                                      </p:cBhvr>
                                      <p:to>
                                        <p:strVal val="visible"/>
                                      </p:to>
                                    </p:set>
                                    <p:animEffect transition="in" filter="fade">
                                      <p:cBhvr>
                                        <p:cTn id="63" dur="500"/>
                                        <p:tgtEl>
                                          <p:spTgt spid="109">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09">
                                            <p:txEl>
                                              <p:pRg st="8" end="8"/>
                                            </p:txEl>
                                          </p:spTgt>
                                        </p:tgtEl>
                                        <p:attrNameLst>
                                          <p:attrName>style.visibility</p:attrName>
                                        </p:attrNameLst>
                                      </p:cBhvr>
                                      <p:to>
                                        <p:strVal val="visible"/>
                                      </p:to>
                                    </p:set>
                                    <p:animEffect transition="in" filter="fade">
                                      <p:cBhvr>
                                        <p:cTn id="67" dur="500"/>
                                        <p:tgtEl>
                                          <p:spTgt spid="109">
                                            <p:txEl>
                                              <p:pRg st="8" end="8"/>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11"/>
                                        </p:tgtEl>
                                        <p:attrNameLst>
                                          <p:attrName>style.visibility</p:attrName>
                                        </p:attrNameLst>
                                      </p:cBhvr>
                                      <p:to>
                                        <p:strVal val="visible"/>
                                      </p:to>
                                    </p:set>
                                    <p:animEffect transition="in" filter="fade">
                                      <p:cBhvr>
                                        <p:cTn id="70" dur="1000"/>
                                        <p:tgtEl>
                                          <p:spTgt spid="111"/>
                                        </p:tgtEl>
                                      </p:cBhvr>
                                    </p:animEffect>
                                  </p:childTnLst>
                                </p:cTn>
                              </p:par>
                              <p:par>
                                <p:cTn id="71" presetID="10" presetClass="entr" presetSubtype="0" fill="hold" nodeType="withEffect">
                                  <p:stCondLst>
                                    <p:cond delay="0"/>
                                  </p:stCondLst>
                                  <p:childTnLst>
                                    <p:set>
                                      <p:cBhvr>
                                        <p:cTn id="72" dur="1" fill="hold">
                                          <p:stCondLst>
                                            <p:cond delay="0"/>
                                          </p:stCondLst>
                                        </p:cTn>
                                        <p:tgtEl>
                                          <p:spTgt spid="112"/>
                                        </p:tgtEl>
                                        <p:attrNameLst>
                                          <p:attrName>style.visibility</p:attrName>
                                        </p:attrNameLst>
                                      </p:cBhvr>
                                      <p:to>
                                        <p:strVal val="visible"/>
                                      </p:to>
                                    </p:set>
                                    <p:animEffect transition="in" filter="fade">
                                      <p:cBhvr>
                                        <p:cTn id="73" dur="1000"/>
                                        <p:tgtEl>
                                          <p:spTgt spid="112"/>
                                        </p:tgtEl>
                                      </p:cBhvr>
                                    </p:animEffect>
                                  </p:childTnLst>
                                </p:cTn>
                              </p:par>
                            </p:childTnLst>
                          </p:cTn>
                        </p:par>
                        <p:par>
                          <p:cTn id="74" fill="hold">
                            <p:stCondLst>
                              <p:cond delay="5500"/>
                            </p:stCondLst>
                            <p:childTnLst>
                              <p:par>
                                <p:cTn id="75" presetID="10" presetClass="entr" presetSubtype="0" fill="hold" nodeType="after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fade">
                                      <p:cBhvr>
                                        <p:cTn id="77" dur="75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rganization">
  <p:cSld name="Organization">
    <p:spTree>
      <p:nvGrpSpPr>
        <p:cNvPr id="1" name="Shape 113"/>
        <p:cNvGrpSpPr/>
        <p:nvPr/>
      </p:nvGrpSpPr>
      <p:grpSpPr>
        <a:xfrm>
          <a:off x="0" y="0"/>
          <a:ext cx="0" cy="0"/>
          <a:chOff x="0" y="0"/>
          <a:chExt cx="0" cy="0"/>
        </a:xfrm>
      </p:grpSpPr>
      <p:sp>
        <p:nvSpPr>
          <p:cNvPr id="114" name="Google Shape;114;p73"/>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73"/>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73"/>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17" name="Google Shape;117;p73"/>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73"/>
          <p:cNvSpPr/>
          <p:nvPr/>
        </p:nvSpPr>
        <p:spPr>
          <a:xfrm>
            <a:off x="7263605" y="3287487"/>
            <a:ext cx="3788229" cy="3788229"/>
          </a:xfrm>
          <a:prstGeom prst="round2DiagRect">
            <a:avLst>
              <a:gd name="adj1" fmla="val 7472"/>
              <a:gd name="adj2" fmla="val 0"/>
            </a:avLst>
          </a:prstGeom>
          <a:gradFill>
            <a:gsLst>
              <a:gs pos="0">
                <a:schemeClr val="dk2"/>
              </a:gs>
              <a:gs pos="31000">
                <a:srgbClr val="FFFFFF">
                  <a:alpha val="53725"/>
                </a:srgbClr>
              </a:gs>
              <a:gs pos="67000">
                <a:srgbClr val="FFFFFF">
                  <a:alpha val="1960"/>
                </a:srgbClr>
              </a:gs>
              <a:gs pos="88000">
                <a:srgbClr val="FFFFFF">
                  <a:alpha val="47843"/>
                </a:srgbClr>
              </a:gs>
              <a:gs pos="100000">
                <a:schemeClr val="dk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9" name="Google Shape;119;p73"/>
          <p:cNvSpPr/>
          <p:nvPr/>
        </p:nvSpPr>
        <p:spPr>
          <a:xfrm>
            <a:off x="5042123" y="5029202"/>
            <a:ext cx="2046514" cy="2046514"/>
          </a:xfrm>
          <a:prstGeom prst="round2DiagRect">
            <a:avLst>
              <a:gd name="adj1" fmla="val 11727"/>
              <a:gd name="adj2" fmla="val 0"/>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0" name="Google Shape;120;p73"/>
          <p:cNvSpPr/>
          <p:nvPr/>
        </p:nvSpPr>
        <p:spPr>
          <a:xfrm>
            <a:off x="6268577" y="4002312"/>
            <a:ext cx="820060" cy="820060"/>
          </a:xfrm>
          <a:prstGeom prst="round2DiagRect">
            <a:avLst>
              <a:gd name="adj1" fmla="val 19861"/>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1" name="Google Shape;121;p73"/>
          <p:cNvSpPr/>
          <p:nvPr/>
        </p:nvSpPr>
        <p:spPr>
          <a:xfrm>
            <a:off x="2900355" y="4201886"/>
            <a:ext cx="1931312" cy="1856820"/>
          </a:xfrm>
          <a:prstGeom prst="round2DiagRect">
            <a:avLst>
              <a:gd name="adj1" fmla="val 14854"/>
              <a:gd name="adj2" fmla="val 0"/>
            </a:avLst>
          </a:pr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2" name="Google Shape;122;p73"/>
          <p:cNvSpPr/>
          <p:nvPr/>
        </p:nvSpPr>
        <p:spPr>
          <a:xfrm>
            <a:off x="11212285" y="4537531"/>
            <a:ext cx="2581951" cy="2538185"/>
          </a:xfrm>
          <a:prstGeom prst="round2DiagRect">
            <a:avLst>
              <a:gd name="adj1" fmla="val 8868"/>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3" name="Google Shape;123;p73"/>
          <p:cNvSpPr/>
          <p:nvPr/>
        </p:nvSpPr>
        <p:spPr>
          <a:xfrm>
            <a:off x="4011606" y="6255656"/>
            <a:ext cx="820060" cy="820060"/>
          </a:xfrm>
          <a:prstGeom prst="round2DiagRect">
            <a:avLst>
              <a:gd name="adj1" fmla="val 19861"/>
              <a:gd name="adj2" fmla="val 0"/>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4" name="Google Shape;124;p73"/>
          <p:cNvSpPr/>
          <p:nvPr/>
        </p:nvSpPr>
        <p:spPr>
          <a:xfrm>
            <a:off x="11212285" y="3269343"/>
            <a:ext cx="1081314" cy="1081314"/>
          </a:xfrm>
          <a:prstGeom prst="round2DiagRect">
            <a:avLst>
              <a:gd name="adj1" fmla="val 19861"/>
              <a:gd name="adj2" fmla="val 0"/>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5" name="Google Shape;125;p73"/>
          <p:cNvSpPr/>
          <p:nvPr/>
        </p:nvSpPr>
        <p:spPr>
          <a:xfrm>
            <a:off x="13946638" y="4537532"/>
            <a:ext cx="1747750" cy="1718124"/>
          </a:xfrm>
          <a:prstGeom prst="round2DiagRect">
            <a:avLst>
              <a:gd name="adj1" fmla="val 11727"/>
              <a:gd name="adj2" fmla="val 0"/>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6" name="Google Shape;126;p73"/>
          <p:cNvSpPr/>
          <p:nvPr/>
        </p:nvSpPr>
        <p:spPr>
          <a:xfrm>
            <a:off x="13946638" y="6393545"/>
            <a:ext cx="682172" cy="682172"/>
          </a:xfrm>
          <a:prstGeom prst="round2DiagRect">
            <a:avLst>
              <a:gd name="adj1" fmla="val 19861"/>
              <a:gd name="adj2" fmla="val 0"/>
            </a:avLst>
          </a:pr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7" name="Google Shape;127;p73"/>
          <p:cNvSpPr txBox="1">
            <a:spLocks noGrp="1"/>
          </p:cNvSpPr>
          <p:nvPr>
            <p:ph type="body" idx="2"/>
          </p:nvPr>
        </p:nvSpPr>
        <p:spPr>
          <a:xfrm>
            <a:off x="921553" y="7399648"/>
            <a:ext cx="16443307" cy="1690250"/>
          </a:xfrm>
          <a:prstGeom prst="rect">
            <a:avLst/>
          </a:prstGeom>
          <a:noFill/>
          <a:ln>
            <a:noFill/>
          </a:ln>
        </p:spPr>
        <p:txBody>
          <a:bodyPr spcFirstLastPara="1" wrap="square" lIns="163275" tIns="81625" rIns="163275" bIns="81625" anchor="ctr"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8" name="Google Shape;128;p73"/>
          <p:cNvSpPr txBox="1">
            <a:spLocks noGrp="1"/>
          </p:cNvSpPr>
          <p:nvPr>
            <p:ph type="body" idx="3"/>
          </p:nvPr>
        </p:nvSpPr>
        <p:spPr>
          <a:xfrm>
            <a:off x="7282629" y="3592434"/>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9" name="Google Shape;129;p73"/>
          <p:cNvSpPr txBox="1">
            <a:spLocks noGrp="1"/>
          </p:cNvSpPr>
          <p:nvPr>
            <p:ph type="body" idx="4"/>
          </p:nvPr>
        </p:nvSpPr>
        <p:spPr>
          <a:xfrm>
            <a:off x="7416005" y="4565406"/>
            <a:ext cx="3483429" cy="2357908"/>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73"/>
          <p:cNvSpPr txBox="1">
            <a:spLocks noGrp="1"/>
          </p:cNvSpPr>
          <p:nvPr>
            <p:ph type="body" idx="5"/>
          </p:nvPr>
        </p:nvSpPr>
        <p:spPr>
          <a:xfrm>
            <a:off x="5042124" y="6227529"/>
            <a:ext cx="2046514" cy="734530"/>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73"/>
          <p:cNvSpPr txBox="1">
            <a:spLocks noGrp="1"/>
          </p:cNvSpPr>
          <p:nvPr>
            <p:ph type="body" idx="6"/>
          </p:nvPr>
        </p:nvSpPr>
        <p:spPr>
          <a:xfrm>
            <a:off x="11212285" y="6015164"/>
            <a:ext cx="2590003" cy="753635"/>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2" name="Google Shape;132;p73"/>
          <p:cNvSpPr>
            <a:spLocks noGrp="1"/>
          </p:cNvSpPr>
          <p:nvPr>
            <p:ph type="pic" idx="7"/>
          </p:nvPr>
        </p:nvSpPr>
        <p:spPr>
          <a:xfrm>
            <a:off x="3445738" y="4709079"/>
            <a:ext cx="840545" cy="842434"/>
          </a:xfrm>
          <a:prstGeom prst="rect">
            <a:avLst/>
          </a:prstGeom>
          <a:noFill/>
          <a:ln>
            <a:noFill/>
          </a:ln>
        </p:spPr>
      </p:sp>
      <p:sp>
        <p:nvSpPr>
          <p:cNvPr id="133" name="Google Shape;133;p73"/>
          <p:cNvSpPr>
            <a:spLocks noGrp="1"/>
          </p:cNvSpPr>
          <p:nvPr>
            <p:ph type="pic" idx="8"/>
          </p:nvPr>
        </p:nvSpPr>
        <p:spPr>
          <a:xfrm>
            <a:off x="14400241" y="4975377"/>
            <a:ext cx="840545" cy="842434"/>
          </a:xfrm>
          <a:prstGeom prst="rect">
            <a:avLst/>
          </a:prstGeom>
          <a:noFill/>
          <a:ln>
            <a:noFill/>
          </a:ln>
        </p:spPr>
      </p:sp>
      <p:sp>
        <p:nvSpPr>
          <p:cNvPr id="134" name="Google Shape;134;p73"/>
          <p:cNvSpPr>
            <a:spLocks noGrp="1"/>
          </p:cNvSpPr>
          <p:nvPr>
            <p:ph type="pic" idx="9"/>
          </p:nvPr>
        </p:nvSpPr>
        <p:spPr>
          <a:xfrm>
            <a:off x="5735467" y="5533570"/>
            <a:ext cx="659826" cy="661309"/>
          </a:xfrm>
          <a:prstGeom prst="rect">
            <a:avLst/>
          </a:prstGeom>
          <a:noFill/>
          <a:ln>
            <a:noFill/>
          </a:ln>
        </p:spPr>
      </p:sp>
      <p:sp>
        <p:nvSpPr>
          <p:cNvPr id="135" name="Google Shape;135;p73"/>
          <p:cNvSpPr>
            <a:spLocks noGrp="1"/>
          </p:cNvSpPr>
          <p:nvPr>
            <p:ph type="pic" idx="13"/>
          </p:nvPr>
        </p:nvSpPr>
        <p:spPr>
          <a:xfrm>
            <a:off x="12173347" y="5296803"/>
            <a:ext cx="659826" cy="661309"/>
          </a:xfrm>
          <a:prstGeom prst="rect">
            <a:avLst/>
          </a:prstGeom>
          <a:noFill/>
          <a:ln>
            <a:noFill/>
          </a:ln>
        </p:spPr>
      </p:sp>
      <p:sp>
        <p:nvSpPr>
          <p:cNvPr id="136" name="Google Shape;136;p73"/>
          <p:cNvSpPr>
            <a:spLocks noGrp="1"/>
          </p:cNvSpPr>
          <p:nvPr>
            <p:ph type="pic" idx="14"/>
          </p:nvPr>
        </p:nvSpPr>
        <p:spPr>
          <a:xfrm>
            <a:off x="11477314" y="3533752"/>
            <a:ext cx="551257" cy="552496"/>
          </a:xfrm>
          <a:prstGeom prst="rect">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500"/>
                                        <p:tgtEl>
                                          <p:spTgt spid="1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7">
                                            <p:txEl>
                                              <p:pRg st="1" end="1"/>
                                            </p:txEl>
                                          </p:spTgt>
                                        </p:tgtEl>
                                        <p:attrNameLst>
                                          <p:attrName>style.visibility</p:attrName>
                                        </p:attrNameLst>
                                      </p:cBhvr>
                                      <p:to>
                                        <p:strVal val="visible"/>
                                      </p:to>
                                    </p:set>
                                    <p:animEffect transition="in" filter="fade">
                                      <p:cBhvr>
                                        <p:cTn id="10" dur="500"/>
                                        <p:tgtEl>
                                          <p:spTgt spid="11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7">
                                            <p:txEl>
                                              <p:pRg st="2" end="2"/>
                                            </p:txEl>
                                          </p:spTgt>
                                        </p:tgtEl>
                                        <p:attrNameLst>
                                          <p:attrName>style.visibility</p:attrName>
                                        </p:attrNameLst>
                                      </p:cBhvr>
                                      <p:to>
                                        <p:strVal val="visible"/>
                                      </p:to>
                                    </p:set>
                                    <p:animEffect transition="in" filter="fade">
                                      <p:cBhvr>
                                        <p:cTn id="13" dur="500"/>
                                        <p:tgtEl>
                                          <p:spTgt spid="11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7">
                                            <p:txEl>
                                              <p:pRg st="3" end="3"/>
                                            </p:txEl>
                                          </p:spTgt>
                                        </p:tgtEl>
                                        <p:attrNameLst>
                                          <p:attrName>style.visibility</p:attrName>
                                        </p:attrNameLst>
                                      </p:cBhvr>
                                      <p:to>
                                        <p:strVal val="visible"/>
                                      </p:to>
                                    </p:set>
                                    <p:animEffect transition="in" filter="fade">
                                      <p:cBhvr>
                                        <p:cTn id="16" dur="500"/>
                                        <p:tgtEl>
                                          <p:spTgt spid="11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7">
                                            <p:txEl>
                                              <p:pRg st="4" end="4"/>
                                            </p:txEl>
                                          </p:spTgt>
                                        </p:tgtEl>
                                        <p:attrNameLst>
                                          <p:attrName>style.visibility</p:attrName>
                                        </p:attrNameLst>
                                      </p:cBhvr>
                                      <p:to>
                                        <p:strVal val="visible"/>
                                      </p:to>
                                    </p:set>
                                    <p:animEffect transition="in" filter="fade">
                                      <p:cBhvr>
                                        <p:cTn id="19" dur="500"/>
                                        <p:tgtEl>
                                          <p:spTgt spid="11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7">
                                            <p:txEl>
                                              <p:pRg st="5" end="5"/>
                                            </p:txEl>
                                          </p:spTgt>
                                        </p:tgtEl>
                                        <p:attrNameLst>
                                          <p:attrName>style.visibility</p:attrName>
                                        </p:attrNameLst>
                                      </p:cBhvr>
                                      <p:to>
                                        <p:strVal val="visible"/>
                                      </p:to>
                                    </p:set>
                                    <p:animEffect transition="in" filter="fade">
                                      <p:cBhvr>
                                        <p:cTn id="22" dur="500"/>
                                        <p:tgtEl>
                                          <p:spTgt spid="11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7">
                                            <p:txEl>
                                              <p:pRg st="6" end="6"/>
                                            </p:txEl>
                                          </p:spTgt>
                                        </p:tgtEl>
                                        <p:attrNameLst>
                                          <p:attrName>style.visibility</p:attrName>
                                        </p:attrNameLst>
                                      </p:cBhvr>
                                      <p:to>
                                        <p:strVal val="visible"/>
                                      </p:to>
                                    </p:set>
                                    <p:animEffect transition="in" filter="fade">
                                      <p:cBhvr>
                                        <p:cTn id="25" dur="500"/>
                                        <p:tgtEl>
                                          <p:spTgt spid="11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7">
                                            <p:txEl>
                                              <p:pRg st="7" end="7"/>
                                            </p:txEl>
                                          </p:spTgt>
                                        </p:tgtEl>
                                        <p:attrNameLst>
                                          <p:attrName>style.visibility</p:attrName>
                                        </p:attrNameLst>
                                      </p:cBhvr>
                                      <p:to>
                                        <p:strVal val="visible"/>
                                      </p:to>
                                    </p:set>
                                    <p:animEffect transition="in" filter="fade">
                                      <p:cBhvr>
                                        <p:cTn id="28" dur="500"/>
                                        <p:tgtEl>
                                          <p:spTgt spid="11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7">
                                            <p:txEl>
                                              <p:pRg st="8" end="8"/>
                                            </p:txEl>
                                          </p:spTgt>
                                        </p:tgtEl>
                                        <p:attrNameLst>
                                          <p:attrName>style.visibility</p:attrName>
                                        </p:attrNameLst>
                                      </p:cBhvr>
                                      <p:to>
                                        <p:strVal val="visible"/>
                                      </p:to>
                                    </p:set>
                                    <p:animEffect transition="in" filter="fade">
                                      <p:cBhvr>
                                        <p:cTn id="31" dur="500"/>
                                        <p:tgtEl>
                                          <p:spTgt spid="117">
                                            <p:txEl>
                                              <p:pRg st="8" end="8"/>
                                            </p:txEl>
                                          </p:spTgt>
                                        </p:tgtEl>
                                      </p:cBhvr>
                                    </p:animEffect>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additive="base">
                                        <p:cTn id="35" dur="500"/>
                                        <p:tgtEl>
                                          <p:spTgt spid="118"/>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28">
                                            <p:txEl>
                                              <p:pRg st="0" end="0"/>
                                            </p:txEl>
                                          </p:spTgt>
                                        </p:tgtEl>
                                        <p:attrNameLst>
                                          <p:attrName>style.visibility</p:attrName>
                                        </p:attrNameLst>
                                      </p:cBhvr>
                                      <p:to>
                                        <p:strVal val="visible"/>
                                      </p:to>
                                    </p:set>
                                    <p:anim calcmode="lin" valueType="num">
                                      <p:cBhvr additive="base">
                                        <p:cTn id="38" dur="500"/>
                                        <p:tgtEl>
                                          <p:spTgt spid="128">
                                            <p:txEl>
                                              <p:pRg st="0" end="0"/>
                                            </p:txEl>
                                          </p:spTgt>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8">
                                            <p:txEl>
                                              <p:pRg st="1" end="1"/>
                                            </p:txEl>
                                          </p:spTgt>
                                        </p:tgtEl>
                                        <p:attrNameLst>
                                          <p:attrName>style.visibility</p:attrName>
                                        </p:attrNameLst>
                                      </p:cBhvr>
                                      <p:to>
                                        <p:strVal val="visible"/>
                                      </p:to>
                                    </p:set>
                                    <p:anim calcmode="lin" valueType="num">
                                      <p:cBhvr additive="base">
                                        <p:cTn id="41" dur="500"/>
                                        <p:tgtEl>
                                          <p:spTgt spid="128">
                                            <p:txEl>
                                              <p:pRg st="1" end="1"/>
                                            </p:txEl>
                                          </p:spTgt>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28">
                                            <p:txEl>
                                              <p:pRg st="2" end="2"/>
                                            </p:txEl>
                                          </p:spTgt>
                                        </p:tgtEl>
                                        <p:attrNameLst>
                                          <p:attrName>style.visibility</p:attrName>
                                        </p:attrNameLst>
                                      </p:cBhvr>
                                      <p:to>
                                        <p:strVal val="visible"/>
                                      </p:to>
                                    </p:set>
                                    <p:anim calcmode="lin" valueType="num">
                                      <p:cBhvr additive="base">
                                        <p:cTn id="44" dur="500"/>
                                        <p:tgtEl>
                                          <p:spTgt spid="128">
                                            <p:txEl>
                                              <p:pRg st="2" end="2"/>
                                            </p:txEl>
                                          </p:spTgt>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8">
                                            <p:txEl>
                                              <p:pRg st="3" end="3"/>
                                            </p:txEl>
                                          </p:spTgt>
                                        </p:tgtEl>
                                        <p:attrNameLst>
                                          <p:attrName>style.visibility</p:attrName>
                                        </p:attrNameLst>
                                      </p:cBhvr>
                                      <p:to>
                                        <p:strVal val="visible"/>
                                      </p:to>
                                    </p:set>
                                    <p:anim calcmode="lin" valueType="num">
                                      <p:cBhvr additive="base">
                                        <p:cTn id="47" dur="500"/>
                                        <p:tgtEl>
                                          <p:spTgt spid="128">
                                            <p:txEl>
                                              <p:pRg st="3" end="3"/>
                                            </p:txEl>
                                          </p:spTgt>
                                        </p:tgtEl>
                                        <p:attrNameLst>
                                          <p:attrName>ppt_y</p:attrName>
                                        </p:attrNameLst>
                                      </p:cBhvr>
                                      <p:tavLst>
                                        <p:tav tm="0">
                                          <p:val>
                                            <p:strVal val="#ppt_y+1"/>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28">
                                            <p:txEl>
                                              <p:pRg st="4" end="4"/>
                                            </p:txEl>
                                          </p:spTgt>
                                        </p:tgtEl>
                                        <p:attrNameLst>
                                          <p:attrName>style.visibility</p:attrName>
                                        </p:attrNameLst>
                                      </p:cBhvr>
                                      <p:to>
                                        <p:strVal val="visible"/>
                                      </p:to>
                                    </p:set>
                                    <p:anim calcmode="lin" valueType="num">
                                      <p:cBhvr additive="base">
                                        <p:cTn id="50" dur="500"/>
                                        <p:tgtEl>
                                          <p:spTgt spid="128">
                                            <p:txEl>
                                              <p:pRg st="4" end="4"/>
                                            </p:txEl>
                                          </p:spTgt>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8">
                                            <p:txEl>
                                              <p:pRg st="5" end="5"/>
                                            </p:txEl>
                                          </p:spTgt>
                                        </p:tgtEl>
                                        <p:attrNameLst>
                                          <p:attrName>style.visibility</p:attrName>
                                        </p:attrNameLst>
                                      </p:cBhvr>
                                      <p:to>
                                        <p:strVal val="visible"/>
                                      </p:to>
                                    </p:set>
                                    <p:anim calcmode="lin" valueType="num">
                                      <p:cBhvr additive="base">
                                        <p:cTn id="53" dur="500"/>
                                        <p:tgtEl>
                                          <p:spTgt spid="128">
                                            <p:txEl>
                                              <p:pRg st="5" end="5"/>
                                            </p:txEl>
                                          </p:spTgt>
                                        </p:tgtEl>
                                        <p:attrNameLst>
                                          <p:attrName>ppt_y</p:attrName>
                                        </p:attrNameLst>
                                      </p:cBhvr>
                                      <p:tavLst>
                                        <p:tav tm="0">
                                          <p:val>
                                            <p:strVal val="#ppt_y+1"/>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28">
                                            <p:txEl>
                                              <p:pRg st="6" end="6"/>
                                            </p:txEl>
                                          </p:spTgt>
                                        </p:tgtEl>
                                        <p:attrNameLst>
                                          <p:attrName>style.visibility</p:attrName>
                                        </p:attrNameLst>
                                      </p:cBhvr>
                                      <p:to>
                                        <p:strVal val="visible"/>
                                      </p:to>
                                    </p:set>
                                    <p:anim calcmode="lin" valueType="num">
                                      <p:cBhvr additive="base">
                                        <p:cTn id="56" dur="500"/>
                                        <p:tgtEl>
                                          <p:spTgt spid="128">
                                            <p:txEl>
                                              <p:pRg st="6" end="6"/>
                                            </p:txEl>
                                          </p:spTgt>
                                        </p:tgtEl>
                                        <p:attrNameLst>
                                          <p:attrName>ppt_y</p:attrName>
                                        </p:attrNameLst>
                                      </p:cBhvr>
                                      <p:tavLst>
                                        <p:tav tm="0">
                                          <p:val>
                                            <p:strVal val="#ppt_y+1"/>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8">
                                            <p:txEl>
                                              <p:pRg st="7" end="7"/>
                                            </p:txEl>
                                          </p:spTgt>
                                        </p:tgtEl>
                                        <p:attrNameLst>
                                          <p:attrName>style.visibility</p:attrName>
                                        </p:attrNameLst>
                                      </p:cBhvr>
                                      <p:to>
                                        <p:strVal val="visible"/>
                                      </p:to>
                                    </p:set>
                                    <p:anim calcmode="lin" valueType="num">
                                      <p:cBhvr additive="base">
                                        <p:cTn id="59" dur="500"/>
                                        <p:tgtEl>
                                          <p:spTgt spid="128">
                                            <p:txEl>
                                              <p:pRg st="7" end="7"/>
                                            </p:txEl>
                                          </p:spTgt>
                                        </p:tgtEl>
                                        <p:attrNameLst>
                                          <p:attrName>ppt_y</p:attrName>
                                        </p:attrNameLst>
                                      </p:cBhvr>
                                      <p:tavLst>
                                        <p:tav tm="0">
                                          <p:val>
                                            <p:strVal val="#ppt_y+1"/>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28">
                                            <p:txEl>
                                              <p:pRg st="8" end="8"/>
                                            </p:txEl>
                                          </p:spTgt>
                                        </p:tgtEl>
                                        <p:attrNameLst>
                                          <p:attrName>style.visibility</p:attrName>
                                        </p:attrNameLst>
                                      </p:cBhvr>
                                      <p:to>
                                        <p:strVal val="visible"/>
                                      </p:to>
                                    </p:set>
                                    <p:anim calcmode="lin" valueType="num">
                                      <p:cBhvr additive="base">
                                        <p:cTn id="62" dur="500"/>
                                        <p:tgtEl>
                                          <p:spTgt spid="128">
                                            <p:txEl>
                                              <p:pRg st="8" end="8"/>
                                            </p:txEl>
                                          </p:spTgt>
                                        </p:tgtEl>
                                        <p:attrNameLst>
                                          <p:attrName>ppt_y</p:attrName>
                                        </p:attrNameLst>
                                      </p:cBhvr>
                                      <p:tavLst>
                                        <p:tav tm="0">
                                          <p:val>
                                            <p:strVal val="#ppt_y+1"/>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29">
                                            <p:txEl>
                                              <p:pRg st="0" end="0"/>
                                            </p:txEl>
                                          </p:spTgt>
                                        </p:tgtEl>
                                        <p:attrNameLst>
                                          <p:attrName>style.visibility</p:attrName>
                                        </p:attrNameLst>
                                      </p:cBhvr>
                                      <p:to>
                                        <p:strVal val="visible"/>
                                      </p:to>
                                    </p:set>
                                    <p:anim calcmode="lin" valueType="num">
                                      <p:cBhvr additive="base">
                                        <p:cTn id="65" dur="500"/>
                                        <p:tgtEl>
                                          <p:spTgt spid="129">
                                            <p:txEl>
                                              <p:pRg st="0" end="0"/>
                                            </p:txEl>
                                          </p:spTgt>
                                        </p:tgtEl>
                                        <p:attrNameLst>
                                          <p:attrName>ppt_y</p:attrName>
                                        </p:attrNameLst>
                                      </p:cBhvr>
                                      <p:tavLst>
                                        <p:tav tm="0">
                                          <p:val>
                                            <p:strVal val="#ppt_y+1"/>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29">
                                            <p:txEl>
                                              <p:pRg st="1" end="1"/>
                                            </p:txEl>
                                          </p:spTgt>
                                        </p:tgtEl>
                                        <p:attrNameLst>
                                          <p:attrName>style.visibility</p:attrName>
                                        </p:attrNameLst>
                                      </p:cBhvr>
                                      <p:to>
                                        <p:strVal val="visible"/>
                                      </p:to>
                                    </p:set>
                                    <p:anim calcmode="lin" valueType="num">
                                      <p:cBhvr additive="base">
                                        <p:cTn id="68" dur="500"/>
                                        <p:tgtEl>
                                          <p:spTgt spid="129">
                                            <p:txEl>
                                              <p:pRg st="1" end="1"/>
                                            </p:txEl>
                                          </p:spTgt>
                                        </p:tgtEl>
                                        <p:attrNameLst>
                                          <p:attrName>ppt_y</p:attrName>
                                        </p:attrNameLst>
                                      </p:cBhvr>
                                      <p:tavLst>
                                        <p:tav tm="0">
                                          <p:val>
                                            <p:strVal val="#ppt_y+1"/>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9">
                                            <p:txEl>
                                              <p:pRg st="2" end="2"/>
                                            </p:txEl>
                                          </p:spTgt>
                                        </p:tgtEl>
                                        <p:attrNameLst>
                                          <p:attrName>style.visibility</p:attrName>
                                        </p:attrNameLst>
                                      </p:cBhvr>
                                      <p:to>
                                        <p:strVal val="visible"/>
                                      </p:to>
                                    </p:set>
                                    <p:anim calcmode="lin" valueType="num">
                                      <p:cBhvr additive="base">
                                        <p:cTn id="71" dur="500"/>
                                        <p:tgtEl>
                                          <p:spTgt spid="129">
                                            <p:txEl>
                                              <p:pRg st="2" end="2"/>
                                            </p:txEl>
                                          </p:spTgt>
                                        </p:tgtEl>
                                        <p:attrNameLst>
                                          <p:attrName>ppt_y</p:attrName>
                                        </p:attrNameLst>
                                      </p:cBhvr>
                                      <p:tavLst>
                                        <p:tav tm="0">
                                          <p:val>
                                            <p:strVal val="#ppt_y+1"/>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29">
                                            <p:txEl>
                                              <p:pRg st="3" end="3"/>
                                            </p:txEl>
                                          </p:spTgt>
                                        </p:tgtEl>
                                        <p:attrNameLst>
                                          <p:attrName>style.visibility</p:attrName>
                                        </p:attrNameLst>
                                      </p:cBhvr>
                                      <p:to>
                                        <p:strVal val="visible"/>
                                      </p:to>
                                    </p:set>
                                    <p:anim calcmode="lin" valueType="num">
                                      <p:cBhvr additive="base">
                                        <p:cTn id="74" dur="500"/>
                                        <p:tgtEl>
                                          <p:spTgt spid="129">
                                            <p:txEl>
                                              <p:pRg st="3" end="3"/>
                                            </p:txEl>
                                          </p:spTgt>
                                        </p:tgtEl>
                                        <p:attrNameLst>
                                          <p:attrName>ppt_y</p:attrName>
                                        </p:attrNameLst>
                                      </p:cBhvr>
                                      <p:tavLst>
                                        <p:tav tm="0">
                                          <p:val>
                                            <p:strVal val="#ppt_y+1"/>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9">
                                            <p:txEl>
                                              <p:pRg st="4" end="4"/>
                                            </p:txEl>
                                          </p:spTgt>
                                        </p:tgtEl>
                                        <p:attrNameLst>
                                          <p:attrName>style.visibility</p:attrName>
                                        </p:attrNameLst>
                                      </p:cBhvr>
                                      <p:to>
                                        <p:strVal val="visible"/>
                                      </p:to>
                                    </p:set>
                                    <p:anim calcmode="lin" valueType="num">
                                      <p:cBhvr additive="base">
                                        <p:cTn id="77" dur="500"/>
                                        <p:tgtEl>
                                          <p:spTgt spid="129">
                                            <p:txEl>
                                              <p:pRg st="4" end="4"/>
                                            </p:txEl>
                                          </p:spTgt>
                                        </p:tgtEl>
                                        <p:attrNameLst>
                                          <p:attrName>ppt_y</p:attrName>
                                        </p:attrNameLst>
                                      </p:cBhvr>
                                      <p:tavLst>
                                        <p:tav tm="0">
                                          <p:val>
                                            <p:strVal val="#ppt_y+1"/>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129">
                                            <p:txEl>
                                              <p:pRg st="5" end="5"/>
                                            </p:txEl>
                                          </p:spTgt>
                                        </p:tgtEl>
                                        <p:attrNameLst>
                                          <p:attrName>style.visibility</p:attrName>
                                        </p:attrNameLst>
                                      </p:cBhvr>
                                      <p:to>
                                        <p:strVal val="visible"/>
                                      </p:to>
                                    </p:set>
                                    <p:anim calcmode="lin" valueType="num">
                                      <p:cBhvr additive="base">
                                        <p:cTn id="80" dur="500"/>
                                        <p:tgtEl>
                                          <p:spTgt spid="129">
                                            <p:txEl>
                                              <p:pRg st="5" end="5"/>
                                            </p:txEl>
                                          </p:spTgt>
                                        </p:tgtEl>
                                        <p:attrNameLst>
                                          <p:attrName>ppt_y</p:attrName>
                                        </p:attrNameLst>
                                      </p:cBhvr>
                                      <p:tavLst>
                                        <p:tav tm="0">
                                          <p:val>
                                            <p:strVal val="#ppt_y+1"/>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9">
                                            <p:txEl>
                                              <p:pRg st="6" end="6"/>
                                            </p:txEl>
                                          </p:spTgt>
                                        </p:tgtEl>
                                        <p:attrNameLst>
                                          <p:attrName>style.visibility</p:attrName>
                                        </p:attrNameLst>
                                      </p:cBhvr>
                                      <p:to>
                                        <p:strVal val="visible"/>
                                      </p:to>
                                    </p:set>
                                    <p:anim calcmode="lin" valueType="num">
                                      <p:cBhvr additive="base">
                                        <p:cTn id="83" dur="500"/>
                                        <p:tgtEl>
                                          <p:spTgt spid="129">
                                            <p:txEl>
                                              <p:pRg st="6" end="6"/>
                                            </p:txEl>
                                          </p:spTgt>
                                        </p:tgtEl>
                                        <p:attrNameLst>
                                          <p:attrName>ppt_y</p:attrName>
                                        </p:attrNameLst>
                                      </p:cBhvr>
                                      <p:tavLst>
                                        <p:tav tm="0">
                                          <p:val>
                                            <p:strVal val="#ppt_y+1"/>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129">
                                            <p:txEl>
                                              <p:pRg st="7" end="7"/>
                                            </p:txEl>
                                          </p:spTgt>
                                        </p:tgtEl>
                                        <p:attrNameLst>
                                          <p:attrName>style.visibility</p:attrName>
                                        </p:attrNameLst>
                                      </p:cBhvr>
                                      <p:to>
                                        <p:strVal val="visible"/>
                                      </p:to>
                                    </p:set>
                                    <p:anim calcmode="lin" valueType="num">
                                      <p:cBhvr additive="base">
                                        <p:cTn id="86" dur="500"/>
                                        <p:tgtEl>
                                          <p:spTgt spid="129">
                                            <p:txEl>
                                              <p:pRg st="7" end="7"/>
                                            </p:txEl>
                                          </p:spTgt>
                                        </p:tgtEl>
                                        <p:attrNameLst>
                                          <p:attrName>ppt_y</p:attrName>
                                        </p:attrNameLst>
                                      </p:cBhvr>
                                      <p:tavLst>
                                        <p:tav tm="0">
                                          <p:val>
                                            <p:strVal val="#ppt_y+1"/>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29">
                                            <p:txEl>
                                              <p:pRg st="8" end="8"/>
                                            </p:txEl>
                                          </p:spTgt>
                                        </p:tgtEl>
                                        <p:attrNameLst>
                                          <p:attrName>style.visibility</p:attrName>
                                        </p:attrNameLst>
                                      </p:cBhvr>
                                      <p:to>
                                        <p:strVal val="visible"/>
                                      </p:to>
                                    </p:set>
                                    <p:anim calcmode="lin" valueType="num">
                                      <p:cBhvr additive="base">
                                        <p:cTn id="89" dur="500"/>
                                        <p:tgtEl>
                                          <p:spTgt spid="129">
                                            <p:txEl>
                                              <p:pRg st="8" end="8"/>
                                            </p:txEl>
                                          </p:spTgt>
                                        </p:tgtEl>
                                        <p:attrNameLst>
                                          <p:attrName>ppt_y</p:attrName>
                                        </p:attrNameLst>
                                      </p:cBhvr>
                                      <p:tavLst>
                                        <p:tav tm="0">
                                          <p:val>
                                            <p:strVal val="#ppt_y+1"/>
                                          </p:val>
                                        </p:tav>
                                        <p:tav tm="100000">
                                          <p:val>
                                            <p:strVal val="#ppt_y"/>
                                          </p:val>
                                        </p:tav>
                                      </p:tavLst>
                                    </p:anim>
                                  </p:childTnLst>
                                </p:cTn>
                              </p:par>
                              <p:par>
                                <p:cTn id="90" presetID="2" presetClass="entr" presetSubtype="1" fill="hold" nodeType="withEffect">
                                  <p:stCondLst>
                                    <p:cond delay="250"/>
                                  </p:stCondLst>
                                  <p:childTnLst>
                                    <p:set>
                                      <p:cBhvr>
                                        <p:cTn id="91" dur="1" fill="hold">
                                          <p:stCondLst>
                                            <p:cond delay="0"/>
                                          </p:stCondLst>
                                        </p:cTn>
                                        <p:tgtEl>
                                          <p:spTgt spid="119"/>
                                        </p:tgtEl>
                                        <p:attrNameLst>
                                          <p:attrName>style.visibility</p:attrName>
                                        </p:attrNameLst>
                                      </p:cBhvr>
                                      <p:to>
                                        <p:strVal val="visible"/>
                                      </p:to>
                                    </p:set>
                                    <p:anim calcmode="lin" valueType="num">
                                      <p:cBhvr additive="base">
                                        <p:cTn id="92" dur="500"/>
                                        <p:tgtEl>
                                          <p:spTgt spid="119"/>
                                        </p:tgtEl>
                                        <p:attrNameLst>
                                          <p:attrName>ppt_y</p:attrName>
                                        </p:attrNameLst>
                                      </p:cBhvr>
                                      <p:tavLst>
                                        <p:tav tm="0">
                                          <p:val>
                                            <p:strVal val="#ppt_y-1"/>
                                          </p:val>
                                        </p:tav>
                                        <p:tav tm="100000">
                                          <p:val>
                                            <p:strVal val="#ppt_y"/>
                                          </p:val>
                                        </p:tav>
                                      </p:tavLst>
                                    </p:anim>
                                  </p:childTnLst>
                                </p:cTn>
                              </p:par>
                              <p:par>
                                <p:cTn id="93" presetID="2" presetClass="entr" presetSubtype="1" fill="hold" nodeType="withEffect">
                                  <p:stCondLst>
                                    <p:cond delay="250"/>
                                  </p:stCondLst>
                                  <p:childTnLst>
                                    <p:set>
                                      <p:cBhvr>
                                        <p:cTn id="94" dur="1" fill="hold">
                                          <p:stCondLst>
                                            <p:cond delay="0"/>
                                          </p:stCondLst>
                                        </p:cTn>
                                        <p:tgtEl>
                                          <p:spTgt spid="134"/>
                                        </p:tgtEl>
                                        <p:attrNameLst>
                                          <p:attrName>style.visibility</p:attrName>
                                        </p:attrNameLst>
                                      </p:cBhvr>
                                      <p:to>
                                        <p:strVal val="visible"/>
                                      </p:to>
                                    </p:set>
                                    <p:anim calcmode="lin" valueType="num">
                                      <p:cBhvr additive="base">
                                        <p:cTn id="95" dur="500"/>
                                        <p:tgtEl>
                                          <p:spTgt spid="134"/>
                                        </p:tgtEl>
                                        <p:attrNameLst>
                                          <p:attrName>ppt_y</p:attrName>
                                        </p:attrNameLst>
                                      </p:cBhvr>
                                      <p:tavLst>
                                        <p:tav tm="0">
                                          <p:val>
                                            <p:strVal val="#ppt_y-1"/>
                                          </p:val>
                                        </p:tav>
                                        <p:tav tm="100000">
                                          <p:val>
                                            <p:strVal val="#ppt_y"/>
                                          </p:val>
                                        </p:tav>
                                      </p:tavLst>
                                    </p:anim>
                                  </p:childTnLst>
                                </p:cTn>
                              </p:par>
                              <p:par>
                                <p:cTn id="96" presetID="2" presetClass="entr" presetSubtype="1" fill="hold" nodeType="withEffect">
                                  <p:stCondLst>
                                    <p:cond delay="250"/>
                                  </p:stCondLst>
                                  <p:childTnLst>
                                    <p:set>
                                      <p:cBhvr>
                                        <p:cTn id="97" dur="1" fill="hold">
                                          <p:stCondLst>
                                            <p:cond delay="0"/>
                                          </p:stCondLst>
                                        </p:cTn>
                                        <p:tgtEl>
                                          <p:spTgt spid="130">
                                            <p:txEl>
                                              <p:pRg st="0" end="0"/>
                                            </p:txEl>
                                          </p:spTgt>
                                        </p:tgtEl>
                                        <p:attrNameLst>
                                          <p:attrName>style.visibility</p:attrName>
                                        </p:attrNameLst>
                                      </p:cBhvr>
                                      <p:to>
                                        <p:strVal val="visible"/>
                                      </p:to>
                                    </p:set>
                                    <p:anim calcmode="lin" valueType="num">
                                      <p:cBhvr additive="base">
                                        <p:cTn id="98" dur="500"/>
                                        <p:tgtEl>
                                          <p:spTgt spid="130">
                                            <p:txEl>
                                              <p:pRg st="0" end="0"/>
                                            </p:txEl>
                                          </p:spTgt>
                                        </p:tgtEl>
                                        <p:attrNameLst>
                                          <p:attrName>ppt_y</p:attrName>
                                        </p:attrNameLst>
                                      </p:cBhvr>
                                      <p:tavLst>
                                        <p:tav tm="0">
                                          <p:val>
                                            <p:strVal val="#ppt_y-1"/>
                                          </p:val>
                                        </p:tav>
                                        <p:tav tm="100000">
                                          <p:val>
                                            <p:strVal val="#ppt_y"/>
                                          </p:val>
                                        </p:tav>
                                      </p:tavLst>
                                    </p:anim>
                                  </p:childTnLst>
                                </p:cTn>
                              </p:par>
                              <p:par>
                                <p:cTn id="99" presetID="2" presetClass="entr" presetSubtype="1" fill="hold" nodeType="withEffect">
                                  <p:stCondLst>
                                    <p:cond delay="250"/>
                                  </p:stCondLst>
                                  <p:childTnLst>
                                    <p:set>
                                      <p:cBhvr>
                                        <p:cTn id="100" dur="1" fill="hold">
                                          <p:stCondLst>
                                            <p:cond delay="0"/>
                                          </p:stCondLst>
                                        </p:cTn>
                                        <p:tgtEl>
                                          <p:spTgt spid="130">
                                            <p:txEl>
                                              <p:pRg st="1" end="1"/>
                                            </p:txEl>
                                          </p:spTgt>
                                        </p:tgtEl>
                                        <p:attrNameLst>
                                          <p:attrName>style.visibility</p:attrName>
                                        </p:attrNameLst>
                                      </p:cBhvr>
                                      <p:to>
                                        <p:strVal val="visible"/>
                                      </p:to>
                                    </p:set>
                                    <p:anim calcmode="lin" valueType="num">
                                      <p:cBhvr additive="base">
                                        <p:cTn id="101" dur="500"/>
                                        <p:tgtEl>
                                          <p:spTgt spid="130">
                                            <p:txEl>
                                              <p:pRg st="1" end="1"/>
                                            </p:txEl>
                                          </p:spTgt>
                                        </p:tgtEl>
                                        <p:attrNameLst>
                                          <p:attrName>ppt_y</p:attrName>
                                        </p:attrNameLst>
                                      </p:cBhvr>
                                      <p:tavLst>
                                        <p:tav tm="0">
                                          <p:val>
                                            <p:strVal val="#ppt_y-1"/>
                                          </p:val>
                                        </p:tav>
                                        <p:tav tm="100000">
                                          <p:val>
                                            <p:strVal val="#ppt_y"/>
                                          </p:val>
                                        </p:tav>
                                      </p:tavLst>
                                    </p:anim>
                                  </p:childTnLst>
                                </p:cTn>
                              </p:par>
                              <p:par>
                                <p:cTn id="102" presetID="2" presetClass="entr" presetSubtype="1" fill="hold" nodeType="withEffect">
                                  <p:stCondLst>
                                    <p:cond delay="250"/>
                                  </p:stCondLst>
                                  <p:childTnLst>
                                    <p:set>
                                      <p:cBhvr>
                                        <p:cTn id="103" dur="1" fill="hold">
                                          <p:stCondLst>
                                            <p:cond delay="0"/>
                                          </p:stCondLst>
                                        </p:cTn>
                                        <p:tgtEl>
                                          <p:spTgt spid="130">
                                            <p:txEl>
                                              <p:pRg st="2" end="2"/>
                                            </p:txEl>
                                          </p:spTgt>
                                        </p:tgtEl>
                                        <p:attrNameLst>
                                          <p:attrName>style.visibility</p:attrName>
                                        </p:attrNameLst>
                                      </p:cBhvr>
                                      <p:to>
                                        <p:strVal val="visible"/>
                                      </p:to>
                                    </p:set>
                                    <p:anim calcmode="lin" valueType="num">
                                      <p:cBhvr additive="base">
                                        <p:cTn id="104" dur="500"/>
                                        <p:tgtEl>
                                          <p:spTgt spid="130">
                                            <p:txEl>
                                              <p:pRg st="2" end="2"/>
                                            </p:txEl>
                                          </p:spTgt>
                                        </p:tgtEl>
                                        <p:attrNameLst>
                                          <p:attrName>ppt_y</p:attrName>
                                        </p:attrNameLst>
                                      </p:cBhvr>
                                      <p:tavLst>
                                        <p:tav tm="0">
                                          <p:val>
                                            <p:strVal val="#ppt_y-1"/>
                                          </p:val>
                                        </p:tav>
                                        <p:tav tm="100000">
                                          <p:val>
                                            <p:strVal val="#ppt_y"/>
                                          </p:val>
                                        </p:tav>
                                      </p:tavLst>
                                    </p:anim>
                                  </p:childTnLst>
                                </p:cTn>
                              </p:par>
                              <p:par>
                                <p:cTn id="105" presetID="2" presetClass="entr" presetSubtype="1" fill="hold" nodeType="withEffect">
                                  <p:stCondLst>
                                    <p:cond delay="250"/>
                                  </p:stCondLst>
                                  <p:childTnLst>
                                    <p:set>
                                      <p:cBhvr>
                                        <p:cTn id="106" dur="1" fill="hold">
                                          <p:stCondLst>
                                            <p:cond delay="0"/>
                                          </p:stCondLst>
                                        </p:cTn>
                                        <p:tgtEl>
                                          <p:spTgt spid="130">
                                            <p:txEl>
                                              <p:pRg st="3" end="3"/>
                                            </p:txEl>
                                          </p:spTgt>
                                        </p:tgtEl>
                                        <p:attrNameLst>
                                          <p:attrName>style.visibility</p:attrName>
                                        </p:attrNameLst>
                                      </p:cBhvr>
                                      <p:to>
                                        <p:strVal val="visible"/>
                                      </p:to>
                                    </p:set>
                                    <p:anim calcmode="lin" valueType="num">
                                      <p:cBhvr additive="base">
                                        <p:cTn id="107" dur="500"/>
                                        <p:tgtEl>
                                          <p:spTgt spid="130">
                                            <p:txEl>
                                              <p:pRg st="3" end="3"/>
                                            </p:txEl>
                                          </p:spTgt>
                                        </p:tgtEl>
                                        <p:attrNameLst>
                                          <p:attrName>ppt_y</p:attrName>
                                        </p:attrNameLst>
                                      </p:cBhvr>
                                      <p:tavLst>
                                        <p:tav tm="0">
                                          <p:val>
                                            <p:strVal val="#ppt_y-1"/>
                                          </p:val>
                                        </p:tav>
                                        <p:tav tm="100000">
                                          <p:val>
                                            <p:strVal val="#ppt_y"/>
                                          </p:val>
                                        </p:tav>
                                      </p:tavLst>
                                    </p:anim>
                                  </p:childTnLst>
                                </p:cTn>
                              </p:par>
                              <p:par>
                                <p:cTn id="108" presetID="2" presetClass="entr" presetSubtype="1" fill="hold" nodeType="withEffect">
                                  <p:stCondLst>
                                    <p:cond delay="250"/>
                                  </p:stCondLst>
                                  <p:childTnLst>
                                    <p:set>
                                      <p:cBhvr>
                                        <p:cTn id="109" dur="1" fill="hold">
                                          <p:stCondLst>
                                            <p:cond delay="0"/>
                                          </p:stCondLst>
                                        </p:cTn>
                                        <p:tgtEl>
                                          <p:spTgt spid="130">
                                            <p:txEl>
                                              <p:pRg st="4" end="4"/>
                                            </p:txEl>
                                          </p:spTgt>
                                        </p:tgtEl>
                                        <p:attrNameLst>
                                          <p:attrName>style.visibility</p:attrName>
                                        </p:attrNameLst>
                                      </p:cBhvr>
                                      <p:to>
                                        <p:strVal val="visible"/>
                                      </p:to>
                                    </p:set>
                                    <p:anim calcmode="lin" valueType="num">
                                      <p:cBhvr additive="base">
                                        <p:cTn id="110" dur="500"/>
                                        <p:tgtEl>
                                          <p:spTgt spid="130">
                                            <p:txEl>
                                              <p:pRg st="4" end="4"/>
                                            </p:txEl>
                                          </p:spTgt>
                                        </p:tgtEl>
                                        <p:attrNameLst>
                                          <p:attrName>ppt_y</p:attrName>
                                        </p:attrNameLst>
                                      </p:cBhvr>
                                      <p:tavLst>
                                        <p:tav tm="0">
                                          <p:val>
                                            <p:strVal val="#ppt_y-1"/>
                                          </p:val>
                                        </p:tav>
                                        <p:tav tm="100000">
                                          <p:val>
                                            <p:strVal val="#ppt_y"/>
                                          </p:val>
                                        </p:tav>
                                      </p:tavLst>
                                    </p:anim>
                                  </p:childTnLst>
                                </p:cTn>
                              </p:par>
                              <p:par>
                                <p:cTn id="111" presetID="2" presetClass="entr" presetSubtype="1" fill="hold" nodeType="withEffect">
                                  <p:stCondLst>
                                    <p:cond delay="250"/>
                                  </p:stCondLst>
                                  <p:childTnLst>
                                    <p:set>
                                      <p:cBhvr>
                                        <p:cTn id="112" dur="1" fill="hold">
                                          <p:stCondLst>
                                            <p:cond delay="0"/>
                                          </p:stCondLst>
                                        </p:cTn>
                                        <p:tgtEl>
                                          <p:spTgt spid="130">
                                            <p:txEl>
                                              <p:pRg st="5" end="5"/>
                                            </p:txEl>
                                          </p:spTgt>
                                        </p:tgtEl>
                                        <p:attrNameLst>
                                          <p:attrName>style.visibility</p:attrName>
                                        </p:attrNameLst>
                                      </p:cBhvr>
                                      <p:to>
                                        <p:strVal val="visible"/>
                                      </p:to>
                                    </p:set>
                                    <p:anim calcmode="lin" valueType="num">
                                      <p:cBhvr additive="base">
                                        <p:cTn id="113" dur="500"/>
                                        <p:tgtEl>
                                          <p:spTgt spid="130">
                                            <p:txEl>
                                              <p:pRg st="5" end="5"/>
                                            </p:txEl>
                                          </p:spTgt>
                                        </p:tgtEl>
                                        <p:attrNameLst>
                                          <p:attrName>ppt_y</p:attrName>
                                        </p:attrNameLst>
                                      </p:cBhvr>
                                      <p:tavLst>
                                        <p:tav tm="0">
                                          <p:val>
                                            <p:strVal val="#ppt_y-1"/>
                                          </p:val>
                                        </p:tav>
                                        <p:tav tm="100000">
                                          <p:val>
                                            <p:strVal val="#ppt_y"/>
                                          </p:val>
                                        </p:tav>
                                      </p:tavLst>
                                    </p:anim>
                                  </p:childTnLst>
                                </p:cTn>
                              </p:par>
                              <p:par>
                                <p:cTn id="114" presetID="2" presetClass="entr" presetSubtype="1" fill="hold" nodeType="withEffect">
                                  <p:stCondLst>
                                    <p:cond delay="250"/>
                                  </p:stCondLst>
                                  <p:childTnLst>
                                    <p:set>
                                      <p:cBhvr>
                                        <p:cTn id="115" dur="1" fill="hold">
                                          <p:stCondLst>
                                            <p:cond delay="0"/>
                                          </p:stCondLst>
                                        </p:cTn>
                                        <p:tgtEl>
                                          <p:spTgt spid="130">
                                            <p:txEl>
                                              <p:pRg st="6" end="6"/>
                                            </p:txEl>
                                          </p:spTgt>
                                        </p:tgtEl>
                                        <p:attrNameLst>
                                          <p:attrName>style.visibility</p:attrName>
                                        </p:attrNameLst>
                                      </p:cBhvr>
                                      <p:to>
                                        <p:strVal val="visible"/>
                                      </p:to>
                                    </p:set>
                                    <p:anim calcmode="lin" valueType="num">
                                      <p:cBhvr additive="base">
                                        <p:cTn id="116" dur="500"/>
                                        <p:tgtEl>
                                          <p:spTgt spid="130">
                                            <p:txEl>
                                              <p:pRg st="6" end="6"/>
                                            </p:txEl>
                                          </p:spTgt>
                                        </p:tgtEl>
                                        <p:attrNameLst>
                                          <p:attrName>ppt_y</p:attrName>
                                        </p:attrNameLst>
                                      </p:cBhvr>
                                      <p:tavLst>
                                        <p:tav tm="0">
                                          <p:val>
                                            <p:strVal val="#ppt_y-1"/>
                                          </p:val>
                                        </p:tav>
                                        <p:tav tm="100000">
                                          <p:val>
                                            <p:strVal val="#ppt_y"/>
                                          </p:val>
                                        </p:tav>
                                      </p:tavLst>
                                    </p:anim>
                                  </p:childTnLst>
                                </p:cTn>
                              </p:par>
                              <p:par>
                                <p:cTn id="117" presetID="2" presetClass="entr" presetSubtype="1" fill="hold" nodeType="withEffect">
                                  <p:stCondLst>
                                    <p:cond delay="250"/>
                                  </p:stCondLst>
                                  <p:childTnLst>
                                    <p:set>
                                      <p:cBhvr>
                                        <p:cTn id="118" dur="1" fill="hold">
                                          <p:stCondLst>
                                            <p:cond delay="0"/>
                                          </p:stCondLst>
                                        </p:cTn>
                                        <p:tgtEl>
                                          <p:spTgt spid="130">
                                            <p:txEl>
                                              <p:pRg st="7" end="7"/>
                                            </p:txEl>
                                          </p:spTgt>
                                        </p:tgtEl>
                                        <p:attrNameLst>
                                          <p:attrName>style.visibility</p:attrName>
                                        </p:attrNameLst>
                                      </p:cBhvr>
                                      <p:to>
                                        <p:strVal val="visible"/>
                                      </p:to>
                                    </p:set>
                                    <p:anim calcmode="lin" valueType="num">
                                      <p:cBhvr additive="base">
                                        <p:cTn id="119" dur="500"/>
                                        <p:tgtEl>
                                          <p:spTgt spid="130">
                                            <p:txEl>
                                              <p:pRg st="7" end="7"/>
                                            </p:txEl>
                                          </p:spTgt>
                                        </p:tgtEl>
                                        <p:attrNameLst>
                                          <p:attrName>ppt_y</p:attrName>
                                        </p:attrNameLst>
                                      </p:cBhvr>
                                      <p:tavLst>
                                        <p:tav tm="0">
                                          <p:val>
                                            <p:strVal val="#ppt_y-1"/>
                                          </p:val>
                                        </p:tav>
                                        <p:tav tm="100000">
                                          <p:val>
                                            <p:strVal val="#ppt_y"/>
                                          </p:val>
                                        </p:tav>
                                      </p:tavLst>
                                    </p:anim>
                                  </p:childTnLst>
                                </p:cTn>
                              </p:par>
                              <p:par>
                                <p:cTn id="120" presetID="2" presetClass="entr" presetSubtype="1" fill="hold" nodeType="withEffect">
                                  <p:stCondLst>
                                    <p:cond delay="250"/>
                                  </p:stCondLst>
                                  <p:childTnLst>
                                    <p:set>
                                      <p:cBhvr>
                                        <p:cTn id="121" dur="1" fill="hold">
                                          <p:stCondLst>
                                            <p:cond delay="0"/>
                                          </p:stCondLst>
                                        </p:cTn>
                                        <p:tgtEl>
                                          <p:spTgt spid="130">
                                            <p:txEl>
                                              <p:pRg st="8" end="8"/>
                                            </p:txEl>
                                          </p:spTgt>
                                        </p:tgtEl>
                                        <p:attrNameLst>
                                          <p:attrName>style.visibility</p:attrName>
                                        </p:attrNameLst>
                                      </p:cBhvr>
                                      <p:to>
                                        <p:strVal val="visible"/>
                                      </p:to>
                                    </p:set>
                                    <p:anim calcmode="lin" valueType="num">
                                      <p:cBhvr additive="base">
                                        <p:cTn id="122" dur="500"/>
                                        <p:tgtEl>
                                          <p:spTgt spid="130">
                                            <p:txEl>
                                              <p:pRg st="8" end="8"/>
                                            </p:txEl>
                                          </p:spTgt>
                                        </p:tgtEl>
                                        <p:attrNameLst>
                                          <p:attrName>ppt_y</p:attrName>
                                        </p:attrNameLst>
                                      </p:cBhvr>
                                      <p:tavLst>
                                        <p:tav tm="0">
                                          <p:val>
                                            <p:strVal val="#ppt_y-1"/>
                                          </p:val>
                                        </p:tav>
                                        <p:tav tm="100000">
                                          <p:val>
                                            <p:strVal val="#ppt_y"/>
                                          </p:val>
                                        </p:tav>
                                      </p:tavLst>
                                    </p:anim>
                                  </p:childTnLst>
                                </p:cTn>
                              </p:par>
                              <p:par>
                                <p:cTn id="123" presetID="2" presetClass="entr" presetSubtype="8" fill="hold" nodeType="withEffect">
                                  <p:stCondLst>
                                    <p:cond delay="500"/>
                                  </p:stCondLst>
                                  <p:childTnLst>
                                    <p:set>
                                      <p:cBhvr>
                                        <p:cTn id="124" dur="1" fill="hold">
                                          <p:stCondLst>
                                            <p:cond delay="0"/>
                                          </p:stCondLst>
                                        </p:cTn>
                                        <p:tgtEl>
                                          <p:spTgt spid="120"/>
                                        </p:tgtEl>
                                        <p:attrNameLst>
                                          <p:attrName>style.visibility</p:attrName>
                                        </p:attrNameLst>
                                      </p:cBhvr>
                                      <p:to>
                                        <p:strVal val="visible"/>
                                      </p:to>
                                    </p:set>
                                    <p:anim calcmode="lin" valueType="num">
                                      <p:cBhvr additive="base">
                                        <p:cTn id="125" dur="500"/>
                                        <p:tgtEl>
                                          <p:spTgt spid="120"/>
                                        </p:tgtEl>
                                        <p:attrNameLst>
                                          <p:attrName>ppt_x</p:attrName>
                                        </p:attrNameLst>
                                      </p:cBhvr>
                                      <p:tavLst>
                                        <p:tav tm="0">
                                          <p:val>
                                            <p:strVal val="#ppt_x-1"/>
                                          </p:val>
                                        </p:tav>
                                        <p:tav tm="100000">
                                          <p:val>
                                            <p:strVal val="#ppt_x"/>
                                          </p:val>
                                        </p:tav>
                                      </p:tavLst>
                                    </p:anim>
                                  </p:childTnLst>
                                </p:cTn>
                              </p:par>
                              <p:par>
                                <p:cTn id="126" presetID="2" presetClass="entr" presetSubtype="2" fill="hold" nodeType="withEffect">
                                  <p:stCondLst>
                                    <p:cond delay="750"/>
                                  </p:stCondLst>
                                  <p:childTnLst>
                                    <p:set>
                                      <p:cBhvr>
                                        <p:cTn id="127" dur="1" fill="hold">
                                          <p:stCondLst>
                                            <p:cond delay="0"/>
                                          </p:stCondLst>
                                        </p:cTn>
                                        <p:tgtEl>
                                          <p:spTgt spid="121"/>
                                        </p:tgtEl>
                                        <p:attrNameLst>
                                          <p:attrName>style.visibility</p:attrName>
                                        </p:attrNameLst>
                                      </p:cBhvr>
                                      <p:to>
                                        <p:strVal val="visible"/>
                                      </p:to>
                                    </p:set>
                                    <p:anim calcmode="lin" valueType="num">
                                      <p:cBhvr additive="base">
                                        <p:cTn id="128" dur="500"/>
                                        <p:tgtEl>
                                          <p:spTgt spid="121"/>
                                        </p:tgtEl>
                                        <p:attrNameLst>
                                          <p:attrName>ppt_x</p:attrName>
                                        </p:attrNameLst>
                                      </p:cBhvr>
                                      <p:tavLst>
                                        <p:tav tm="0">
                                          <p:val>
                                            <p:strVal val="#ppt_x+1"/>
                                          </p:val>
                                        </p:tav>
                                        <p:tav tm="100000">
                                          <p:val>
                                            <p:strVal val="#ppt_x"/>
                                          </p:val>
                                        </p:tav>
                                      </p:tavLst>
                                    </p:anim>
                                  </p:childTnLst>
                                </p:cTn>
                              </p:par>
                              <p:par>
                                <p:cTn id="129" presetID="2" presetClass="entr" presetSubtype="2" fill="hold" nodeType="withEffect">
                                  <p:stCondLst>
                                    <p:cond delay="750"/>
                                  </p:stCondLst>
                                  <p:childTnLst>
                                    <p:set>
                                      <p:cBhvr>
                                        <p:cTn id="130" dur="1" fill="hold">
                                          <p:stCondLst>
                                            <p:cond delay="0"/>
                                          </p:stCondLst>
                                        </p:cTn>
                                        <p:tgtEl>
                                          <p:spTgt spid="132"/>
                                        </p:tgtEl>
                                        <p:attrNameLst>
                                          <p:attrName>style.visibility</p:attrName>
                                        </p:attrNameLst>
                                      </p:cBhvr>
                                      <p:to>
                                        <p:strVal val="visible"/>
                                      </p:to>
                                    </p:set>
                                    <p:anim calcmode="lin" valueType="num">
                                      <p:cBhvr additive="base">
                                        <p:cTn id="131" dur="500"/>
                                        <p:tgtEl>
                                          <p:spTgt spid="132"/>
                                        </p:tgtEl>
                                        <p:attrNameLst>
                                          <p:attrName>ppt_x</p:attrName>
                                        </p:attrNameLst>
                                      </p:cBhvr>
                                      <p:tavLst>
                                        <p:tav tm="0">
                                          <p:val>
                                            <p:strVal val="#ppt_x+1"/>
                                          </p:val>
                                        </p:tav>
                                        <p:tav tm="100000">
                                          <p:val>
                                            <p:strVal val="#ppt_x"/>
                                          </p:val>
                                        </p:tav>
                                      </p:tavLst>
                                    </p:anim>
                                  </p:childTnLst>
                                </p:cTn>
                              </p:par>
                              <p:par>
                                <p:cTn id="132" presetID="2" presetClass="entr" presetSubtype="8" fill="hold" nodeType="withEffect">
                                  <p:stCondLst>
                                    <p:cond delay="1000"/>
                                  </p:stCondLst>
                                  <p:childTnLst>
                                    <p:set>
                                      <p:cBhvr>
                                        <p:cTn id="133" dur="1" fill="hold">
                                          <p:stCondLst>
                                            <p:cond delay="0"/>
                                          </p:stCondLst>
                                        </p:cTn>
                                        <p:tgtEl>
                                          <p:spTgt spid="122"/>
                                        </p:tgtEl>
                                        <p:attrNameLst>
                                          <p:attrName>style.visibility</p:attrName>
                                        </p:attrNameLst>
                                      </p:cBhvr>
                                      <p:to>
                                        <p:strVal val="visible"/>
                                      </p:to>
                                    </p:set>
                                    <p:anim calcmode="lin" valueType="num">
                                      <p:cBhvr additive="base">
                                        <p:cTn id="134" dur="500"/>
                                        <p:tgtEl>
                                          <p:spTgt spid="122"/>
                                        </p:tgtEl>
                                        <p:attrNameLst>
                                          <p:attrName>ppt_x</p:attrName>
                                        </p:attrNameLst>
                                      </p:cBhvr>
                                      <p:tavLst>
                                        <p:tav tm="0">
                                          <p:val>
                                            <p:strVal val="#ppt_x-1"/>
                                          </p:val>
                                        </p:tav>
                                        <p:tav tm="100000">
                                          <p:val>
                                            <p:strVal val="#ppt_x"/>
                                          </p:val>
                                        </p:tav>
                                      </p:tavLst>
                                    </p:anim>
                                  </p:childTnLst>
                                </p:cTn>
                              </p:par>
                              <p:par>
                                <p:cTn id="135" presetID="2" presetClass="entr" presetSubtype="8" fill="hold" nodeType="withEffect">
                                  <p:stCondLst>
                                    <p:cond delay="1000"/>
                                  </p:stCondLst>
                                  <p:childTnLst>
                                    <p:set>
                                      <p:cBhvr>
                                        <p:cTn id="136" dur="1" fill="hold">
                                          <p:stCondLst>
                                            <p:cond delay="0"/>
                                          </p:stCondLst>
                                        </p:cTn>
                                        <p:tgtEl>
                                          <p:spTgt spid="135"/>
                                        </p:tgtEl>
                                        <p:attrNameLst>
                                          <p:attrName>style.visibility</p:attrName>
                                        </p:attrNameLst>
                                      </p:cBhvr>
                                      <p:to>
                                        <p:strVal val="visible"/>
                                      </p:to>
                                    </p:set>
                                    <p:anim calcmode="lin" valueType="num">
                                      <p:cBhvr additive="base">
                                        <p:cTn id="137" dur="500"/>
                                        <p:tgtEl>
                                          <p:spTgt spid="135"/>
                                        </p:tgtEl>
                                        <p:attrNameLst>
                                          <p:attrName>ppt_x</p:attrName>
                                        </p:attrNameLst>
                                      </p:cBhvr>
                                      <p:tavLst>
                                        <p:tav tm="0">
                                          <p:val>
                                            <p:strVal val="#ppt_x-1"/>
                                          </p:val>
                                        </p:tav>
                                        <p:tav tm="100000">
                                          <p:val>
                                            <p:strVal val="#ppt_x"/>
                                          </p:val>
                                        </p:tav>
                                      </p:tavLst>
                                    </p:anim>
                                  </p:childTnLst>
                                </p:cTn>
                              </p:par>
                              <p:par>
                                <p:cTn id="138" presetID="2" presetClass="entr" presetSubtype="8" fill="hold" nodeType="withEffect">
                                  <p:stCondLst>
                                    <p:cond delay="1000"/>
                                  </p:stCondLst>
                                  <p:childTnLst>
                                    <p:set>
                                      <p:cBhvr>
                                        <p:cTn id="139" dur="1" fill="hold">
                                          <p:stCondLst>
                                            <p:cond delay="0"/>
                                          </p:stCondLst>
                                        </p:cTn>
                                        <p:tgtEl>
                                          <p:spTgt spid="131">
                                            <p:txEl>
                                              <p:pRg st="0" end="0"/>
                                            </p:txEl>
                                          </p:spTgt>
                                        </p:tgtEl>
                                        <p:attrNameLst>
                                          <p:attrName>style.visibility</p:attrName>
                                        </p:attrNameLst>
                                      </p:cBhvr>
                                      <p:to>
                                        <p:strVal val="visible"/>
                                      </p:to>
                                    </p:set>
                                    <p:anim calcmode="lin" valueType="num">
                                      <p:cBhvr additive="base">
                                        <p:cTn id="140" dur="500"/>
                                        <p:tgtEl>
                                          <p:spTgt spid="131">
                                            <p:txEl>
                                              <p:pRg st="0" end="0"/>
                                            </p:txEl>
                                          </p:spTgt>
                                        </p:tgtEl>
                                        <p:attrNameLst>
                                          <p:attrName>ppt_x</p:attrName>
                                        </p:attrNameLst>
                                      </p:cBhvr>
                                      <p:tavLst>
                                        <p:tav tm="0">
                                          <p:val>
                                            <p:strVal val="#ppt_x-1"/>
                                          </p:val>
                                        </p:tav>
                                        <p:tav tm="100000">
                                          <p:val>
                                            <p:strVal val="#ppt_x"/>
                                          </p:val>
                                        </p:tav>
                                      </p:tavLst>
                                    </p:anim>
                                  </p:childTnLst>
                                </p:cTn>
                              </p:par>
                              <p:par>
                                <p:cTn id="141" presetID="2" presetClass="entr" presetSubtype="8" fill="hold" nodeType="withEffect">
                                  <p:stCondLst>
                                    <p:cond delay="1000"/>
                                  </p:stCondLst>
                                  <p:childTnLst>
                                    <p:set>
                                      <p:cBhvr>
                                        <p:cTn id="142" dur="1" fill="hold">
                                          <p:stCondLst>
                                            <p:cond delay="0"/>
                                          </p:stCondLst>
                                        </p:cTn>
                                        <p:tgtEl>
                                          <p:spTgt spid="131">
                                            <p:txEl>
                                              <p:pRg st="1" end="1"/>
                                            </p:txEl>
                                          </p:spTgt>
                                        </p:tgtEl>
                                        <p:attrNameLst>
                                          <p:attrName>style.visibility</p:attrName>
                                        </p:attrNameLst>
                                      </p:cBhvr>
                                      <p:to>
                                        <p:strVal val="visible"/>
                                      </p:to>
                                    </p:set>
                                    <p:anim calcmode="lin" valueType="num">
                                      <p:cBhvr additive="base">
                                        <p:cTn id="143" dur="500"/>
                                        <p:tgtEl>
                                          <p:spTgt spid="131">
                                            <p:txEl>
                                              <p:pRg st="1" end="1"/>
                                            </p:txEl>
                                          </p:spTgt>
                                        </p:tgtEl>
                                        <p:attrNameLst>
                                          <p:attrName>ppt_x</p:attrName>
                                        </p:attrNameLst>
                                      </p:cBhvr>
                                      <p:tavLst>
                                        <p:tav tm="0">
                                          <p:val>
                                            <p:strVal val="#ppt_x-1"/>
                                          </p:val>
                                        </p:tav>
                                        <p:tav tm="100000">
                                          <p:val>
                                            <p:strVal val="#ppt_x"/>
                                          </p:val>
                                        </p:tav>
                                      </p:tavLst>
                                    </p:anim>
                                  </p:childTnLst>
                                </p:cTn>
                              </p:par>
                              <p:par>
                                <p:cTn id="144" presetID="2" presetClass="entr" presetSubtype="8" fill="hold" nodeType="withEffect">
                                  <p:stCondLst>
                                    <p:cond delay="1000"/>
                                  </p:stCondLst>
                                  <p:childTnLst>
                                    <p:set>
                                      <p:cBhvr>
                                        <p:cTn id="145" dur="1" fill="hold">
                                          <p:stCondLst>
                                            <p:cond delay="0"/>
                                          </p:stCondLst>
                                        </p:cTn>
                                        <p:tgtEl>
                                          <p:spTgt spid="131">
                                            <p:txEl>
                                              <p:pRg st="2" end="2"/>
                                            </p:txEl>
                                          </p:spTgt>
                                        </p:tgtEl>
                                        <p:attrNameLst>
                                          <p:attrName>style.visibility</p:attrName>
                                        </p:attrNameLst>
                                      </p:cBhvr>
                                      <p:to>
                                        <p:strVal val="visible"/>
                                      </p:to>
                                    </p:set>
                                    <p:anim calcmode="lin" valueType="num">
                                      <p:cBhvr additive="base">
                                        <p:cTn id="146" dur="500"/>
                                        <p:tgtEl>
                                          <p:spTgt spid="131">
                                            <p:txEl>
                                              <p:pRg st="2" end="2"/>
                                            </p:txEl>
                                          </p:spTgt>
                                        </p:tgtEl>
                                        <p:attrNameLst>
                                          <p:attrName>ppt_x</p:attrName>
                                        </p:attrNameLst>
                                      </p:cBhvr>
                                      <p:tavLst>
                                        <p:tav tm="0">
                                          <p:val>
                                            <p:strVal val="#ppt_x-1"/>
                                          </p:val>
                                        </p:tav>
                                        <p:tav tm="100000">
                                          <p:val>
                                            <p:strVal val="#ppt_x"/>
                                          </p:val>
                                        </p:tav>
                                      </p:tavLst>
                                    </p:anim>
                                  </p:childTnLst>
                                </p:cTn>
                              </p:par>
                              <p:par>
                                <p:cTn id="147" presetID="2" presetClass="entr" presetSubtype="8" fill="hold" nodeType="withEffect">
                                  <p:stCondLst>
                                    <p:cond delay="1000"/>
                                  </p:stCondLst>
                                  <p:childTnLst>
                                    <p:set>
                                      <p:cBhvr>
                                        <p:cTn id="148" dur="1" fill="hold">
                                          <p:stCondLst>
                                            <p:cond delay="0"/>
                                          </p:stCondLst>
                                        </p:cTn>
                                        <p:tgtEl>
                                          <p:spTgt spid="131">
                                            <p:txEl>
                                              <p:pRg st="3" end="3"/>
                                            </p:txEl>
                                          </p:spTgt>
                                        </p:tgtEl>
                                        <p:attrNameLst>
                                          <p:attrName>style.visibility</p:attrName>
                                        </p:attrNameLst>
                                      </p:cBhvr>
                                      <p:to>
                                        <p:strVal val="visible"/>
                                      </p:to>
                                    </p:set>
                                    <p:anim calcmode="lin" valueType="num">
                                      <p:cBhvr additive="base">
                                        <p:cTn id="149" dur="500"/>
                                        <p:tgtEl>
                                          <p:spTgt spid="131">
                                            <p:txEl>
                                              <p:pRg st="3" end="3"/>
                                            </p:txEl>
                                          </p:spTgt>
                                        </p:tgtEl>
                                        <p:attrNameLst>
                                          <p:attrName>ppt_x</p:attrName>
                                        </p:attrNameLst>
                                      </p:cBhvr>
                                      <p:tavLst>
                                        <p:tav tm="0">
                                          <p:val>
                                            <p:strVal val="#ppt_x-1"/>
                                          </p:val>
                                        </p:tav>
                                        <p:tav tm="100000">
                                          <p:val>
                                            <p:strVal val="#ppt_x"/>
                                          </p:val>
                                        </p:tav>
                                      </p:tavLst>
                                    </p:anim>
                                  </p:childTnLst>
                                </p:cTn>
                              </p:par>
                              <p:par>
                                <p:cTn id="150" presetID="2" presetClass="entr" presetSubtype="8" fill="hold" nodeType="withEffect">
                                  <p:stCondLst>
                                    <p:cond delay="1000"/>
                                  </p:stCondLst>
                                  <p:childTnLst>
                                    <p:set>
                                      <p:cBhvr>
                                        <p:cTn id="151" dur="1" fill="hold">
                                          <p:stCondLst>
                                            <p:cond delay="0"/>
                                          </p:stCondLst>
                                        </p:cTn>
                                        <p:tgtEl>
                                          <p:spTgt spid="131">
                                            <p:txEl>
                                              <p:pRg st="4" end="4"/>
                                            </p:txEl>
                                          </p:spTgt>
                                        </p:tgtEl>
                                        <p:attrNameLst>
                                          <p:attrName>style.visibility</p:attrName>
                                        </p:attrNameLst>
                                      </p:cBhvr>
                                      <p:to>
                                        <p:strVal val="visible"/>
                                      </p:to>
                                    </p:set>
                                    <p:anim calcmode="lin" valueType="num">
                                      <p:cBhvr additive="base">
                                        <p:cTn id="152" dur="500"/>
                                        <p:tgtEl>
                                          <p:spTgt spid="131">
                                            <p:txEl>
                                              <p:pRg st="4" end="4"/>
                                            </p:txEl>
                                          </p:spTgt>
                                        </p:tgtEl>
                                        <p:attrNameLst>
                                          <p:attrName>ppt_x</p:attrName>
                                        </p:attrNameLst>
                                      </p:cBhvr>
                                      <p:tavLst>
                                        <p:tav tm="0">
                                          <p:val>
                                            <p:strVal val="#ppt_x-1"/>
                                          </p:val>
                                        </p:tav>
                                        <p:tav tm="100000">
                                          <p:val>
                                            <p:strVal val="#ppt_x"/>
                                          </p:val>
                                        </p:tav>
                                      </p:tavLst>
                                    </p:anim>
                                  </p:childTnLst>
                                </p:cTn>
                              </p:par>
                              <p:par>
                                <p:cTn id="153" presetID="2" presetClass="entr" presetSubtype="8" fill="hold" nodeType="withEffect">
                                  <p:stCondLst>
                                    <p:cond delay="1000"/>
                                  </p:stCondLst>
                                  <p:childTnLst>
                                    <p:set>
                                      <p:cBhvr>
                                        <p:cTn id="154" dur="1" fill="hold">
                                          <p:stCondLst>
                                            <p:cond delay="0"/>
                                          </p:stCondLst>
                                        </p:cTn>
                                        <p:tgtEl>
                                          <p:spTgt spid="131">
                                            <p:txEl>
                                              <p:pRg st="5" end="5"/>
                                            </p:txEl>
                                          </p:spTgt>
                                        </p:tgtEl>
                                        <p:attrNameLst>
                                          <p:attrName>style.visibility</p:attrName>
                                        </p:attrNameLst>
                                      </p:cBhvr>
                                      <p:to>
                                        <p:strVal val="visible"/>
                                      </p:to>
                                    </p:set>
                                    <p:anim calcmode="lin" valueType="num">
                                      <p:cBhvr additive="base">
                                        <p:cTn id="155" dur="500"/>
                                        <p:tgtEl>
                                          <p:spTgt spid="131">
                                            <p:txEl>
                                              <p:pRg st="5" end="5"/>
                                            </p:txEl>
                                          </p:spTgt>
                                        </p:tgtEl>
                                        <p:attrNameLst>
                                          <p:attrName>ppt_x</p:attrName>
                                        </p:attrNameLst>
                                      </p:cBhvr>
                                      <p:tavLst>
                                        <p:tav tm="0">
                                          <p:val>
                                            <p:strVal val="#ppt_x-1"/>
                                          </p:val>
                                        </p:tav>
                                        <p:tav tm="100000">
                                          <p:val>
                                            <p:strVal val="#ppt_x"/>
                                          </p:val>
                                        </p:tav>
                                      </p:tavLst>
                                    </p:anim>
                                  </p:childTnLst>
                                </p:cTn>
                              </p:par>
                              <p:par>
                                <p:cTn id="156" presetID="2" presetClass="entr" presetSubtype="8" fill="hold" nodeType="withEffect">
                                  <p:stCondLst>
                                    <p:cond delay="1000"/>
                                  </p:stCondLst>
                                  <p:childTnLst>
                                    <p:set>
                                      <p:cBhvr>
                                        <p:cTn id="157" dur="1" fill="hold">
                                          <p:stCondLst>
                                            <p:cond delay="0"/>
                                          </p:stCondLst>
                                        </p:cTn>
                                        <p:tgtEl>
                                          <p:spTgt spid="131">
                                            <p:txEl>
                                              <p:pRg st="6" end="6"/>
                                            </p:txEl>
                                          </p:spTgt>
                                        </p:tgtEl>
                                        <p:attrNameLst>
                                          <p:attrName>style.visibility</p:attrName>
                                        </p:attrNameLst>
                                      </p:cBhvr>
                                      <p:to>
                                        <p:strVal val="visible"/>
                                      </p:to>
                                    </p:set>
                                    <p:anim calcmode="lin" valueType="num">
                                      <p:cBhvr additive="base">
                                        <p:cTn id="158" dur="500"/>
                                        <p:tgtEl>
                                          <p:spTgt spid="131">
                                            <p:txEl>
                                              <p:pRg st="6" end="6"/>
                                            </p:txEl>
                                          </p:spTgt>
                                        </p:tgtEl>
                                        <p:attrNameLst>
                                          <p:attrName>ppt_x</p:attrName>
                                        </p:attrNameLst>
                                      </p:cBhvr>
                                      <p:tavLst>
                                        <p:tav tm="0">
                                          <p:val>
                                            <p:strVal val="#ppt_x-1"/>
                                          </p:val>
                                        </p:tav>
                                        <p:tav tm="100000">
                                          <p:val>
                                            <p:strVal val="#ppt_x"/>
                                          </p:val>
                                        </p:tav>
                                      </p:tavLst>
                                    </p:anim>
                                  </p:childTnLst>
                                </p:cTn>
                              </p:par>
                              <p:par>
                                <p:cTn id="159" presetID="2" presetClass="entr" presetSubtype="8" fill="hold" nodeType="withEffect">
                                  <p:stCondLst>
                                    <p:cond delay="1000"/>
                                  </p:stCondLst>
                                  <p:childTnLst>
                                    <p:set>
                                      <p:cBhvr>
                                        <p:cTn id="160" dur="1" fill="hold">
                                          <p:stCondLst>
                                            <p:cond delay="0"/>
                                          </p:stCondLst>
                                        </p:cTn>
                                        <p:tgtEl>
                                          <p:spTgt spid="131">
                                            <p:txEl>
                                              <p:pRg st="7" end="7"/>
                                            </p:txEl>
                                          </p:spTgt>
                                        </p:tgtEl>
                                        <p:attrNameLst>
                                          <p:attrName>style.visibility</p:attrName>
                                        </p:attrNameLst>
                                      </p:cBhvr>
                                      <p:to>
                                        <p:strVal val="visible"/>
                                      </p:to>
                                    </p:set>
                                    <p:anim calcmode="lin" valueType="num">
                                      <p:cBhvr additive="base">
                                        <p:cTn id="161" dur="500"/>
                                        <p:tgtEl>
                                          <p:spTgt spid="131">
                                            <p:txEl>
                                              <p:pRg st="7" end="7"/>
                                            </p:txEl>
                                          </p:spTgt>
                                        </p:tgtEl>
                                        <p:attrNameLst>
                                          <p:attrName>ppt_x</p:attrName>
                                        </p:attrNameLst>
                                      </p:cBhvr>
                                      <p:tavLst>
                                        <p:tav tm="0">
                                          <p:val>
                                            <p:strVal val="#ppt_x-1"/>
                                          </p:val>
                                        </p:tav>
                                        <p:tav tm="100000">
                                          <p:val>
                                            <p:strVal val="#ppt_x"/>
                                          </p:val>
                                        </p:tav>
                                      </p:tavLst>
                                    </p:anim>
                                  </p:childTnLst>
                                </p:cTn>
                              </p:par>
                              <p:par>
                                <p:cTn id="162" presetID="2" presetClass="entr" presetSubtype="8" fill="hold" nodeType="withEffect">
                                  <p:stCondLst>
                                    <p:cond delay="1000"/>
                                  </p:stCondLst>
                                  <p:childTnLst>
                                    <p:set>
                                      <p:cBhvr>
                                        <p:cTn id="163" dur="1" fill="hold">
                                          <p:stCondLst>
                                            <p:cond delay="0"/>
                                          </p:stCondLst>
                                        </p:cTn>
                                        <p:tgtEl>
                                          <p:spTgt spid="131">
                                            <p:txEl>
                                              <p:pRg st="8" end="8"/>
                                            </p:txEl>
                                          </p:spTgt>
                                        </p:tgtEl>
                                        <p:attrNameLst>
                                          <p:attrName>style.visibility</p:attrName>
                                        </p:attrNameLst>
                                      </p:cBhvr>
                                      <p:to>
                                        <p:strVal val="visible"/>
                                      </p:to>
                                    </p:set>
                                    <p:anim calcmode="lin" valueType="num">
                                      <p:cBhvr additive="base">
                                        <p:cTn id="164" dur="500"/>
                                        <p:tgtEl>
                                          <p:spTgt spid="131">
                                            <p:txEl>
                                              <p:pRg st="8" end="8"/>
                                            </p:txEl>
                                          </p:spTgt>
                                        </p:tgtEl>
                                        <p:attrNameLst>
                                          <p:attrName>ppt_x</p:attrName>
                                        </p:attrNameLst>
                                      </p:cBhvr>
                                      <p:tavLst>
                                        <p:tav tm="0">
                                          <p:val>
                                            <p:strVal val="#ppt_x-1"/>
                                          </p:val>
                                        </p:tav>
                                        <p:tav tm="100000">
                                          <p:val>
                                            <p:strVal val="#ppt_x"/>
                                          </p:val>
                                        </p:tav>
                                      </p:tavLst>
                                    </p:anim>
                                  </p:childTnLst>
                                </p:cTn>
                              </p:par>
                              <p:par>
                                <p:cTn id="165" presetID="2" presetClass="entr" presetSubtype="4" fill="hold" nodeType="withEffect">
                                  <p:stCondLst>
                                    <p:cond delay="1250"/>
                                  </p:stCondLst>
                                  <p:childTnLst>
                                    <p:set>
                                      <p:cBhvr>
                                        <p:cTn id="166" dur="1" fill="hold">
                                          <p:stCondLst>
                                            <p:cond delay="0"/>
                                          </p:stCondLst>
                                        </p:cTn>
                                        <p:tgtEl>
                                          <p:spTgt spid="124"/>
                                        </p:tgtEl>
                                        <p:attrNameLst>
                                          <p:attrName>style.visibility</p:attrName>
                                        </p:attrNameLst>
                                      </p:cBhvr>
                                      <p:to>
                                        <p:strVal val="visible"/>
                                      </p:to>
                                    </p:set>
                                    <p:anim calcmode="lin" valueType="num">
                                      <p:cBhvr additive="base">
                                        <p:cTn id="167" dur="500"/>
                                        <p:tgtEl>
                                          <p:spTgt spid="124"/>
                                        </p:tgtEl>
                                        <p:attrNameLst>
                                          <p:attrName>ppt_y</p:attrName>
                                        </p:attrNameLst>
                                      </p:cBhvr>
                                      <p:tavLst>
                                        <p:tav tm="0">
                                          <p:val>
                                            <p:strVal val="#ppt_y+1"/>
                                          </p:val>
                                        </p:tav>
                                        <p:tav tm="100000">
                                          <p:val>
                                            <p:strVal val="#ppt_y"/>
                                          </p:val>
                                        </p:tav>
                                      </p:tavLst>
                                    </p:anim>
                                  </p:childTnLst>
                                </p:cTn>
                              </p:par>
                              <p:par>
                                <p:cTn id="168" presetID="2" presetClass="entr" presetSubtype="4" fill="hold" nodeType="withEffect">
                                  <p:stCondLst>
                                    <p:cond delay="1250"/>
                                  </p:stCondLst>
                                  <p:childTnLst>
                                    <p:set>
                                      <p:cBhvr>
                                        <p:cTn id="169" dur="1" fill="hold">
                                          <p:stCondLst>
                                            <p:cond delay="0"/>
                                          </p:stCondLst>
                                        </p:cTn>
                                        <p:tgtEl>
                                          <p:spTgt spid="136"/>
                                        </p:tgtEl>
                                        <p:attrNameLst>
                                          <p:attrName>style.visibility</p:attrName>
                                        </p:attrNameLst>
                                      </p:cBhvr>
                                      <p:to>
                                        <p:strVal val="visible"/>
                                      </p:to>
                                    </p:set>
                                    <p:anim calcmode="lin" valueType="num">
                                      <p:cBhvr additive="base">
                                        <p:cTn id="170" dur="500"/>
                                        <p:tgtEl>
                                          <p:spTgt spid="136"/>
                                        </p:tgtEl>
                                        <p:attrNameLst>
                                          <p:attrName>ppt_y</p:attrName>
                                        </p:attrNameLst>
                                      </p:cBhvr>
                                      <p:tavLst>
                                        <p:tav tm="0">
                                          <p:val>
                                            <p:strVal val="#ppt_y+1"/>
                                          </p:val>
                                        </p:tav>
                                        <p:tav tm="100000">
                                          <p:val>
                                            <p:strVal val="#ppt_y"/>
                                          </p:val>
                                        </p:tav>
                                      </p:tavLst>
                                    </p:anim>
                                  </p:childTnLst>
                                </p:cTn>
                              </p:par>
                              <p:par>
                                <p:cTn id="171" presetID="2" presetClass="entr" presetSubtype="1" fill="hold" nodeType="withEffect">
                                  <p:stCondLst>
                                    <p:cond delay="1500"/>
                                  </p:stCondLst>
                                  <p:childTnLst>
                                    <p:set>
                                      <p:cBhvr>
                                        <p:cTn id="172" dur="1" fill="hold">
                                          <p:stCondLst>
                                            <p:cond delay="0"/>
                                          </p:stCondLst>
                                        </p:cTn>
                                        <p:tgtEl>
                                          <p:spTgt spid="123"/>
                                        </p:tgtEl>
                                        <p:attrNameLst>
                                          <p:attrName>style.visibility</p:attrName>
                                        </p:attrNameLst>
                                      </p:cBhvr>
                                      <p:to>
                                        <p:strVal val="visible"/>
                                      </p:to>
                                    </p:set>
                                    <p:anim calcmode="lin" valueType="num">
                                      <p:cBhvr additive="base">
                                        <p:cTn id="173" dur="500"/>
                                        <p:tgtEl>
                                          <p:spTgt spid="123"/>
                                        </p:tgtEl>
                                        <p:attrNameLst>
                                          <p:attrName>ppt_y</p:attrName>
                                        </p:attrNameLst>
                                      </p:cBhvr>
                                      <p:tavLst>
                                        <p:tav tm="0">
                                          <p:val>
                                            <p:strVal val="#ppt_y-1"/>
                                          </p:val>
                                        </p:tav>
                                        <p:tav tm="100000">
                                          <p:val>
                                            <p:strVal val="#ppt_y"/>
                                          </p:val>
                                        </p:tav>
                                      </p:tavLst>
                                    </p:anim>
                                  </p:childTnLst>
                                </p:cTn>
                              </p:par>
                              <p:par>
                                <p:cTn id="174" presetID="2" presetClass="entr" presetSubtype="1" fill="hold" nodeType="withEffect">
                                  <p:stCondLst>
                                    <p:cond delay="1750"/>
                                  </p:stCondLst>
                                  <p:childTnLst>
                                    <p:set>
                                      <p:cBhvr>
                                        <p:cTn id="175" dur="1" fill="hold">
                                          <p:stCondLst>
                                            <p:cond delay="0"/>
                                          </p:stCondLst>
                                        </p:cTn>
                                        <p:tgtEl>
                                          <p:spTgt spid="125"/>
                                        </p:tgtEl>
                                        <p:attrNameLst>
                                          <p:attrName>style.visibility</p:attrName>
                                        </p:attrNameLst>
                                      </p:cBhvr>
                                      <p:to>
                                        <p:strVal val="visible"/>
                                      </p:to>
                                    </p:set>
                                    <p:anim calcmode="lin" valueType="num">
                                      <p:cBhvr additive="base">
                                        <p:cTn id="176" dur="500"/>
                                        <p:tgtEl>
                                          <p:spTgt spid="125"/>
                                        </p:tgtEl>
                                        <p:attrNameLst>
                                          <p:attrName>ppt_y</p:attrName>
                                        </p:attrNameLst>
                                      </p:cBhvr>
                                      <p:tavLst>
                                        <p:tav tm="0">
                                          <p:val>
                                            <p:strVal val="#ppt_y-1"/>
                                          </p:val>
                                        </p:tav>
                                        <p:tav tm="100000">
                                          <p:val>
                                            <p:strVal val="#ppt_y"/>
                                          </p:val>
                                        </p:tav>
                                      </p:tavLst>
                                    </p:anim>
                                  </p:childTnLst>
                                </p:cTn>
                              </p:par>
                              <p:par>
                                <p:cTn id="177" presetID="2" presetClass="entr" presetSubtype="1" fill="hold" nodeType="withEffect">
                                  <p:stCondLst>
                                    <p:cond delay="1750"/>
                                  </p:stCondLst>
                                  <p:childTnLst>
                                    <p:set>
                                      <p:cBhvr>
                                        <p:cTn id="178" dur="1" fill="hold">
                                          <p:stCondLst>
                                            <p:cond delay="0"/>
                                          </p:stCondLst>
                                        </p:cTn>
                                        <p:tgtEl>
                                          <p:spTgt spid="133"/>
                                        </p:tgtEl>
                                        <p:attrNameLst>
                                          <p:attrName>style.visibility</p:attrName>
                                        </p:attrNameLst>
                                      </p:cBhvr>
                                      <p:to>
                                        <p:strVal val="visible"/>
                                      </p:to>
                                    </p:set>
                                    <p:anim calcmode="lin" valueType="num">
                                      <p:cBhvr additive="base">
                                        <p:cTn id="179" dur="500"/>
                                        <p:tgtEl>
                                          <p:spTgt spid="133"/>
                                        </p:tgtEl>
                                        <p:attrNameLst>
                                          <p:attrName>ppt_y</p:attrName>
                                        </p:attrNameLst>
                                      </p:cBhvr>
                                      <p:tavLst>
                                        <p:tav tm="0">
                                          <p:val>
                                            <p:strVal val="#ppt_y-1"/>
                                          </p:val>
                                        </p:tav>
                                        <p:tav tm="100000">
                                          <p:val>
                                            <p:strVal val="#ppt_y"/>
                                          </p:val>
                                        </p:tav>
                                      </p:tavLst>
                                    </p:anim>
                                  </p:childTnLst>
                                </p:cTn>
                              </p:par>
                              <p:par>
                                <p:cTn id="180" presetID="2" presetClass="entr" presetSubtype="4" fill="hold" nodeType="withEffect">
                                  <p:stCondLst>
                                    <p:cond delay="2000"/>
                                  </p:stCondLst>
                                  <p:childTnLst>
                                    <p:set>
                                      <p:cBhvr>
                                        <p:cTn id="181" dur="1" fill="hold">
                                          <p:stCondLst>
                                            <p:cond delay="0"/>
                                          </p:stCondLst>
                                        </p:cTn>
                                        <p:tgtEl>
                                          <p:spTgt spid="126"/>
                                        </p:tgtEl>
                                        <p:attrNameLst>
                                          <p:attrName>style.visibility</p:attrName>
                                        </p:attrNameLst>
                                      </p:cBhvr>
                                      <p:to>
                                        <p:strVal val="visible"/>
                                      </p:to>
                                    </p:set>
                                    <p:anim calcmode="lin" valueType="num">
                                      <p:cBhvr additive="base">
                                        <p:cTn id="182" dur="500"/>
                                        <p:tgtEl>
                                          <p:spTgt spid="126"/>
                                        </p:tgtEl>
                                        <p:attrNameLst>
                                          <p:attrName>ppt_y</p:attrName>
                                        </p:attrNameLst>
                                      </p:cBhvr>
                                      <p:tavLst>
                                        <p:tav tm="0">
                                          <p:val>
                                            <p:strVal val="#ppt_y+1"/>
                                          </p:val>
                                        </p:tav>
                                        <p:tav tm="100000">
                                          <p:val>
                                            <p:strVal val="#ppt_y"/>
                                          </p:val>
                                        </p:tav>
                                      </p:tavLst>
                                    </p:anim>
                                  </p:childTnLst>
                                </p:cTn>
                              </p:par>
                            </p:childTnLst>
                          </p:cTn>
                        </p:par>
                        <p:par>
                          <p:cTn id="183" fill="hold">
                            <p:stCondLst>
                              <p:cond delay="1000"/>
                            </p:stCondLst>
                            <p:childTnLst>
                              <p:par>
                                <p:cTn id="184" presetID="10" presetClass="entr" presetSubtype="0" fill="hold" nodeType="afterEffect">
                                  <p:stCondLst>
                                    <p:cond delay="500"/>
                                  </p:stCondLst>
                                  <p:childTnLst>
                                    <p:set>
                                      <p:cBhvr>
                                        <p:cTn id="185" dur="1" fill="hold">
                                          <p:stCondLst>
                                            <p:cond delay="0"/>
                                          </p:stCondLst>
                                        </p:cTn>
                                        <p:tgtEl>
                                          <p:spTgt spid="127"/>
                                        </p:tgtEl>
                                        <p:attrNameLst>
                                          <p:attrName>style.visibility</p:attrName>
                                        </p:attrNameLst>
                                      </p:cBhvr>
                                      <p:to>
                                        <p:strVal val="visible"/>
                                      </p:to>
                                    </p:set>
                                    <p:animEffect transition="in" filter="fade">
                                      <p:cBhvr>
                                        <p:cTn id="186" dur="75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ogan">
  <p:cSld name="Slogan">
    <p:spTree>
      <p:nvGrpSpPr>
        <p:cNvPr id="1" name="Shape 137"/>
        <p:cNvGrpSpPr/>
        <p:nvPr/>
      </p:nvGrpSpPr>
      <p:grpSpPr>
        <a:xfrm>
          <a:off x="0" y="0"/>
          <a:ext cx="0" cy="0"/>
          <a:chOff x="0" y="0"/>
          <a:chExt cx="0" cy="0"/>
        </a:xfrm>
      </p:grpSpPr>
      <p:sp>
        <p:nvSpPr>
          <p:cNvPr id="138" name="Google Shape;138;p75"/>
          <p:cNvSpPr/>
          <p:nvPr/>
        </p:nvSpPr>
        <p:spPr>
          <a:xfrm>
            <a:off x="0" y="4317586"/>
            <a:ext cx="18286413" cy="2530046"/>
          </a:xfrm>
          <a:prstGeom prst="rect">
            <a:avLst/>
          </a:prstGeom>
          <a:gradFill>
            <a:gsLst>
              <a:gs pos="0">
                <a:schemeClr val="dk2"/>
              </a:gs>
              <a:gs pos="31000">
                <a:srgbClr val="FFFFFF">
                  <a:alpha val="53725"/>
                </a:srgbClr>
              </a:gs>
              <a:gs pos="67000">
                <a:srgbClr val="FFFFFF">
                  <a:alpha val="1960"/>
                </a:srgbClr>
              </a:gs>
              <a:gs pos="88000">
                <a:srgbClr val="FFFFFF">
                  <a:alpha val="47843"/>
                </a:srgbClr>
              </a:gs>
              <a:gs pos="100000">
                <a:schemeClr val="dk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39" name="Google Shape;139;p75"/>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75"/>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75"/>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42" name="Google Shape;142;p75"/>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75"/>
          <p:cNvSpPr txBox="1">
            <a:spLocks noGrp="1"/>
          </p:cNvSpPr>
          <p:nvPr>
            <p:ph type="body" idx="2"/>
          </p:nvPr>
        </p:nvSpPr>
        <p:spPr>
          <a:xfrm>
            <a:off x="1695269" y="4551916"/>
            <a:ext cx="14895872" cy="2061386"/>
          </a:xfrm>
          <a:prstGeom prst="rect">
            <a:avLst/>
          </a:prstGeom>
          <a:noFill/>
          <a:ln>
            <a:noFill/>
          </a:ln>
        </p:spPr>
        <p:txBody>
          <a:bodyPr spcFirstLastPara="1" wrap="square" lIns="163275" tIns="81625" rIns="163275" bIns="81625" anchor="ctr" anchorCtr="0">
            <a:noAutofit/>
          </a:bodyPr>
          <a:lstStyle>
            <a:lvl1pPr marL="457200" lvl="0" indent="-228600" algn="ctr">
              <a:lnSpc>
                <a:spcPct val="106060"/>
              </a:lnSpc>
              <a:spcBef>
                <a:spcPts val="0"/>
              </a:spcBef>
              <a:spcAft>
                <a:spcPts val="0"/>
              </a:spcAft>
              <a:buClr>
                <a:schemeClr val="accent2"/>
              </a:buClr>
              <a:buSzPts val="6600"/>
              <a:buNone/>
              <a:defRPr sz="66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500"/>
                                        <p:tgtEl>
                                          <p:spTgt spid="1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2">
                                            <p:txEl>
                                              <p:pRg st="1" end="1"/>
                                            </p:txEl>
                                          </p:spTgt>
                                        </p:tgtEl>
                                        <p:attrNameLst>
                                          <p:attrName>style.visibility</p:attrName>
                                        </p:attrNameLst>
                                      </p:cBhvr>
                                      <p:to>
                                        <p:strVal val="visible"/>
                                      </p:to>
                                    </p:set>
                                    <p:animEffect transition="in" filter="fade">
                                      <p:cBhvr>
                                        <p:cTn id="10" dur="500"/>
                                        <p:tgtEl>
                                          <p:spTgt spid="14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2">
                                            <p:txEl>
                                              <p:pRg st="2" end="2"/>
                                            </p:txEl>
                                          </p:spTgt>
                                        </p:tgtEl>
                                        <p:attrNameLst>
                                          <p:attrName>style.visibility</p:attrName>
                                        </p:attrNameLst>
                                      </p:cBhvr>
                                      <p:to>
                                        <p:strVal val="visible"/>
                                      </p:to>
                                    </p:set>
                                    <p:animEffect transition="in" filter="fade">
                                      <p:cBhvr>
                                        <p:cTn id="13" dur="500"/>
                                        <p:tgtEl>
                                          <p:spTgt spid="14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2">
                                            <p:txEl>
                                              <p:pRg st="3" end="3"/>
                                            </p:txEl>
                                          </p:spTgt>
                                        </p:tgtEl>
                                        <p:attrNameLst>
                                          <p:attrName>style.visibility</p:attrName>
                                        </p:attrNameLst>
                                      </p:cBhvr>
                                      <p:to>
                                        <p:strVal val="visible"/>
                                      </p:to>
                                    </p:set>
                                    <p:animEffect transition="in" filter="fade">
                                      <p:cBhvr>
                                        <p:cTn id="16" dur="500"/>
                                        <p:tgtEl>
                                          <p:spTgt spid="14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2">
                                            <p:txEl>
                                              <p:pRg st="4" end="4"/>
                                            </p:txEl>
                                          </p:spTgt>
                                        </p:tgtEl>
                                        <p:attrNameLst>
                                          <p:attrName>style.visibility</p:attrName>
                                        </p:attrNameLst>
                                      </p:cBhvr>
                                      <p:to>
                                        <p:strVal val="visible"/>
                                      </p:to>
                                    </p:set>
                                    <p:animEffect transition="in" filter="fade">
                                      <p:cBhvr>
                                        <p:cTn id="19" dur="500"/>
                                        <p:tgtEl>
                                          <p:spTgt spid="14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2">
                                            <p:txEl>
                                              <p:pRg st="5" end="5"/>
                                            </p:txEl>
                                          </p:spTgt>
                                        </p:tgtEl>
                                        <p:attrNameLst>
                                          <p:attrName>style.visibility</p:attrName>
                                        </p:attrNameLst>
                                      </p:cBhvr>
                                      <p:to>
                                        <p:strVal val="visible"/>
                                      </p:to>
                                    </p:set>
                                    <p:animEffect transition="in" filter="fade">
                                      <p:cBhvr>
                                        <p:cTn id="22" dur="500"/>
                                        <p:tgtEl>
                                          <p:spTgt spid="14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2">
                                            <p:txEl>
                                              <p:pRg st="6" end="6"/>
                                            </p:txEl>
                                          </p:spTgt>
                                        </p:tgtEl>
                                        <p:attrNameLst>
                                          <p:attrName>style.visibility</p:attrName>
                                        </p:attrNameLst>
                                      </p:cBhvr>
                                      <p:to>
                                        <p:strVal val="visible"/>
                                      </p:to>
                                    </p:set>
                                    <p:animEffect transition="in" filter="fade">
                                      <p:cBhvr>
                                        <p:cTn id="25" dur="500"/>
                                        <p:tgtEl>
                                          <p:spTgt spid="14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2">
                                            <p:txEl>
                                              <p:pRg st="7" end="7"/>
                                            </p:txEl>
                                          </p:spTgt>
                                        </p:tgtEl>
                                        <p:attrNameLst>
                                          <p:attrName>style.visibility</p:attrName>
                                        </p:attrNameLst>
                                      </p:cBhvr>
                                      <p:to>
                                        <p:strVal val="visible"/>
                                      </p:to>
                                    </p:set>
                                    <p:animEffect transition="in" filter="fade">
                                      <p:cBhvr>
                                        <p:cTn id="28" dur="500"/>
                                        <p:tgtEl>
                                          <p:spTgt spid="14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2">
                                            <p:txEl>
                                              <p:pRg st="8" end="8"/>
                                            </p:txEl>
                                          </p:spTgt>
                                        </p:tgtEl>
                                        <p:attrNameLst>
                                          <p:attrName>style.visibility</p:attrName>
                                        </p:attrNameLst>
                                      </p:cBhvr>
                                      <p:to>
                                        <p:strVal val="visible"/>
                                      </p:to>
                                    </p:set>
                                    <p:animEffect transition="in" filter="fade">
                                      <p:cBhvr>
                                        <p:cTn id="31" dur="500"/>
                                        <p:tgtEl>
                                          <p:spTgt spid="142">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38"/>
                                        </p:tgtEl>
                                        <p:attrNameLst>
                                          <p:attrName>style.visibility</p:attrName>
                                        </p:attrNameLst>
                                      </p:cBhvr>
                                      <p:to>
                                        <p:strVal val="visible"/>
                                      </p:to>
                                    </p:set>
                                    <p:animEffect transition="in" filter="fade">
                                      <p:cBhvr>
                                        <p:cTn id="35" dur="500"/>
                                        <p:tgtEl>
                                          <p:spTgt spid="138"/>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43">
                                            <p:txEl>
                                              <p:pRg st="0" end="0"/>
                                            </p:txEl>
                                          </p:spTgt>
                                        </p:tgtEl>
                                        <p:attrNameLst>
                                          <p:attrName>style.visibility</p:attrName>
                                        </p:attrNameLst>
                                      </p:cBhvr>
                                      <p:to>
                                        <p:strVal val="visible"/>
                                      </p:to>
                                    </p:set>
                                    <p:animEffect transition="in" filter="fade">
                                      <p:cBhvr>
                                        <p:cTn id="39" dur="500"/>
                                        <p:tgtEl>
                                          <p:spTgt spid="143">
                                            <p:txEl>
                                              <p:pRg st="0" end="0"/>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43">
                                            <p:txEl>
                                              <p:pRg st="1" end="1"/>
                                            </p:txEl>
                                          </p:spTgt>
                                        </p:tgtEl>
                                        <p:attrNameLst>
                                          <p:attrName>style.visibility</p:attrName>
                                        </p:attrNameLst>
                                      </p:cBhvr>
                                      <p:to>
                                        <p:strVal val="visible"/>
                                      </p:to>
                                    </p:set>
                                    <p:animEffect transition="in" filter="fade">
                                      <p:cBhvr>
                                        <p:cTn id="43" dur="500"/>
                                        <p:tgtEl>
                                          <p:spTgt spid="143">
                                            <p:txEl>
                                              <p:pRg st="1" end="1"/>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43">
                                            <p:txEl>
                                              <p:pRg st="2" end="2"/>
                                            </p:txEl>
                                          </p:spTgt>
                                        </p:tgtEl>
                                        <p:attrNameLst>
                                          <p:attrName>style.visibility</p:attrName>
                                        </p:attrNameLst>
                                      </p:cBhvr>
                                      <p:to>
                                        <p:strVal val="visible"/>
                                      </p:to>
                                    </p:set>
                                    <p:animEffect transition="in" filter="fade">
                                      <p:cBhvr>
                                        <p:cTn id="47" dur="500"/>
                                        <p:tgtEl>
                                          <p:spTgt spid="143">
                                            <p:txEl>
                                              <p:pRg st="2" end="2"/>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43">
                                            <p:txEl>
                                              <p:pRg st="3" end="3"/>
                                            </p:txEl>
                                          </p:spTgt>
                                        </p:tgtEl>
                                        <p:attrNameLst>
                                          <p:attrName>style.visibility</p:attrName>
                                        </p:attrNameLst>
                                      </p:cBhvr>
                                      <p:to>
                                        <p:strVal val="visible"/>
                                      </p:to>
                                    </p:set>
                                    <p:animEffect transition="in" filter="fade">
                                      <p:cBhvr>
                                        <p:cTn id="51" dur="500"/>
                                        <p:tgtEl>
                                          <p:spTgt spid="143">
                                            <p:txEl>
                                              <p:pRg st="3" end="3"/>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43">
                                            <p:txEl>
                                              <p:pRg st="4" end="4"/>
                                            </p:txEl>
                                          </p:spTgt>
                                        </p:tgtEl>
                                        <p:attrNameLst>
                                          <p:attrName>style.visibility</p:attrName>
                                        </p:attrNameLst>
                                      </p:cBhvr>
                                      <p:to>
                                        <p:strVal val="visible"/>
                                      </p:to>
                                    </p:set>
                                    <p:animEffect transition="in" filter="fade">
                                      <p:cBhvr>
                                        <p:cTn id="55" dur="500"/>
                                        <p:tgtEl>
                                          <p:spTgt spid="143">
                                            <p:txEl>
                                              <p:pRg st="4" end="4"/>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43">
                                            <p:txEl>
                                              <p:pRg st="5" end="5"/>
                                            </p:txEl>
                                          </p:spTgt>
                                        </p:tgtEl>
                                        <p:attrNameLst>
                                          <p:attrName>style.visibility</p:attrName>
                                        </p:attrNameLst>
                                      </p:cBhvr>
                                      <p:to>
                                        <p:strVal val="visible"/>
                                      </p:to>
                                    </p:set>
                                    <p:animEffect transition="in" filter="fade">
                                      <p:cBhvr>
                                        <p:cTn id="59" dur="500"/>
                                        <p:tgtEl>
                                          <p:spTgt spid="143">
                                            <p:txEl>
                                              <p:pRg st="5" end="5"/>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43">
                                            <p:txEl>
                                              <p:pRg st="6" end="6"/>
                                            </p:txEl>
                                          </p:spTgt>
                                        </p:tgtEl>
                                        <p:attrNameLst>
                                          <p:attrName>style.visibility</p:attrName>
                                        </p:attrNameLst>
                                      </p:cBhvr>
                                      <p:to>
                                        <p:strVal val="visible"/>
                                      </p:to>
                                    </p:set>
                                    <p:animEffect transition="in" filter="fade">
                                      <p:cBhvr>
                                        <p:cTn id="63" dur="500"/>
                                        <p:tgtEl>
                                          <p:spTgt spid="143">
                                            <p:txEl>
                                              <p:pRg st="6" end="6"/>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43">
                                            <p:txEl>
                                              <p:pRg st="7" end="7"/>
                                            </p:txEl>
                                          </p:spTgt>
                                        </p:tgtEl>
                                        <p:attrNameLst>
                                          <p:attrName>style.visibility</p:attrName>
                                        </p:attrNameLst>
                                      </p:cBhvr>
                                      <p:to>
                                        <p:strVal val="visible"/>
                                      </p:to>
                                    </p:set>
                                    <p:animEffect transition="in" filter="fade">
                                      <p:cBhvr>
                                        <p:cTn id="67" dur="500"/>
                                        <p:tgtEl>
                                          <p:spTgt spid="143">
                                            <p:txEl>
                                              <p:pRg st="7" end="7"/>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143">
                                            <p:txEl>
                                              <p:pRg st="8" end="8"/>
                                            </p:txEl>
                                          </p:spTgt>
                                        </p:tgtEl>
                                        <p:attrNameLst>
                                          <p:attrName>style.visibility</p:attrName>
                                        </p:attrNameLst>
                                      </p:cBhvr>
                                      <p:to>
                                        <p:strVal val="visible"/>
                                      </p:to>
                                    </p:set>
                                    <p:animEffect transition="in" filter="fade">
                                      <p:cBhvr>
                                        <p:cTn id="71" dur="500"/>
                                        <p:tgtEl>
                                          <p:spTgt spid="1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 Image - 1 Column">
  <p:cSld name="1 Image - 1 Column">
    <p:spTree>
      <p:nvGrpSpPr>
        <p:cNvPr id="1" name="Shape 144"/>
        <p:cNvGrpSpPr/>
        <p:nvPr/>
      </p:nvGrpSpPr>
      <p:grpSpPr>
        <a:xfrm>
          <a:off x="0" y="0"/>
          <a:ext cx="0" cy="0"/>
          <a:chOff x="0" y="0"/>
          <a:chExt cx="0" cy="0"/>
        </a:xfrm>
      </p:grpSpPr>
      <p:sp>
        <p:nvSpPr>
          <p:cNvPr id="145" name="Google Shape;145;p76"/>
          <p:cNvSpPr/>
          <p:nvPr/>
        </p:nvSpPr>
        <p:spPr>
          <a:xfrm>
            <a:off x="1237456" y="3435927"/>
            <a:ext cx="7393926" cy="5015346"/>
          </a:xfrm>
          <a:prstGeom prst="round2DiagRect">
            <a:avLst>
              <a:gd name="adj1" fmla="val 4236"/>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46" name="Google Shape;146;p76"/>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76"/>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76"/>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49" name="Google Shape;149;p76"/>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76"/>
          <p:cNvSpPr txBox="1">
            <a:spLocks noGrp="1"/>
          </p:cNvSpPr>
          <p:nvPr>
            <p:ph type="body" idx="2"/>
          </p:nvPr>
        </p:nvSpPr>
        <p:spPr>
          <a:xfrm>
            <a:off x="8817047" y="4203700"/>
            <a:ext cx="8231909"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76"/>
          <p:cNvSpPr txBox="1">
            <a:spLocks noGrp="1"/>
          </p:cNvSpPr>
          <p:nvPr>
            <p:ph type="body" idx="3"/>
          </p:nvPr>
        </p:nvSpPr>
        <p:spPr>
          <a:xfrm>
            <a:off x="8811491" y="5016500"/>
            <a:ext cx="8231909" cy="2768600"/>
          </a:xfrm>
          <a:prstGeom prst="rect">
            <a:avLst/>
          </a:prstGeom>
          <a:noFill/>
          <a:ln>
            <a:noFill/>
          </a:ln>
        </p:spPr>
        <p:txBody>
          <a:bodyPr spcFirstLastPara="1" wrap="square" lIns="163275" tIns="81625" rIns="163275" bIns="81625" anchor="t" anchorCtr="0">
            <a:noAutofit/>
          </a:bodyPr>
          <a:lstStyle>
            <a:lvl1pPr marL="457200" lvl="0" indent="-228600" algn="l">
              <a:lnSpc>
                <a:spcPct val="12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76"/>
          <p:cNvSpPr>
            <a:spLocks noGrp="1"/>
          </p:cNvSpPr>
          <p:nvPr>
            <p:ph type="pic" idx="4"/>
          </p:nvPr>
        </p:nvSpPr>
        <p:spPr>
          <a:xfrm>
            <a:off x="1406074" y="3608893"/>
            <a:ext cx="7056690" cy="4669414"/>
          </a:xfrm>
          <a:prstGeom prst="round2DiagRect">
            <a:avLst>
              <a:gd name="adj1" fmla="val 2722"/>
              <a:gd name="adj2" fmla="val 0"/>
            </a:avLst>
          </a:prstGeom>
          <a:solidFill>
            <a:schemeClr val="dk1">
              <a:alpha val="29803"/>
            </a:schemeClr>
          </a:solidFill>
          <a:ln>
            <a:noFill/>
          </a:ln>
        </p:spPr>
      </p:sp>
      <p:pic>
        <p:nvPicPr>
          <p:cNvPr id="153" name="Google Shape;153;p76"/>
          <p:cNvPicPr preferRelativeResize="0"/>
          <p:nvPr/>
        </p:nvPicPr>
        <p:blipFill rotWithShape="1">
          <a:blip r:embed="rId2">
            <a:alphaModFix/>
          </a:blip>
          <a:srcRect/>
          <a:stretch/>
        </p:blipFill>
        <p:spPr>
          <a:xfrm>
            <a:off x="9330137" y="4716062"/>
            <a:ext cx="8125477" cy="5940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500"/>
                                        <p:tgtEl>
                                          <p:spTgt spid="14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9">
                                            <p:txEl>
                                              <p:pRg st="1" end="1"/>
                                            </p:txEl>
                                          </p:spTgt>
                                        </p:tgtEl>
                                        <p:attrNameLst>
                                          <p:attrName>style.visibility</p:attrName>
                                        </p:attrNameLst>
                                      </p:cBhvr>
                                      <p:to>
                                        <p:strVal val="visible"/>
                                      </p:to>
                                    </p:set>
                                    <p:animEffect transition="in" filter="fade">
                                      <p:cBhvr>
                                        <p:cTn id="10" dur="500"/>
                                        <p:tgtEl>
                                          <p:spTgt spid="14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9">
                                            <p:txEl>
                                              <p:pRg st="2" end="2"/>
                                            </p:txEl>
                                          </p:spTgt>
                                        </p:tgtEl>
                                        <p:attrNameLst>
                                          <p:attrName>style.visibility</p:attrName>
                                        </p:attrNameLst>
                                      </p:cBhvr>
                                      <p:to>
                                        <p:strVal val="visible"/>
                                      </p:to>
                                    </p:set>
                                    <p:animEffect transition="in" filter="fade">
                                      <p:cBhvr>
                                        <p:cTn id="13" dur="500"/>
                                        <p:tgtEl>
                                          <p:spTgt spid="14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9">
                                            <p:txEl>
                                              <p:pRg st="3" end="3"/>
                                            </p:txEl>
                                          </p:spTgt>
                                        </p:tgtEl>
                                        <p:attrNameLst>
                                          <p:attrName>style.visibility</p:attrName>
                                        </p:attrNameLst>
                                      </p:cBhvr>
                                      <p:to>
                                        <p:strVal val="visible"/>
                                      </p:to>
                                    </p:set>
                                    <p:animEffect transition="in" filter="fade">
                                      <p:cBhvr>
                                        <p:cTn id="16" dur="500"/>
                                        <p:tgtEl>
                                          <p:spTgt spid="14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animEffect transition="in" filter="fade">
                                      <p:cBhvr>
                                        <p:cTn id="19" dur="500"/>
                                        <p:tgtEl>
                                          <p:spTgt spid="14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9">
                                            <p:txEl>
                                              <p:pRg st="5" end="5"/>
                                            </p:txEl>
                                          </p:spTgt>
                                        </p:tgtEl>
                                        <p:attrNameLst>
                                          <p:attrName>style.visibility</p:attrName>
                                        </p:attrNameLst>
                                      </p:cBhvr>
                                      <p:to>
                                        <p:strVal val="visible"/>
                                      </p:to>
                                    </p:set>
                                    <p:animEffect transition="in" filter="fade">
                                      <p:cBhvr>
                                        <p:cTn id="22" dur="500"/>
                                        <p:tgtEl>
                                          <p:spTgt spid="14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9">
                                            <p:txEl>
                                              <p:pRg st="6" end="6"/>
                                            </p:txEl>
                                          </p:spTgt>
                                        </p:tgtEl>
                                        <p:attrNameLst>
                                          <p:attrName>style.visibility</p:attrName>
                                        </p:attrNameLst>
                                      </p:cBhvr>
                                      <p:to>
                                        <p:strVal val="visible"/>
                                      </p:to>
                                    </p:set>
                                    <p:animEffect transition="in" filter="fade">
                                      <p:cBhvr>
                                        <p:cTn id="25" dur="500"/>
                                        <p:tgtEl>
                                          <p:spTgt spid="14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9">
                                            <p:txEl>
                                              <p:pRg st="7" end="7"/>
                                            </p:txEl>
                                          </p:spTgt>
                                        </p:tgtEl>
                                        <p:attrNameLst>
                                          <p:attrName>style.visibility</p:attrName>
                                        </p:attrNameLst>
                                      </p:cBhvr>
                                      <p:to>
                                        <p:strVal val="visible"/>
                                      </p:to>
                                    </p:set>
                                    <p:animEffect transition="in" filter="fade">
                                      <p:cBhvr>
                                        <p:cTn id="28" dur="500"/>
                                        <p:tgtEl>
                                          <p:spTgt spid="14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9">
                                            <p:txEl>
                                              <p:pRg st="8" end="8"/>
                                            </p:txEl>
                                          </p:spTgt>
                                        </p:tgtEl>
                                        <p:attrNameLst>
                                          <p:attrName>style.visibility</p:attrName>
                                        </p:attrNameLst>
                                      </p:cBhvr>
                                      <p:to>
                                        <p:strVal val="visible"/>
                                      </p:to>
                                    </p:set>
                                    <p:animEffect transition="in" filter="fade">
                                      <p:cBhvr>
                                        <p:cTn id="31" dur="500"/>
                                        <p:tgtEl>
                                          <p:spTgt spid="149">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45"/>
                                        </p:tgtEl>
                                        <p:attrNameLst>
                                          <p:attrName>style.visibility</p:attrName>
                                        </p:attrNameLst>
                                      </p:cBhvr>
                                      <p:to>
                                        <p:strVal val="visible"/>
                                      </p:to>
                                    </p:set>
                                    <p:animEffect transition="in" filter="fade">
                                      <p:cBhvr>
                                        <p:cTn id="35" dur="500"/>
                                        <p:tgtEl>
                                          <p:spTgt spid="145"/>
                                        </p:tgtEl>
                                      </p:cBhvr>
                                    </p:animEffect>
                                  </p:childTnLst>
                                </p:cTn>
                              </p:par>
                              <p:par>
                                <p:cTn id="36" presetID="10" presetClass="entr" presetSubtype="0" fill="hold" nodeType="withEffect">
                                  <p:stCondLst>
                                    <p:cond delay="250"/>
                                  </p:stCondLst>
                                  <p:childTnLst>
                                    <p:set>
                                      <p:cBhvr>
                                        <p:cTn id="37" dur="1" fill="hold">
                                          <p:stCondLst>
                                            <p:cond delay="0"/>
                                          </p:stCondLst>
                                        </p:cTn>
                                        <p:tgtEl>
                                          <p:spTgt spid="152"/>
                                        </p:tgtEl>
                                        <p:attrNameLst>
                                          <p:attrName>style.visibility</p:attrName>
                                        </p:attrNameLst>
                                      </p:cBhvr>
                                      <p:to>
                                        <p:strVal val="visible"/>
                                      </p:to>
                                    </p:set>
                                    <p:animEffect transition="in" filter="fade">
                                      <p:cBhvr>
                                        <p:cTn id="38" dur="500"/>
                                        <p:tgtEl>
                                          <p:spTgt spid="152"/>
                                        </p:tgtEl>
                                      </p:cBhvr>
                                    </p:animEffect>
                                  </p:childTnLst>
                                </p:cTn>
                              </p:par>
                            </p:childTnLst>
                          </p:cTn>
                        </p:par>
                        <p:par>
                          <p:cTn id="39" fill="hold">
                            <p:stCondLst>
                              <p:cond delay="1000"/>
                            </p:stCondLst>
                            <p:childTnLst>
                              <p:par>
                                <p:cTn id="40" presetID="10" presetClass="entr" presetSubtype="0" fill="hold" nodeType="afterEffect">
                                  <p:stCondLst>
                                    <p:cond delay="500"/>
                                  </p:stCondLst>
                                  <p:childTnLst>
                                    <p:set>
                                      <p:cBhvr>
                                        <p:cTn id="41" dur="1" fill="hold">
                                          <p:stCondLst>
                                            <p:cond delay="0"/>
                                          </p:stCondLst>
                                        </p:cTn>
                                        <p:tgtEl>
                                          <p:spTgt spid="150">
                                            <p:txEl>
                                              <p:pRg st="0" end="0"/>
                                            </p:txEl>
                                          </p:spTgt>
                                        </p:tgtEl>
                                        <p:attrNameLst>
                                          <p:attrName>style.visibility</p:attrName>
                                        </p:attrNameLst>
                                      </p:cBhvr>
                                      <p:to>
                                        <p:strVal val="visible"/>
                                      </p:to>
                                    </p:set>
                                    <p:animEffect transition="in" filter="fade">
                                      <p:cBhvr>
                                        <p:cTn id="42" dur="500"/>
                                        <p:tgtEl>
                                          <p:spTgt spid="150">
                                            <p:txEl>
                                              <p:pRg st="0" end="0"/>
                                            </p:txEl>
                                          </p:spTgt>
                                        </p:tgtEl>
                                      </p:cBhvr>
                                    </p:animEffect>
                                  </p:childTnLst>
                                </p:cTn>
                              </p:par>
                            </p:childTnLst>
                          </p:cTn>
                        </p:par>
                        <p:par>
                          <p:cTn id="43" fill="hold">
                            <p:stCondLst>
                              <p:cond delay="1500"/>
                            </p:stCondLst>
                            <p:childTnLst>
                              <p:par>
                                <p:cTn id="44" presetID="10" presetClass="entr" presetSubtype="0" fill="hold" nodeType="afterEffect">
                                  <p:stCondLst>
                                    <p:cond delay="500"/>
                                  </p:stCondLst>
                                  <p:childTnLst>
                                    <p:set>
                                      <p:cBhvr>
                                        <p:cTn id="45" dur="1" fill="hold">
                                          <p:stCondLst>
                                            <p:cond delay="0"/>
                                          </p:stCondLst>
                                        </p:cTn>
                                        <p:tgtEl>
                                          <p:spTgt spid="150">
                                            <p:txEl>
                                              <p:pRg st="1" end="1"/>
                                            </p:txEl>
                                          </p:spTgt>
                                        </p:tgtEl>
                                        <p:attrNameLst>
                                          <p:attrName>style.visibility</p:attrName>
                                        </p:attrNameLst>
                                      </p:cBhvr>
                                      <p:to>
                                        <p:strVal val="visible"/>
                                      </p:to>
                                    </p:set>
                                    <p:animEffect transition="in" filter="fade">
                                      <p:cBhvr>
                                        <p:cTn id="46" dur="500"/>
                                        <p:tgtEl>
                                          <p:spTgt spid="150">
                                            <p:txEl>
                                              <p:pRg st="1" end="1"/>
                                            </p:txEl>
                                          </p:spTgt>
                                        </p:tgtEl>
                                      </p:cBhvr>
                                    </p:animEffect>
                                  </p:childTnLst>
                                </p:cTn>
                              </p:par>
                            </p:childTnLst>
                          </p:cTn>
                        </p:par>
                        <p:par>
                          <p:cTn id="47" fill="hold">
                            <p:stCondLst>
                              <p:cond delay="2000"/>
                            </p:stCondLst>
                            <p:childTnLst>
                              <p:par>
                                <p:cTn id="48" presetID="10" presetClass="entr" presetSubtype="0" fill="hold" nodeType="afterEffect">
                                  <p:stCondLst>
                                    <p:cond delay="500"/>
                                  </p:stCondLst>
                                  <p:childTnLst>
                                    <p:set>
                                      <p:cBhvr>
                                        <p:cTn id="49" dur="1" fill="hold">
                                          <p:stCondLst>
                                            <p:cond delay="0"/>
                                          </p:stCondLst>
                                        </p:cTn>
                                        <p:tgtEl>
                                          <p:spTgt spid="150">
                                            <p:txEl>
                                              <p:pRg st="2" end="2"/>
                                            </p:txEl>
                                          </p:spTgt>
                                        </p:tgtEl>
                                        <p:attrNameLst>
                                          <p:attrName>style.visibility</p:attrName>
                                        </p:attrNameLst>
                                      </p:cBhvr>
                                      <p:to>
                                        <p:strVal val="visible"/>
                                      </p:to>
                                    </p:set>
                                    <p:animEffect transition="in" filter="fade">
                                      <p:cBhvr>
                                        <p:cTn id="50" dur="500"/>
                                        <p:tgtEl>
                                          <p:spTgt spid="150">
                                            <p:txEl>
                                              <p:pRg st="2" end="2"/>
                                            </p:txEl>
                                          </p:spTgt>
                                        </p:tgtEl>
                                      </p:cBhvr>
                                    </p:animEffect>
                                  </p:childTnLst>
                                </p:cTn>
                              </p:par>
                            </p:childTnLst>
                          </p:cTn>
                        </p:par>
                        <p:par>
                          <p:cTn id="51" fill="hold">
                            <p:stCondLst>
                              <p:cond delay="2500"/>
                            </p:stCondLst>
                            <p:childTnLst>
                              <p:par>
                                <p:cTn id="52" presetID="10" presetClass="entr" presetSubtype="0" fill="hold" nodeType="afterEffect">
                                  <p:stCondLst>
                                    <p:cond delay="500"/>
                                  </p:stCondLst>
                                  <p:childTnLst>
                                    <p:set>
                                      <p:cBhvr>
                                        <p:cTn id="53" dur="1" fill="hold">
                                          <p:stCondLst>
                                            <p:cond delay="0"/>
                                          </p:stCondLst>
                                        </p:cTn>
                                        <p:tgtEl>
                                          <p:spTgt spid="150">
                                            <p:txEl>
                                              <p:pRg st="3" end="3"/>
                                            </p:txEl>
                                          </p:spTgt>
                                        </p:tgtEl>
                                        <p:attrNameLst>
                                          <p:attrName>style.visibility</p:attrName>
                                        </p:attrNameLst>
                                      </p:cBhvr>
                                      <p:to>
                                        <p:strVal val="visible"/>
                                      </p:to>
                                    </p:set>
                                    <p:animEffect transition="in" filter="fade">
                                      <p:cBhvr>
                                        <p:cTn id="54" dur="500"/>
                                        <p:tgtEl>
                                          <p:spTgt spid="150">
                                            <p:txEl>
                                              <p:pRg st="3" end="3"/>
                                            </p:txEl>
                                          </p:spTgt>
                                        </p:tgtEl>
                                      </p:cBhvr>
                                    </p:animEffect>
                                  </p:childTnLst>
                                </p:cTn>
                              </p:par>
                            </p:childTnLst>
                          </p:cTn>
                        </p:par>
                        <p:par>
                          <p:cTn id="55" fill="hold">
                            <p:stCondLst>
                              <p:cond delay="3000"/>
                            </p:stCondLst>
                            <p:childTnLst>
                              <p:par>
                                <p:cTn id="56" presetID="10" presetClass="entr" presetSubtype="0" fill="hold" nodeType="afterEffect">
                                  <p:stCondLst>
                                    <p:cond delay="500"/>
                                  </p:stCondLst>
                                  <p:childTnLst>
                                    <p:set>
                                      <p:cBhvr>
                                        <p:cTn id="57" dur="1" fill="hold">
                                          <p:stCondLst>
                                            <p:cond delay="0"/>
                                          </p:stCondLst>
                                        </p:cTn>
                                        <p:tgtEl>
                                          <p:spTgt spid="150">
                                            <p:txEl>
                                              <p:pRg st="4" end="4"/>
                                            </p:txEl>
                                          </p:spTgt>
                                        </p:tgtEl>
                                        <p:attrNameLst>
                                          <p:attrName>style.visibility</p:attrName>
                                        </p:attrNameLst>
                                      </p:cBhvr>
                                      <p:to>
                                        <p:strVal val="visible"/>
                                      </p:to>
                                    </p:set>
                                    <p:animEffect transition="in" filter="fade">
                                      <p:cBhvr>
                                        <p:cTn id="58" dur="500"/>
                                        <p:tgtEl>
                                          <p:spTgt spid="150">
                                            <p:txEl>
                                              <p:pRg st="4" end="4"/>
                                            </p:txEl>
                                          </p:spTgt>
                                        </p:tgtEl>
                                      </p:cBhvr>
                                    </p:animEffect>
                                  </p:childTnLst>
                                </p:cTn>
                              </p:par>
                            </p:childTnLst>
                          </p:cTn>
                        </p:par>
                        <p:par>
                          <p:cTn id="59" fill="hold">
                            <p:stCondLst>
                              <p:cond delay="3500"/>
                            </p:stCondLst>
                            <p:childTnLst>
                              <p:par>
                                <p:cTn id="60" presetID="10" presetClass="entr" presetSubtype="0" fill="hold" nodeType="afterEffect">
                                  <p:stCondLst>
                                    <p:cond delay="500"/>
                                  </p:stCondLst>
                                  <p:childTnLst>
                                    <p:set>
                                      <p:cBhvr>
                                        <p:cTn id="61" dur="1" fill="hold">
                                          <p:stCondLst>
                                            <p:cond delay="0"/>
                                          </p:stCondLst>
                                        </p:cTn>
                                        <p:tgtEl>
                                          <p:spTgt spid="150">
                                            <p:txEl>
                                              <p:pRg st="5" end="5"/>
                                            </p:txEl>
                                          </p:spTgt>
                                        </p:tgtEl>
                                        <p:attrNameLst>
                                          <p:attrName>style.visibility</p:attrName>
                                        </p:attrNameLst>
                                      </p:cBhvr>
                                      <p:to>
                                        <p:strVal val="visible"/>
                                      </p:to>
                                    </p:set>
                                    <p:animEffect transition="in" filter="fade">
                                      <p:cBhvr>
                                        <p:cTn id="62" dur="500"/>
                                        <p:tgtEl>
                                          <p:spTgt spid="150">
                                            <p:txEl>
                                              <p:pRg st="5" end="5"/>
                                            </p:txEl>
                                          </p:spTgt>
                                        </p:tgtEl>
                                      </p:cBhvr>
                                    </p:animEffect>
                                  </p:childTnLst>
                                </p:cTn>
                              </p:par>
                            </p:childTnLst>
                          </p:cTn>
                        </p:par>
                        <p:par>
                          <p:cTn id="63" fill="hold">
                            <p:stCondLst>
                              <p:cond delay="4000"/>
                            </p:stCondLst>
                            <p:childTnLst>
                              <p:par>
                                <p:cTn id="64" presetID="10" presetClass="entr" presetSubtype="0" fill="hold" nodeType="afterEffect">
                                  <p:stCondLst>
                                    <p:cond delay="500"/>
                                  </p:stCondLst>
                                  <p:childTnLst>
                                    <p:set>
                                      <p:cBhvr>
                                        <p:cTn id="65" dur="1" fill="hold">
                                          <p:stCondLst>
                                            <p:cond delay="0"/>
                                          </p:stCondLst>
                                        </p:cTn>
                                        <p:tgtEl>
                                          <p:spTgt spid="150">
                                            <p:txEl>
                                              <p:pRg st="6" end="6"/>
                                            </p:txEl>
                                          </p:spTgt>
                                        </p:tgtEl>
                                        <p:attrNameLst>
                                          <p:attrName>style.visibility</p:attrName>
                                        </p:attrNameLst>
                                      </p:cBhvr>
                                      <p:to>
                                        <p:strVal val="visible"/>
                                      </p:to>
                                    </p:set>
                                    <p:animEffect transition="in" filter="fade">
                                      <p:cBhvr>
                                        <p:cTn id="66" dur="500"/>
                                        <p:tgtEl>
                                          <p:spTgt spid="150">
                                            <p:txEl>
                                              <p:pRg st="6" end="6"/>
                                            </p:txEl>
                                          </p:spTgt>
                                        </p:tgtEl>
                                      </p:cBhvr>
                                    </p:animEffect>
                                  </p:childTnLst>
                                </p:cTn>
                              </p:par>
                            </p:childTnLst>
                          </p:cTn>
                        </p:par>
                        <p:par>
                          <p:cTn id="67" fill="hold">
                            <p:stCondLst>
                              <p:cond delay="4500"/>
                            </p:stCondLst>
                            <p:childTnLst>
                              <p:par>
                                <p:cTn id="68" presetID="10" presetClass="entr" presetSubtype="0" fill="hold" nodeType="afterEffect">
                                  <p:stCondLst>
                                    <p:cond delay="500"/>
                                  </p:stCondLst>
                                  <p:childTnLst>
                                    <p:set>
                                      <p:cBhvr>
                                        <p:cTn id="69" dur="1" fill="hold">
                                          <p:stCondLst>
                                            <p:cond delay="0"/>
                                          </p:stCondLst>
                                        </p:cTn>
                                        <p:tgtEl>
                                          <p:spTgt spid="150">
                                            <p:txEl>
                                              <p:pRg st="7" end="7"/>
                                            </p:txEl>
                                          </p:spTgt>
                                        </p:tgtEl>
                                        <p:attrNameLst>
                                          <p:attrName>style.visibility</p:attrName>
                                        </p:attrNameLst>
                                      </p:cBhvr>
                                      <p:to>
                                        <p:strVal val="visible"/>
                                      </p:to>
                                    </p:set>
                                    <p:animEffect transition="in" filter="fade">
                                      <p:cBhvr>
                                        <p:cTn id="70" dur="500"/>
                                        <p:tgtEl>
                                          <p:spTgt spid="150">
                                            <p:txEl>
                                              <p:pRg st="7" end="7"/>
                                            </p:txEl>
                                          </p:spTgt>
                                        </p:tgtEl>
                                      </p:cBhvr>
                                    </p:animEffect>
                                  </p:childTnLst>
                                </p:cTn>
                              </p:par>
                            </p:childTnLst>
                          </p:cTn>
                        </p:par>
                        <p:par>
                          <p:cTn id="71" fill="hold">
                            <p:stCondLst>
                              <p:cond delay="5000"/>
                            </p:stCondLst>
                            <p:childTnLst>
                              <p:par>
                                <p:cTn id="72" presetID="10" presetClass="entr" presetSubtype="0" fill="hold" nodeType="afterEffect">
                                  <p:stCondLst>
                                    <p:cond delay="500"/>
                                  </p:stCondLst>
                                  <p:childTnLst>
                                    <p:set>
                                      <p:cBhvr>
                                        <p:cTn id="73" dur="1" fill="hold">
                                          <p:stCondLst>
                                            <p:cond delay="0"/>
                                          </p:stCondLst>
                                        </p:cTn>
                                        <p:tgtEl>
                                          <p:spTgt spid="150">
                                            <p:txEl>
                                              <p:pRg st="8" end="8"/>
                                            </p:txEl>
                                          </p:spTgt>
                                        </p:tgtEl>
                                        <p:attrNameLst>
                                          <p:attrName>style.visibility</p:attrName>
                                        </p:attrNameLst>
                                      </p:cBhvr>
                                      <p:to>
                                        <p:strVal val="visible"/>
                                      </p:to>
                                    </p:set>
                                    <p:animEffect transition="in" filter="fade">
                                      <p:cBhvr>
                                        <p:cTn id="74" dur="500"/>
                                        <p:tgtEl>
                                          <p:spTgt spid="150">
                                            <p:txEl>
                                              <p:pRg st="8" end="8"/>
                                            </p:txEl>
                                          </p:spTgt>
                                        </p:tgtEl>
                                      </p:cBhvr>
                                    </p:animEffect>
                                  </p:childTnLst>
                                </p:cTn>
                              </p:par>
                              <p:par>
                                <p:cTn id="75" presetID="10" presetClass="entr" presetSubtype="0" fill="hold" nodeType="withEffect">
                                  <p:stCondLst>
                                    <p:cond delay="500"/>
                                  </p:stCondLst>
                                  <p:childTnLst>
                                    <p:set>
                                      <p:cBhvr>
                                        <p:cTn id="76" dur="1" fill="hold">
                                          <p:stCondLst>
                                            <p:cond delay="0"/>
                                          </p:stCondLst>
                                        </p:cTn>
                                        <p:tgtEl>
                                          <p:spTgt spid="153"/>
                                        </p:tgtEl>
                                        <p:attrNameLst>
                                          <p:attrName>style.visibility</p:attrName>
                                        </p:attrNameLst>
                                      </p:cBhvr>
                                      <p:to>
                                        <p:strVal val="visible"/>
                                      </p:to>
                                    </p:set>
                                    <p:animEffect transition="in" filter="fade">
                                      <p:cBhvr>
                                        <p:cTn id="77" dur="1000"/>
                                        <p:tgtEl>
                                          <p:spTgt spid="153"/>
                                        </p:tgtEl>
                                      </p:cBhvr>
                                    </p:animEffect>
                                  </p:childTnLst>
                                </p:cTn>
                              </p:par>
                            </p:childTnLst>
                          </p:cTn>
                        </p:par>
                        <p:par>
                          <p:cTn id="78" fill="hold">
                            <p:stCondLst>
                              <p:cond delay="6000"/>
                            </p:stCondLst>
                            <p:childTnLst>
                              <p:par>
                                <p:cTn id="79" presetID="10" presetClass="entr" presetSubtype="0" fill="hold" nodeType="afterEffect">
                                  <p:stCondLst>
                                    <p:cond delay="0"/>
                                  </p:stCondLst>
                                  <p:childTnLst>
                                    <p:set>
                                      <p:cBhvr>
                                        <p:cTn id="80" dur="1" fill="hold">
                                          <p:stCondLst>
                                            <p:cond delay="0"/>
                                          </p:stCondLst>
                                        </p:cTn>
                                        <p:tgtEl>
                                          <p:spTgt spid="151">
                                            <p:txEl>
                                              <p:pRg st="0" end="0"/>
                                            </p:txEl>
                                          </p:spTgt>
                                        </p:tgtEl>
                                        <p:attrNameLst>
                                          <p:attrName>style.visibility</p:attrName>
                                        </p:attrNameLst>
                                      </p:cBhvr>
                                      <p:to>
                                        <p:strVal val="visible"/>
                                      </p:to>
                                    </p:set>
                                    <p:animEffect transition="in" filter="fade">
                                      <p:cBhvr>
                                        <p:cTn id="81" dur="750"/>
                                        <p:tgtEl>
                                          <p:spTgt spid="151">
                                            <p:txEl>
                                              <p:pRg st="0" end="0"/>
                                            </p:txEl>
                                          </p:spTgt>
                                        </p:tgtEl>
                                      </p:cBhvr>
                                    </p:animEffect>
                                  </p:childTnLst>
                                </p:cTn>
                              </p:par>
                            </p:childTnLst>
                          </p:cTn>
                        </p:par>
                        <p:par>
                          <p:cTn id="82" fill="hold">
                            <p:stCondLst>
                              <p:cond delay="6750"/>
                            </p:stCondLst>
                            <p:childTnLst>
                              <p:par>
                                <p:cTn id="83" presetID="10" presetClass="entr" presetSubtype="0" fill="hold" nodeType="afterEffect">
                                  <p:stCondLst>
                                    <p:cond delay="0"/>
                                  </p:stCondLst>
                                  <p:childTnLst>
                                    <p:set>
                                      <p:cBhvr>
                                        <p:cTn id="84" dur="1" fill="hold">
                                          <p:stCondLst>
                                            <p:cond delay="0"/>
                                          </p:stCondLst>
                                        </p:cTn>
                                        <p:tgtEl>
                                          <p:spTgt spid="151">
                                            <p:txEl>
                                              <p:pRg st="1" end="1"/>
                                            </p:txEl>
                                          </p:spTgt>
                                        </p:tgtEl>
                                        <p:attrNameLst>
                                          <p:attrName>style.visibility</p:attrName>
                                        </p:attrNameLst>
                                      </p:cBhvr>
                                      <p:to>
                                        <p:strVal val="visible"/>
                                      </p:to>
                                    </p:set>
                                    <p:animEffect transition="in" filter="fade">
                                      <p:cBhvr>
                                        <p:cTn id="85" dur="750"/>
                                        <p:tgtEl>
                                          <p:spTgt spid="151">
                                            <p:txEl>
                                              <p:pRg st="1" end="1"/>
                                            </p:txEl>
                                          </p:spTgt>
                                        </p:tgtEl>
                                      </p:cBhvr>
                                    </p:animEffect>
                                  </p:childTnLst>
                                </p:cTn>
                              </p:par>
                            </p:childTnLst>
                          </p:cTn>
                        </p:par>
                        <p:par>
                          <p:cTn id="86" fill="hold">
                            <p:stCondLst>
                              <p:cond delay="7500"/>
                            </p:stCondLst>
                            <p:childTnLst>
                              <p:par>
                                <p:cTn id="87" presetID="10" presetClass="entr" presetSubtype="0" fill="hold" nodeType="afterEffect">
                                  <p:stCondLst>
                                    <p:cond delay="0"/>
                                  </p:stCondLst>
                                  <p:childTnLst>
                                    <p:set>
                                      <p:cBhvr>
                                        <p:cTn id="88" dur="1" fill="hold">
                                          <p:stCondLst>
                                            <p:cond delay="0"/>
                                          </p:stCondLst>
                                        </p:cTn>
                                        <p:tgtEl>
                                          <p:spTgt spid="151">
                                            <p:txEl>
                                              <p:pRg st="2" end="2"/>
                                            </p:txEl>
                                          </p:spTgt>
                                        </p:tgtEl>
                                        <p:attrNameLst>
                                          <p:attrName>style.visibility</p:attrName>
                                        </p:attrNameLst>
                                      </p:cBhvr>
                                      <p:to>
                                        <p:strVal val="visible"/>
                                      </p:to>
                                    </p:set>
                                    <p:animEffect transition="in" filter="fade">
                                      <p:cBhvr>
                                        <p:cTn id="89" dur="750"/>
                                        <p:tgtEl>
                                          <p:spTgt spid="151">
                                            <p:txEl>
                                              <p:pRg st="2" end="2"/>
                                            </p:txEl>
                                          </p:spTgt>
                                        </p:tgtEl>
                                      </p:cBhvr>
                                    </p:animEffect>
                                  </p:childTnLst>
                                </p:cTn>
                              </p:par>
                            </p:childTnLst>
                          </p:cTn>
                        </p:par>
                        <p:par>
                          <p:cTn id="90" fill="hold">
                            <p:stCondLst>
                              <p:cond delay="8250"/>
                            </p:stCondLst>
                            <p:childTnLst>
                              <p:par>
                                <p:cTn id="91" presetID="10" presetClass="entr" presetSubtype="0" fill="hold" nodeType="afterEffect">
                                  <p:stCondLst>
                                    <p:cond delay="0"/>
                                  </p:stCondLst>
                                  <p:childTnLst>
                                    <p:set>
                                      <p:cBhvr>
                                        <p:cTn id="92" dur="1" fill="hold">
                                          <p:stCondLst>
                                            <p:cond delay="0"/>
                                          </p:stCondLst>
                                        </p:cTn>
                                        <p:tgtEl>
                                          <p:spTgt spid="151">
                                            <p:txEl>
                                              <p:pRg st="3" end="3"/>
                                            </p:txEl>
                                          </p:spTgt>
                                        </p:tgtEl>
                                        <p:attrNameLst>
                                          <p:attrName>style.visibility</p:attrName>
                                        </p:attrNameLst>
                                      </p:cBhvr>
                                      <p:to>
                                        <p:strVal val="visible"/>
                                      </p:to>
                                    </p:set>
                                    <p:animEffect transition="in" filter="fade">
                                      <p:cBhvr>
                                        <p:cTn id="93" dur="750"/>
                                        <p:tgtEl>
                                          <p:spTgt spid="151">
                                            <p:txEl>
                                              <p:pRg st="3" end="3"/>
                                            </p:txEl>
                                          </p:spTgt>
                                        </p:tgtEl>
                                      </p:cBhvr>
                                    </p:animEffect>
                                  </p:childTnLst>
                                </p:cTn>
                              </p:par>
                            </p:childTnLst>
                          </p:cTn>
                        </p:par>
                        <p:par>
                          <p:cTn id="94" fill="hold">
                            <p:stCondLst>
                              <p:cond delay="9000"/>
                            </p:stCondLst>
                            <p:childTnLst>
                              <p:par>
                                <p:cTn id="95" presetID="10" presetClass="entr" presetSubtype="0" fill="hold" nodeType="afterEffect">
                                  <p:stCondLst>
                                    <p:cond delay="0"/>
                                  </p:stCondLst>
                                  <p:childTnLst>
                                    <p:set>
                                      <p:cBhvr>
                                        <p:cTn id="96" dur="1" fill="hold">
                                          <p:stCondLst>
                                            <p:cond delay="0"/>
                                          </p:stCondLst>
                                        </p:cTn>
                                        <p:tgtEl>
                                          <p:spTgt spid="151">
                                            <p:txEl>
                                              <p:pRg st="4" end="4"/>
                                            </p:txEl>
                                          </p:spTgt>
                                        </p:tgtEl>
                                        <p:attrNameLst>
                                          <p:attrName>style.visibility</p:attrName>
                                        </p:attrNameLst>
                                      </p:cBhvr>
                                      <p:to>
                                        <p:strVal val="visible"/>
                                      </p:to>
                                    </p:set>
                                    <p:animEffect transition="in" filter="fade">
                                      <p:cBhvr>
                                        <p:cTn id="97" dur="750"/>
                                        <p:tgtEl>
                                          <p:spTgt spid="151">
                                            <p:txEl>
                                              <p:pRg st="4" end="4"/>
                                            </p:txEl>
                                          </p:spTgt>
                                        </p:tgtEl>
                                      </p:cBhvr>
                                    </p:animEffect>
                                  </p:childTnLst>
                                </p:cTn>
                              </p:par>
                            </p:childTnLst>
                          </p:cTn>
                        </p:par>
                        <p:par>
                          <p:cTn id="98" fill="hold">
                            <p:stCondLst>
                              <p:cond delay="9750"/>
                            </p:stCondLst>
                            <p:childTnLst>
                              <p:par>
                                <p:cTn id="99" presetID="10" presetClass="entr" presetSubtype="0" fill="hold" nodeType="afterEffect">
                                  <p:stCondLst>
                                    <p:cond delay="0"/>
                                  </p:stCondLst>
                                  <p:childTnLst>
                                    <p:set>
                                      <p:cBhvr>
                                        <p:cTn id="100" dur="1" fill="hold">
                                          <p:stCondLst>
                                            <p:cond delay="0"/>
                                          </p:stCondLst>
                                        </p:cTn>
                                        <p:tgtEl>
                                          <p:spTgt spid="151">
                                            <p:txEl>
                                              <p:pRg st="5" end="5"/>
                                            </p:txEl>
                                          </p:spTgt>
                                        </p:tgtEl>
                                        <p:attrNameLst>
                                          <p:attrName>style.visibility</p:attrName>
                                        </p:attrNameLst>
                                      </p:cBhvr>
                                      <p:to>
                                        <p:strVal val="visible"/>
                                      </p:to>
                                    </p:set>
                                    <p:animEffect transition="in" filter="fade">
                                      <p:cBhvr>
                                        <p:cTn id="101" dur="750"/>
                                        <p:tgtEl>
                                          <p:spTgt spid="151">
                                            <p:txEl>
                                              <p:pRg st="5" end="5"/>
                                            </p:txEl>
                                          </p:spTgt>
                                        </p:tgtEl>
                                      </p:cBhvr>
                                    </p:animEffect>
                                  </p:childTnLst>
                                </p:cTn>
                              </p:par>
                            </p:childTnLst>
                          </p:cTn>
                        </p:par>
                        <p:par>
                          <p:cTn id="102" fill="hold">
                            <p:stCondLst>
                              <p:cond delay="10500"/>
                            </p:stCondLst>
                            <p:childTnLst>
                              <p:par>
                                <p:cTn id="103" presetID="10" presetClass="entr" presetSubtype="0" fill="hold" nodeType="afterEffect">
                                  <p:stCondLst>
                                    <p:cond delay="0"/>
                                  </p:stCondLst>
                                  <p:childTnLst>
                                    <p:set>
                                      <p:cBhvr>
                                        <p:cTn id="104" dur="1" fill="hold">
                                          <p:stCondLst>
                                            <p:cond delay="0"/>
                                          </p:stCondLst>
                                        </p:cTn>
                                        <p:tgtEl>
                                          <p:spTgt spid="151">
                                            <p:txEl>
                                              <p:pRg st="6" end="6"/>
                                            </p:txEl>
                                          </p:spTgt>
                                        </p:tgtEl>
                                        <p:attrNameLst>
                                          <p:attrName>style.visibility</p:attrName>
                                        </p:attrNameLst>
                                      </p:cBhvr>
                                      <p:to>
                                        <p:strVal val="visible"/>
                                      </p:to>
                                    </p:set>
                                    <p:animEffect transition="in" filter="fade">
                                      <p:cBhvr>
                                        <p:cTn id="105" dur="750"/>
                                        <p:tgtEl>
                                          <p:spTgt spid="151">
                                            <p:txEl>
                                              <p:pRg st="6" end="6"/>
                                            </p:txEl>
                                          </p:spTgt>
                                        </p:tgtEl>
                                      </p:cBhvr>
                                    </p:animEffect>
                                  </p:childTnLst>
                                </p:cTn>
                              </p:par>
                            </p:childTnLst>
                          </p:cTn>
                        </p:par>
                        <p:par>
                          <p:cTn id="106" fill="hold">
                            <p:stCondLst>
                              <p:cond delay="11250"/>
                            </p:stCondLst>
                            <p:childTnLst>
                              <p:par>
                                <p:cTn id="107" presetID="10" presetClass="entr" presetSubtype="0" fill="hold" nodeType="afterEffect">
                                  <p:stCondLst>
                                    <p:cond delay="0"/>
                                  </p:stCondLst>
                                  <p:childTnLst>
                                    <p:set>
                                      <p:cBhvr>
                                        <p:cTn id="108" dur="1" fill="hold">
                                          <p:stCondLst>
                                            <p:cond delay="0"/>
                                          </p:stCondLst>
                                        </p:cTn>
                                        <p:tgtEl>
                                          <p:spTgt spid="151">
                                            <p:txEl>
                                              <p:pRg st="7" end="7"/>
                                            </p:txEl>
                                          </p:spTgt>
                                        </p:tgtEl>
                                        <p:attrNameLst>
                                          <p:attrName>style.visibility</p:attrName>
                                        </p:attrNameLst>
                                      </p:cBhvr>
                                      <p:to>
                                        <p:strVal val="visible"/>
                                      </p:to>
                                    </p:set>
                                    <p:animEffect transition="in" filter="fade">
                                      <p:cBhvr>
                                        <p:cTn id="109" dur="750"/>
                                        <p:tgtEl>
                                          <p:spTgt spid="151">
                                            <p:txEl>
                                              <p:pRg st="7" end="7"/>
                                            </p:txEl>
                                          </p:spTgt>
                                        </p:tgtEl>
                                      </p:cBhvr>
                                    </p:animEffect>
                                  </p:childTnLst>
                                </p:cTn>
                              </p:par>
                            </p:childTnLst>
                          </p:cTn>
                        </p:par>
                        <p:par>
                          <p:cTn id="110" fill="hold">
                            <p:stCondLst>
                              <p:cond delay="12000"/>
                            </p:stCondLst>
                            <p:childTnLst>
                              <p:par>
                                <p:cTn id="111" presetID="10" presetClass="entr" presetSubtype="0" fill="hold" nodeType="afterEffect">
                                  <p:stCondLst>
                                    <p:cond delay="0"/>
                                  </p:stCondLst>
                                  <p:childTnLst>
                                    <p:set>
                                      <p:cBhvr>
                                        <p:cTn id="112" dur="1" fill="hold">
                                          <p:stCondLst>
                                            <p:cond delay="0"/>
                                          </p:stCondLst>
                                        </p:cTn>
                                        <p:tgtEl>
                                          <p:spTgt spid="151">
                                            <p:txEl>
                                              <p:pRg st="8" end="8"/>
                                            </p:txEl>
                                          </p:spTgt>
                                        </p:tgtEl>
                                        <p:attrNameLst>
                                          <p:attrName>style.visibility</p:attrName>
                                        </p:attrNameLst>
                                      </p:cBhvr>
                                      <p:to>
                                        <p:strVal val="visible"/>
                                      </p:to>
                                    </p:set>
                                    <p:animEffect transition="in" filter="fade">
                                      <p:cBhvr>
                                        <p:cTn id="113" dur="750"/>
                                        <p:tgtEl>
                                          <p:spTgt spid="1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 Text">
  <p:cSld name="1 Text">
    <p:spTree>
      <p:nvGrpSpPr>
        <p:cNvPr id="1" name="Shape 154"/>
        <p:cNvGrpSpPr/>
        <p:nvPr/>
      </p:nvGrpSpPr>
      <p:grpSpPr>
        <a:xfrm>
          <a:off x="0" y="0"/>
          <a:ext cx="0" cy="0"/>
          <a:chOff x="0" y="0"/>
          <a:chExt cx="0" cy="0"/>
        </a:xfrm>
      </p:grpSpPr>
      <p:sp>
        <p:nvSpPr>
          <p:cNvPr id="155" name="Google Shape;155;p77"/>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77"/>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77"/>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58" name="Google Shape;158;p77"/>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9" name="Google Shape;159;p77"/>
          <p:cNvSpPr txBox="1">
            <a:spLocks noGrp="1"/>
          </p:cNvSpPr>
          <p:nvPr>
            <p:ph type="body" idx="2"/>
          </p:nvPr>
        </p:nvSpPr>
        <p:spPr>
          <a:xfrm>
            <a:off x="1238250" y="3008668"/>
            <a:ext cx="15811501" cy="5029200"/>
          </a:xfrm>
          <a:prstGeom prst="rect">
            <a:avLst/>
          </a:prstGeom>
          <a:noFill/>
          <a:ln>
            <a:noFill/>
          </a:ln>
        </p:spPr>
        <p:txBody>
          <a:bodyPr spcFirstLastPara="1" wrap="square" lIns="163275" tIns="81625" rIns="163275" bIns="81625" anchor="ctr" anchorCtr="0">
            <a:noAutofit/>
          </a:bodyPr>
          <a:lstStyle>
            <a:lvl1pPr marL="457200" lvl="0" indent="-228600" algn="l">
              <a:lnSpc>
                <a:spcPct val="120000"/>
              </a:lnSpc>
              <a:spcBef>
                <a:spcPts val="120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500"/>
                                        <p:tgtEl>
                                          <p:spTgt spid="15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8">
                                            <p:txEl>
                                              <p:pRg st="1" end="1"/>
                                            </p:txEl>
                                          </p:spTgt>
                                        </p:tgtEl>
                                        <p:attrNameLst>
                                          <p:attrName>style.visibility</p:attrName>
                                        </p:attrNameLst>
                                      </p:cBhvr>
                                      <p:to>
                                        <p:strVal val="visible"/>
                                      </p:to>
                                    </p:set>
                                    <p:animEffect transition="in" filter="fade">
                                      <p:cBhvr>
                                        <p:cTn id="10" dur="500"/>
                                        <p:tgtEl>
                                          <p:spTgt spid="15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8">
                                            <p:txEl>
                                              <p:pRg st="2" end="2"/>
                                            </p:txEl>
                                          </p:spTgt>
                                        </p:tgtEl>
                                        <p:attrNameLst>
                                          <p:attrName>style.visibility</p:attrName>
                                        </p:attrNameLst>
                                      </p:cBhvr>
                                      <p:to>
                                        <p:strVal val="visible"/>
                                      </p:to>
                                    </p:set>
                                    <p:animEffect transition="in" filter="fade">
                                      <p:cBhvr>
                                        <p:cTn id="13" dur="500"/>
                                        <p:tgtEl>
                                          <p:spTgt spid="15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8">
                                            <p:txEl>
                                              <p:pRg st="3" end="3"/>
                                            </p:txEl>
                                          </p:spTgt>
                                        </p:tgtEl>
                                        <p:attrNameLst>
                                          <p:attrName>style.visibility</p:attrName>
                                        </p:attrNameLst>
                                      </p:cBhvr>
                                      <p:to>
                                        <p:strVal val="visible"/>
                                      </p:to>
                                    </p:set>
                                    <p:animEffect transition="in" filter="fade">
                                      <p:cBhvr>
                                        <p:cTn id="16" dur="500"/>
                                        <p:tgtEl>
                                          <p:spTgt spid="15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8">
                                            <p:txEl>
                                              <p:pRg st="4" end="4"/>
                                            </p:txEl>
                                          </p:spTgt>
                                        </p:tgtEl>
                                        <p:attrNameLst>
                                          <p:attrName>style.visibility</p:attrName>
                                        </p:attrNameLst>
                                      </p:cBhvr>
                                      <p:to>
                                        <p:strVal val="visible"/>
                                      </p:to>
                                    </p:set>
                                    <p:animEffect transition="in" filter="fade">
                                      <p:cBhvr>
                                        <p:cTn id="19" dur="500"/>
                                        <p:tgtEl>
                                          <p:spTgt spid="15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500"/>
                                        <p:tgtEl>
                                          <p:spTgt spid="15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8">
                                            <p:txEl>
                                              <p:pRg st="6" end="6"/>
                                            </p:txEl>
                                          </p:spTgt>
                                        </p:tgtEl>
                                        <p:attrNameLst>
                                          <p:attrName>style.visibility</p:attrName>
                                        </p:attrNameLst>
                                      </p:cBhvr>
                                      <p:to>
                                        <p:strVal val="visible"/>
                                      </p:to>
                                    </p:set>
                                    <p:animEffect transition="in" filter="fade">
                                      <p:cBhvr>
                                        <p:cTn id="25" dur="500"/>
                                        <p:tgtEl>
                                          <p:spTgt spid="15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8">
                                            <p:txEl>
                                              <p:pRg st="7" end="7"/>
                                            </p:txEl>
                                          </p:spTgt>
                                        </p:tgtEl>
                                        <p:attrNameLst>
                                          <p:attrName>style.visibility</p:attrName>
                                        </p:attrNameLst>
                                      </p:cBhvr>
                                      <p:to>
                                        <p:strVal val="visible"/>
                                      </p:to>
                                    </p:set>
                                    <p:animEffect transition="in" filter="fade">
                                      <p:cBhvr>
                                        <p:cTn id="28" dur="500"/>
                                        <p:tgtEl>
                                          <p:spTgt spid="15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58">
                                            <p:txEl>
                                              <p:pRg st="8" end="8"/>
                                            </p:txEl>
                                          </p:spTgt>
                                        </p:tgtEl>
                                        <p:attrNameLst>
                                          <p:attrName>style.visibility</p:attrName>
                                        </p:attrNameLst>
                                      </p:cBhvr>
                                      <p:to>
                                        <p:strVal val="visible"/>
                                      </p:to>
                                    </p:set>
                                    <p:animEffect transition="in" filter="fade">
                                      <p:cBhvr>
                                        <p:cTn id="31" dur="500"/>
                                        <p:tgtEl>
                                          <p:spTgt spid="158">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fade">
                                      <p:cBhvr>
                                        <p:cTn id="35"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27"/>
        <p:cNvGrpSpPr/>
        <p:nvPr/>
      </p:nvGrpSpPr>
      <p:grpSpPr>
        <a:xfrm>
          <a:off x="0" y="0"/>
          <a:ext cx="0" cy="0"/>
          <a:chOff x="0" y="0"/>
          <a:chExt cx="0" cy="0"/>
        </a:xfrm>
      </p:grpSpPr>
      <p:sp>
        <p:nvSpPr>
          <p:cNvPr id="28" name="Google Shape;28;p65"/>
          <p:cNvSpPr/>
          <p:nvPr/>
        </p:nvSpPr>
        <p:spPr>
          <a:xfrm>
            <a:off x="-1" y="3600450"/>
            <a:ext cx="18286413" cy="3086100"/>
          </a:xfrm>
          <a:prstGeom prst="rect">
            <a:avLst/>
          </a:prstGeom>
          <a:gradFill>
            <a:gsLst>
              <a:gs pos="0">
                <a:srgbClr val="FFFFFF">
                  <a:alpha val="90980"/>
                </a:srgbClr>
              </a:gs>
              <a:gs pos="25000">
                <a:srgbClr val="FFFFFF">
                  <a:alpha val="41960"/>
                </a:srgbClr>
              </a:gs>
              <a:gs pos="51000">
                <a:srgbClr val="FFFFFF">
                  <a:alpha val="0"/>
                </a:srgbClr>
              </a:gs>
              <a:gs pos="80000">
                <a:srgbClr val="FFFFFF">
                  <a:alpha val="1960"/>
                </a:srgbClr>
              </a:gs>
              <a:gs pos="100000">
                <a:srgbClr val="FFFFFF">
                  <a:alpha val="5098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29" name="Google Shape;29;p65"/>
          <p:cNvSpPr txBox="1">
            <a:spLocks noGrp="1"/>
          </p:cNvSpPr>
          <p:nvPr>
            <p:ph type="title"/>
          </p:nvPr>
        </p:nvSpPr>
        <p:spPr>
          <a:xfrm>
            <a:off x="914320" y="3972959"/>
            <a:ext cx="16457771" cy="1717694"/>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lt1"/>
              </a:buClr>
              <a:buSzPts val="9600"/>
              <a:buFont typeface="Bebas Neue"/>
              <a:buNone/>
              <a:defRPr sz="9600" b="1" i="0" u="none" strike="noStrike" cap="non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65"/>
          <p:cNvSpPr txBox="1">
            <a:spLocks noGrp="1"/>
          </p:cNvSpPr>
          <p:nvPr>
            <p:ph type="body" idx="1"/>
          </p:nvPr>
        </p:nvSpPr>
        <p:spPr>
          <a:xfrm>
            <a:off x="908590" y="5459554"/>
            <a:ext cx="16469233" cy="763122"/>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lt1"/>
              </a:buClr>
              <a:buSzPts val="3600"/>
              <a:buNone/>
              <a:defRPr sz="36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65"/>
          <p:cNvSpPr txBox="1">
            <a:spLocks noGrp="1"/>
          </p:cNvSpPr>
          <p:nvPr>
            <p:ph type="body" idx="2"/>
          </p:nvPr>
        </p:nvSpPr>
        <p:spPr>
          <a:xfrm>
            <a:off x="908590" y="6789612"/>
            <a:ext cx="16469233" cy="649143"/>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nodeType="withEffect">
                                  <p:stCondLst>
                                    <p:cond delay="500"/>
                                  </p:stCondLst>
                                  <p:childTnLst>
                                    <p:set>
                                      <p:cBhvr>
                                        <p:cTn id="9" dur="1" fill="hold">
                                          <p:stCondLst>
                                            <p:cond delay="0"/>
                                          </p:stCondLst>
                                        </p:cTn>
                                        <p:tgtEl>
                                          <p:spTgt spid="30">
                                            <p:txEl>
                                              <p:pRg st="0" end="0"/>
                                            </p:txEl>
                                          </p:spTgt>
                                        </p:tgtEl>
                                        <p:attrNameLst>
                                          <p:attrName>style.visibility</p:attrName>
                                        </p:attrNameLst>
                                      </p:cBhvr>
                                      <p:to>
                                        <p:strVal val="visible"/>
                                      </p:to>
                                    </p:set>
                                    <p:animEffect transition="in" filter="fade">
                                      <p:cBhvr>
                                        <p:cTn id="10" dur="1000"/>
                                        <p:tgtEl>
                                          <p:spTgt spid="30">
                                            <p:txEl>
                                              <p:pRg st="0" end="0"/>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0">
                                            <p:txEl>
                                              <p:pRg st="1" end="1"/>
                                            </p:txEl>
                                          </p:spTgt>
                                        </p:tgtEl>
                                        <p:attrNameLst>
                                          <p:attrName>style.visibility</p:attrName>
                                        </p:attrNameLst>
                                      </p:cBhvr>
                                      <p:to>
                                        <p:strVal val="visible"/>
                                      </p:to>
                                    </p:set>
                                    <p:animEffect transition="in" filter="fade">
                                      <p:cBhvr>
                                        <p:cTn id="13" dur="1000"/>
                                        <p:tgtEl>
                                          <p:spTgt spid="30">
                                            <p:txEl>
                                              <p:pRg st="1" end="1"/>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30">
                                            <p:txEl>
                                              <p:pRg st="2" end="2"/>
                                            </p:txEl>
                                          </p:spTgt>
                                        </p:tgtEl>
                                        <p:attrNameLst>
                                          <p:attrName>style.visibility</p:attrName>
                                        </p:attrNameLst>
                                      </p:cBhvr>
                                      <p:to>
                                        <p:strVal val="visible"/>
                                      </p:to>
                                    </p:set>
                                    <p:animEffect transition="in" filter="fade">
                                      <p:cBhvr>
                                        <p:cTn id="16" dur="1000"/>
                                        <p:tgtEl>
                                          <p:spTgt spid="30">
                                            <p:txEl>
                                              <p:pRg st="2" end="2"/>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30">
                                            <p:txEl>
                                              <p:pRg st="3" end="3"/>
                                            </p:txEl>
                                          </p:spTgt>
                                        </p:tgtEl>
                                        <p:attrNameLst>
                                          <p:attrName>style.visibility</p:attrName>
                                        </p:attrNameLst>
                                      </p:cBhvr>
                                      <p:to>
                                        <p:strVal val="visible"/>
                                      </p:to>
                                    </p:set>
                                    <p:animEffect transition="in" filter="fade">
                                      <p:cBhvr>
                                        <p:cTn id="19" dur="1000"/>
                                        <p:tgtEl>
                                          <p:spTgt spid="30">
                                            <p:txEl>
                                              <p:pRg st="3" end="3"/>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fade">
                                      <p:cBhvr>
                                        <p:cTn id="22" dur="1000"/>
                                        <p:tgtEl>
                                          <p:spTgt spid="30">
                                            <p:txEl>
                                              <p:pRg st="4" end="4"/>
                                            </p:txEl>
                                          </p:spTgt>
                                        </p:tgtEl>
                                      </p:cBhvr>
                                    </p:animEffect>
                                  </p:childTnLst>
                                </p:cTn>
                              </p:par>
                              <p:par>
                                <p:cTn id="23" presetID="10" presetClass="entr" presetSubtype="0" fill="hold" nodeType="withEffect">
                                  <p:stCondLst>
                                    <p:cond delay="500"/>
                                  </p:stCondLst>
                                  <p:childTnLst>
                                    <p:set>
                                      <p:cBhvr>
                                        <p:cTn id="24" dur="1" fill="hold">
                                          <p:stCondLst>
                                            <p:cond delay="0"/>
                                          </p:stCondLst>
                                        </p:cTn>
                                        <p:tgtEl>
                                          <p:spTgt spid="30">
                                            <p:txEl>
                                              <p:pRg st="5" end="5"/>
                                            </p:txEl>
                                          </p:spTgt>
                                        </p:tgtEl>
                                        <p:attrNameLst>
                                          <p:attrName>style.visibility</p:attrName>
                                        </p:attrNameLst>
                                      </p:cBhvr>
                                      <p:to>
                                        <p:strVal val="visible"/>
                                      </p:to>
                                    </p:set>
                                    <p:animEffect transition="in" filter="fade">
                                      <p:cBhvr>
                                        <p:cTn id="25" dur="1000"/>
                                        <p:tgtEl>
                                          <p:spTgt spid="30">
                                            <p:txEl>
                                              <p:pRg st="5" end="5"/>
                                            </p:txEl>
                                          </p:spTgt>
                                        </p:tgtEl>
                                      </p:cBhvr>
                                    </p:animEffect>
                                  </p:childTnLst>
                                </p:cTn>
                              </p:par>
                              <p:par>
                                <p:cTn id="26" presetID="10" presetClass="entr" presetSubtype="0" fill="hold" nodeType="withEffect">
                                  <p:stCondLst>
                                    <p:cond delay="500"/>
                                  </p:stCondLst>
                                  <p:childTnLst>
                                    <p:set>
                                      <p:cBhvr>
                                        <p:cTn id="27" dur="1" fill="hold">
                                          <p:stCondLst>
                                            <p:cond delay="0"/>
                                          </p:stCondLst>
                                        </p:cTn>
                                        <p:tgtEl>
                                          <p:spTgt spid="30">
                                            <p:txEl>
                                              <p:pRg st="6" end="6"/>
                                            </p:txEl>
                                          </p:spTgt>
                                        </p:tgtEl>
                                        <p:attrNameLst>
                                          <p:attrName>style.visibility</p:attrName>
                                        </p:attrNameLst>
                                      </p:cBhvr>
                                      <p:to>
                                        <p:strVal val="visible"/>
                                      </p:to>
                                    </p:set>
                                    <p:animEffect transition="in" filter="fade">
                                      <p:cBhvr>
                                        <p:cTn id="28" dur="1000"/>
                                        <p:tgtEl>
                                          <p:spTgt spid="30">
                                            <p:txEl>
                                              <p:pRg st="6" end="6"/>
                                            </p:txEl>
                                          </p:spTgt>
                                        </p:tgtEl>
                                      </p:cBhvr>
                                    </p:animEffect>
                                  </p:childTnLst>
                                </p:cTn>
                              </p:par>
                              <p:par>
                                <p:cTn id="29" presetID="10" presetClass="entr" presetSubtype="0" fill="hold" nodeType="withEffect">
                                  <p:stCondLst>
                                    <p:cond delay="500"/>
                                  </p:stCondLst>
                                  <p:childTnLst>
                                    <p:set>
                                      <p:cBhvr>
                                        <p:cTn id="30" dur="1" fill="hold">
                                          <p:stCondLst>
                                            <p:cond delay="0"/>
                                          </p:stCondLst>
                                        </p:cTn>
                                        <p:tgtEl>
                                          <p:spTgt spid="30">
                                            <p:txEl>
                                              <p:pRg st="7" end="7"/>
                                            </p:txEl>
                                          </p:spTgt>
                                        </p:tgtEl>
                                        <p:attrNameLst>
                                          <p:attrName>style.visibility</p:attrName>
                                        </p:attrNameLst>
                                      </p:cBhvr>
                                      <p:to>
                                        <p:strVal val="visible"/>
                                      </p:to>
                                    </p:set>
                                    <p:animEffect transition="in" filter="fade">
                                      <p:cBhvr>
                                        <p:cTn id="31" dur="1000"/>
                                        <p:tgtEl>
                                          <p:spTgt spid="30">
                                            <p:txEl>
                                              <p:pRg st="7" end="7"/>
                                            </p:tx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30">
                                            <p:txEl>
                                              <p:pRg st="8" end="8"/>
                                            </p:txEl>
                                          </p:spTgt>
                                        </p:tgtEl>
                                        <p:attrNameLst>
                                          <p:attrName>style.visibility</p:attrName>
                                        </p:attrNameLst>
                                      </p:cBhvr>
                                      <p:to>
                                        <p:strVal val="visible"/>
                                      </p:to>
                                    </p:set>
                                    <p:animEffect transition="in" filter="fade">
                                      <p:cBhvr>
                                        <p:cTn id="34" dur="1000"/>
                                        <p:tgtEl>
                                          <p:spTgt spid="30">
                                            <p:txEl>
                                              <p:pRg st="8" end="8"/>
                                            </p:txEl>
                                          </p:spTgt>
                                        </p:tgtEl>
                                      </p:cBhvr>
                                    </p:animEffect>
                                  </p:childTnLst>
                                </p:cTn>
                              </p:par>
                              <p:par>
                                <p:cTn id="35" presetID="10" presetClass="entr" presetSubtype="0" fill="hold" nodeType="withEffect">
                                  <p:stCondLst>
                                    <p:cond delay="5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childTnLst>
                                </p:cTn>
                              </p:par>
                            </p:childTnLst>
                          </p:cTn>
                        </p:par>
                        <p:par>
                          <p:cTn id="38" fill="hold">
                            <p:stCondLst>
                              <p:cond delay="1000"/>
                            </p:stCondLst>
                            <p:childTnLst>
                              <p:par>
                                <p:cTn id="39" presetID="10" presetClass="entr" presetSubtype="0" fill="hold" nodeType="afterEffect">
                                  <p:stCondLst>
                                    <p:cond delay="50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eywords">
  <p:cSld name="Keywords">
    <p:spTree>
      <p:nvGrpSpPr>
        <p:cNvPr id="1" name="Shape 160"/>
        <p:cNvGrpSpPr/>
        <p:nvPr/>
      </p:nvGrpSpPr>
      <p:grpSpPr>
        <a:xfrm>
          <a:off x="0" y="0"/>
          <a:ext cx="0" cy="0"/>
          <a:chOff x="0" y="0"/>
          <a:chExt cx="0" cy="0"/>
        </a:xfrm>
      </p:grpSpPr>
      <p:sp>
        <p:nvSpPr>
          <p:cNvPr id="161" name="Google Shape;161;p79"/>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79"/>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79"/>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64" name="Google Shape;164;p79"/>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5" name="Google Shape;165;p79"/>
          <p:cNvSpPr/>
          <p:nvPr/>
        </p:nvSpPr>
        <p:spPr>
          <a:xfrm>
            <a:off x="1" y="3790469"/>
            <a:ext cx="18286411" cy="1947863"/>
          </a:xfrm>
          <a:prstGeom prst="rect">
            <a:avLst/>
          </a:prstGeom>
          <a:gradFill>
            <a:gsLst>
              <a:gs pos="0">
                <a:srgbClr val="FFFFFF">
                  <a:alpha val="84705"/>
                </a:srgbClr>
              </a:gs>
              <a:gs pos="24000">
                <a:srgbClr val="FFFFFF">
                  <a:alpha val="31764"/>
                </a:srgbClr>
              </a:gs>
              <a:gs pos="67000">
                <a:srgbClr val="FFFFFF">
                  <a:alpha val="5882"/>
                </a:srgbClr>
              </a:gs>
              <a:gs pos="100000">
                <a:srgbClr val="FFFFFF">
                  <a:alpha val="65882"/>
                </a:srgbClr>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66" name="Google Shape;166;p79"/>
          <p:cNvSpPr/>
          <p:nvPr/>
        </p:nvSpPr>
        <p:spPr>
          <a:xfrm rot="-2700000">
            <a:off x="3559922" y="4179310"/>
            <a:ext cx="5248576" cy="1170179"/>
          </a:xfrm>
          <a:custGeom>
            <a:avLst/>
            <a:gdLst/>
            <a:ahLst/>
            <a:cxnLst/>
            <a:rect l="l" t="t" r="r" b="b"/>
            <a:pathLst>
              <a:path w="5248576" h="1170179" extrusionOk="0">
                <a:moveTo>
                  <a:pt x="4078397" y="0"/>
                </a:moveTo>
                <a:lnTo>
                  <a:pt x="5248576" y="1170179"/>
                </a:lnTo>
                <a:lnTo>
                  <a:pt x="1170178" y="1170179"/>
                </a:lnTo>
                <a:lnTo>
                  <a:pt x="0" y="0"/>
                </a:ln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67" name="Google Shape;167;p79"/>
          <p:cNvSpPr/>
          <p:nvPr/>
        </p:nvSpPr>
        <p:spPr>
          <a:xfrm>
            <a:off x="7985584" y="3323397"/>
            <a:ext cx="945094" cy="467072"/>
          </a:xfrm>
          <a:custGeom>
            <a:avLst/>
            <a:gdLst/>
            <a:ahLst/>
            <a:cxnLst/>
            <a:rect l="l" t="t" r="r" b="b"/>
            <a:pathLst>
              <a:path w="945094" h="467072" extrusionOk="0">
                <a:moveTo>
                  <a:pt x="467072" y="0"/>
                </a:moveTo>
                <a:lnTo>
                  <a:pt x="945094" y="467072"/>
                </a:lnTo>
                <a:lnTo>
                  <a:pt x="0" y="467072"/>
                </a:lnTo>
                <a:close/>
              </a:path>
            </a:pathLst>
          </a:cu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68" name="Google Shape;168;p79"/>
          <p:cNvSpPr/>
          <p:nvPr/>
        </p:nvSpPr>
        <p:spPr>
          <a:xfrm rot="10800000">
            <a:off x="3431215" y="5738332"/>
            <a:ext cx="951623" cy="468000"/>
          </a:xfrm>
          <a:custGeom>
            <a:avLst/>
            <a:gdLst/>
            <a:ahLst/>
            <a:cxnLst/>
            <a:rect l="l" t="t" r="r" b="b"/>
            <a:pathLst>
              <a:path w="951623" h="468000" extrusionOk="0">
                <a:moveTo>
                  <a:pt x="951623" y="468000"/>
                </a:moveTo>
                <a:lnTo>
                  <a:pt x="0" y="468000"/>
                </a:lnTo>
                <a:lnTo>
                  <a:pt x="269575" y="198426"/>
                </a:lnTo>
                <a:lnTo>
                  <a:pt x="472652" y="0"/>
                </a:lnTo>
                <a:close/>
              </a:path>
            </a:pathLst>
          </a:cu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69" name="Google Shape;169;p79"/>
          <p:cNvSpPr/>
          <p:nvPr/>
        </p:nvSpPr>
        <p:spPr>
          <a:xfrm rot="-2700000">
            <a:off x="6369834" y="4178844"/>
            <a:ext cx="5248576" cy="1170179"/>
          </a:xfrm>
          <a:custGeom>
            <a:avLst/>
            <a:gdLst/>
            <a:ahLst/>
            <a:cxnLst/>
            <a:rect l="l" t="t" r="r" b="b"/>
            <a:pathLst>
              <a:path w="5248576" h="1170179" extrusionOk="0">
                <a:moveTo>
                  <a:pt x="4078397" y="0"/>
                </a:moveTo>
                <a:lnTo>
                  <a:pt x="5248576" y="1170179"/>
                </a:lnTo>
                <a:lnTo>
                  <a:pt x="1170178" y="1170179"/>
                </a:lnTo>
                <a:lnTo>
                  <a:pt x="0" y="0"/>
                </a:ln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70" name="Google Shape;170;p79"/>
          <p:cNvSpPr/>
          <p:nvPr/>
        </p:nvSpPr>
        <p:spPr>
          <a:xfrm>
            <a:off x="10795496" y="3322931"/>
            <a:ext cx="945094" cy="467072"/>
          </a:xfrm>
          <a:custGeom>
            <a:avLst/>
            <a:gdLst/>
            <a:ahLst/>
            <a:cxnLst/>
            <a:rect l="l" t="t" r="r" b="b"/>
            <a:pathLst>
              <a:path w="945094" h="467072" extrusionOk="0">
                <a:moveTo>
                  <a:pt x="467072" y="0"/>
                </a:moveTo>
                <a:lnTo>
                  <a:pt x="945094" y="467072"/>
                </a:lnTo>
                <a:lnTo>
                  <a:pt x="0" y="467072"/>
                </a:lnTo>
                <a:close/>
              </a:path>
            </a:pathLst>
          </a:cu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71" name="Google Shape;171;p79"/>
          <p:cNvSpPr/>
          <p:nvPr/>
        </p:nvSpPr>
        <p:spPr>
          <a:xfrm rot="10800000">
            <a:off x="6241127" y="5737866"/>
            <a:ext cx="951623" cy="468000"/>
          </a:xfrm>
          <a:custGeom>
            <a:avLst/>
            <a:gdLst/>
            <a:ahLst/>
            <a:cxnLst/>
            <a:rect l="l" t="t" r="r" b="b"/>
            <a:pathLst>
              <a:path w="951623" h="468000" extrusionOk="0">
                <a:moveTo>
                  <a:pt x="951623" y="468000"/>
                </a:moveTo>
                <a:lnTo>
                  <a:pt x="0" y="468000"/>
                </a:lnTo>
                <a:lnTo>
                  <a:pt x="269575" y="198426"/>
                </a:lnTo>
                <a:lnTo>
                  <a:pt x="472652" y="0"/>
                </a:lnTo>
                <a:close/>
              </a:path>
            </a:pathLst>
          </a:cu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72" name="Google Shape;172;p79"/>
          <p:cNvSpPr/>
          <p:nvPr/>
        </p:nvSpPr>
        <p:spPr>
          <a:xfrm rot="-2700000">
            <a:off x="9179746" y="4199601"/>
            <a:ext cx="5248576" cy="1170179"/>
          </a:xfrm>
          <a:custGeom>
            <a:avLst/>
            <a:gdLst/>
            <a:ahLst/>
            <a:cxnLst/>
            <a:rect l="l" t="t" r="r" b="b"/>
            <a:pathLst>
              <a:path w="5248576" h="1170179" extrusionOk="0">
                <a:moveTo>
                  <a:pt x="4078397" y="0"/>
                </a:moveTo>
                <a:lnTo>
                  <a:pt x="5248576" y="1170179"/>
                </a:lnTo>
                <a:lnTo>
                  <a:pt x="1170178" y="1170179"/>
                </a:lnTo>
                <a:lnTo>
                  <a:pt x="0" y="0"/>
                </a:ln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73" name="Google Shape;173;p79"/>
          <p:cNvSpPr/>
          <p:nvPr/>
        </p:nvSpPr>
        <p:spPr>
          <a:xfrm>
            <a:off x="13605408" y="3343688"/>
            <a:ext cx="945094" cy="467072"/>
          </a:xfrm>
          <a:custGeom>
            <a:avLst/>
            <a:gdLst/>
            <a:ahLst/>
            <a:cxnLst/>
            <a:rect l="l" t="t" r="r" b="b"/>
            <a:pathLst>
              <a:path w="945094" h="467072" extrusionOk="0">
                <a:moveTo>
                  <a:pt x="467072" y="0"/>
                </a:moveTo>
                <a:lnTo>
                  <a:pt x="945094" y="467072"/>
                </a:lnTo>
                <a:lnTo>
                  <a:pt x="0" y="467072"/>
                </a:lnTo>
                <a:close/>
              </a:path>
            </a:pathLst>
          </a:cu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74" name="Google Shape;174;p79"/>
          <p:cNvSpPr/>
          <p:nvPr/>
        </p:nvSpPr>
        <p:spPr>
          <a:xfrm rot="10800000">
            <a:off x="9051039" y="5758623"/>
            <a:ext cx="951623" cy="468000"/>
          </a:xfrm>
          <a:custGeom>
            <a:avLst/>
            <a:gdLst/>
            <a:ahLst/>
            <a:cxnLst/>
            <a:rect l="l" t="t" r="r" b="b"/>
            <a:pathLst>
              <a:path w="951623" h="468000" extrusionOk="0">
                <a:moveTo>
                  <a:pt x="951623" y="468000"/>
                </a:moveTo>
                <a:lnTo>
                  <a:pt x="0" y="468000"/>
                </a:lnTo>
                <a:lnTo>
                  <a:pt x="269575" y="198426"/>
                </a:lnTo>
                <a:lnTo>
                  <a:pt x="472652" y="0"/>
                </a:lnTo>
                <a:close/>
              </a:path>
            </a:pathLst>
          </a:cu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75" name="Google Shape;175;p79"/>
          <p:cNvSpPr/>
          <p:nvPr/>
        </p:nvSpPr>
        <p:spPr>
          <a:xfrm rot="-2700000">
            <a:off x="11989658" y="4199602"/>
            <a:ext cx="5248576" cy="1170179"/>
          </a:xfrm>
          <a:custGeom>
            <a:avLst/>
            <a:gdLst/>
            <a:ahLst/>
            <a:cxnLst/>
            <a:rect l="l" t="t" r="r" b="b"/>
            <a:pathLst>
              <a:path w="5248576" h="1170179" extrusionOk="0">
                <a:moveTo>
                  <a:pt x="4078397" y="0"/>
                </a:moveTo>
                <a:lnTo>
                  <a:pt x="5248576" y="1170179"/>
                </a:lnTo>
                <a:lnTo>
                  <a:pt x="1170178" y="1170179"/>
                </a:lnTo>
                <a:lnTo>
                  <a:pt x="0" y="0"/>
                </a:ln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76" name="Google Shape;176;p79"/>
          <p:cNvSpPr/>
          <p:nvPr/>
        </p:nvSpPr>
        <p:spPr>
          <a:xfrm>
            <a:off x="16415320" y="3343689"/>
            <a:ext cx="945094" cy="467072"/>
          </a:xfrm>
          <a:custGeom>
            <a:avLst/>
            <a:gdLst/>
            <a:ahLst/>
            <a:cxnLst/>
            <a:rect l="l" t="t" r="r" b="b"/>
            <a:pathLst>
              <a:path w="945094" h="467072" extrusionOk="0">
                <a:moveTo>
                  <a:pt x="467072" y="0"/>
                </a:moveTo>
                <a:lnTo>
                  <a:pt x="945094" y="467072"/>
                </a:lnTo>
                <a:lnTo>
                  <a:pt x="0" y="467072"/>
                </a:lnTo>
                <a:close/>
              </a:path>
            </a:pathLst>
          </a:cu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77" name="Google Shape;177;p79"/>
          <p:cNvSpPr/>
          <p:nvPr/>
        </p:nvSpPr>
        <p:spPr>
          <a:xfrm rot="10800000">
            <a:off x="11860951" y="5758624"/>
            <a:ext cx="951623" cy="468000"/>
          </a:xfrm>
          <a:custGeom>
            <a:avLst/>
            <a:gdLst/>
            <a:ahLst/>
            <a:cxnLst/>
            <a:rect l="l" t="t" r="r" b="b"/>
            <a:pathLst>
              <a:path w="951623" h="468000" extrusionOk="0">
                <a:moveTo>
                  <a:pt x="951623" y="468000"/>
                </a:moveTo>
                <a:lnTo>
                  <a:pt x="0" y="468000"/>
                </a:lnTo>
                <a:lnTo>
                  <a:pt x="269575" y="198426"/>
                </a:lnTo>
                <a:lnTo>
                  <a:pt x="472652" y="0"/>
                </a:lnTo>
                <a:close/>
              </a:path>
            </a:pathLst>
          </a:cu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78" name="Google Shape;178;p79"/>
          <p:cNvSpPr/>
          <p:nvPr/>
        </p:nvSpPr>
        <p:spPr>
          <a:xfrm rot="-2700000">
            <a:off x="750010" y="4178378"/>
            <a:ext cx="5248576" cy="1170179"/>
          </a:xfrm>
          <a:custGeom>
            <a:avLst/>
            <a:gdLst/>
            <a:ahLst/>
            <a:cxnLst/>
            <a:rect l="l" t="t" r="r" b="b"/>
            <a:pathLst>
              <a:path w="5248576" h="1170179" extrusionOk="0">
                <a:moveTo>
                  <a:pt x="4078397" y="0"/>
                </a:moveTo>
                <a:lnTo>
                  <a:pt x="5248576" y="1170179"/>
                </a:lnTo>
                <a:lnTo>
                  <a:pt x="1170178" y="1170179"/>
                </a:lnTo>
                <a:lnTo>
                  <a:pt x="0" y="0"/>
                </a:ln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79" name="Google Shape;179;p79"/>
          <p:cNvSpPr/>
          <p:nvPr/>
        </p:nvSpPr>
        <p:spPr>
          <a:xfrm>
            <a:off x="5175672" y="3322465"/>
            <a:ext cx="945094" cy="467072"/>
          </a:xfrm>
          <a:custGeom>
            <a:avLst/>
            <a:gdLst/>
            <a:ahLst/>
            <a:cxnLst/>
            <a:rect l="l" t="t" r="r" b="b"/>
            <a:pathLst>
              <a:path w="945094" h="467072" extrusionOk="0">
                <a:moveTo>
                  <a:pt x="467072" y="0"/>
                </a:moveTo>
                <a:lnTo>
                  <a:pt x="945094" y="467072"/>
                </a:lnTo>
                <a:lnTo>
                  <a:pt x="0" y="467072"/>
                </a:lnTo>
                <a:close/>
              </a:path>
            </a:pathLst>
          </a:cu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80" name="Google Shape;180;p79"/>
          <p:cNvSpPr/>
          <p:nvPr/>
        </p:nvSpPr>
        <p:spPr>
          <a:xfrm rot="10800000">
            <a:off x="621303" y="5737400"/>
            <a:ext cx="951623" cy="468000"/>
          </a:xfrm>
          <a:custGeom>
            <a:avLst/>
            <a:gdLst/>
            <a:ahLst/>
            <a:cxnLst/>
            <a:rect l="l" t="t" r="r" b="b"/>
            <a:pathLst>
              <a:path w="951623" h="468000" extrusionOk="0">
                <a:moveTo>
                  <a:pt x="951623" y="468000"/>
                </a:moveTo>
                <a:lnTo>
                  <a:pt x="0" y="468000"/>
                </a:lnTo>
                <a:lnTo>
                  <a:pt x="269575" y="198426"/>
                </a:lnTo>
                <a:lnTo>
                  <a:pt x="472652" y="0"/>
                </a:lnTo>
                <a:close/>
              </a:path>
            </a:pathLst>
          </a:cu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81" name="Google Shape;181;p79"/>
          <p:cNvSpPr txBox="1">
            <a:spLocks noGrp="1"/>
          </p:cNvSpPr>
          <p:nvPr>
            <p:ph type="body" idx="2"/>
          </p:nvPr>
        </p:nvSpPr>
        <p:spPr>
          <a:xfrm rot="-2700000">
            <a:off x="1616357" y="4292843"/>
            <a:ext cx="3572959" cy="870619"/>
          </a:xfrm>
          <a:prstGeom prst="rect">
            <a:avLst/>
          </a:prstGeom>
          <a:noFill/>
          <a:ln>
            <a:noFill/>
          </a:ln>
        </p:spPr>
        <p:txBody>
          <a:bodyPr spcFirstLastPara="1" wrap="square" lIns="163275" tIns="81625" rIns="163275" bIns="81625" anchor="b" anchorCtr="0">
            <a:noAutofit/>
          </a:bodyPr>
          <a:lstStyle>
            <a:lvl1pPr marL="457200" lvl="0" indent="-228600" algn="ct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79"/>
          <p:cNvSpPr txBox="1">
            <a:spLocks noGrp="1"/>
          </p:cNvSpPr>
          <p:nvPr>
            <p:ph type="body" idx="3"/>
          </p:nvPr>
        </p:nvSpPr>
        <p:spPr>
          <a:xfrm rot="-2700000">
            <a:off x="4432130" y="4292843"/>
            <a:ext cx="3572959" cy="870619"/>
          </a:xfrm>
          <a:prstGeom prst="rect">
            <a:avLst/>
          </a:prstGeom>
          <a:noFill/>
          <a:ln>
            <a:noFill/>
          </a:ln>
        </p:spPr>
        <p:txBody>
          <a:bodyPr spcFirstLastPara="1" wrap="square" lIns="163275" tIns="81625" rIns="163275" bIns="81625" anchor="b" anchorCtr="0">
            <a:noAutofit/>
          </a:bodyPr>
          <a:lstStyle>
            <a:lvl1pPr marL="457200" lvl="0" indent="-228600" algn="ct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79"/>
          <p:cNvSpPr txBox="1">
            <a:spLocks noGrp="1"/>
          </p:cNvSpPr>
          <p:nvPr>
            <p:ph type="body" idx="4"/>
          </p:nvPr>
        </p:nvSpPr>
        <p:spPr>
          <a:xfrm rot="-2700000">
            <a:off x="7247903" y="4292843"/>
            <a:ext cx="3572959" cy="870619"/>
          </a:xfrm>
          <a:prstGeom prst="rect">
            <a:avLst/>
          </a:prstGeom>
          <a:noFill/>
          <a:ln>
            <a:noFill/>
          </a:ln>
        </p:spPr>
        <p:txBody>
          <a:bodyPr spcFirstLastPara="1" wrap="square" lIns="163275" tIns="81625" rIns="163275" bIns="81625" anchor="b" anchorCtr="0">
            <a:noAutofit/>
          </a:bodyPr>
          <a:lstStyle>
            <a:lvl1pPr marL="457200" lvl="0" indent="-228600" algn="ct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79"/>
          <p:cNvSpPr txBox="1">
            <a:spLocks noGrp="1"/>
          </p:cNvSpPr>
          <p:nvPr>
            <p:ph type="body" idx="5"/>
          </p:nvPr>
        </p:nvSpPr>
        <p:spPr>
          <a:xfrm rot="-2700000">
            <a:off x="10063676" y="4292843"/>
            <a:ext cx="3572959" cy="870619"/>
          </a:xfrm>
          <a:prstGeom prst="rect">
            <a:avLst/>
          </a:prstGeom>
          <a:noFill/>
          <a:ln>
            <a:noFill/>
          </a:ln>
        </p:spPr>
        <p:txBody>
          <a:bodyPr spcFirstLastPara="1" wrap="square" lIns="163275" tIns="81625" rIns="163275" bIns="81625" anchor="b" anchorCtr="0">
            <a:noAutofit/>
          </a:bodyPr>
          <a:lstStyle>
            <a:lvl1pPr marL="457200" lvl="0" indent="-228600" algn="ct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5" name="Google Shape;185;p79"/>
          <p:cNvSpPr txBox="1">
            <a:spLocks noGrp="1"/>
          </p:cNvSpPr>
          <p:nvPr>
            <p:ph type="body" idx="6"/>
          </p:nvPr>
        </p:nvSpPr>
        <p:spPr>
          <a:xfrm rot="-2700000">
            <a:off x="12879447" y="4292843"/>
            <a:ext cx="3572959" cy="870619"/>
          </a:xfrm>
          <a:prstGeom prst="rect">
            <a:avLst/>
          </a:prstGeom>
          <a:noFill/>
          <a:ln>
            <a:noFill/>
          </a:ln>
        </p:spPr>
        <p:txBody>
          <a:bodyPr spcFirstLastPara="1" wrap="square" lIns="163275" tIns="81625" rIns="163275" bIns="81625" anchor="b" anchorCtr="0">
            <a:noAutofit/>
          </a:bodyPr>
          <a:lstStyle>
            <a:lvl1pPr marL="457200" lvl="0" indent="-228600" algn="ct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79"/>
          <p:cNvSpPr txBox="1">
            <a:spLocks noGrp="1"/>
          </p:cNvSpPr>
          <p:nvPr>
            <p:ph type="body" idx="7"/>
          </p:nvPr>
        </p:nvSpPr>
        <p:spPr>
          <a:xfrm>
            <a:off x="1193212" y="6931737"/>
            <a:ext cx="7506401"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79"/>
          <p:cNvSpPr txBox="1">
            <a:spLocks noGrp="1"/>
          </p:cNvSpPr>
          <p:nvPr>
            <p:ph type="body" idx="8"/>
          </p:nvPr>
        </p:nvSpPr>
        <p:spPr>
          <a:xfrm>
            <a:off x="1187656" y="7641301"/>
            <a:ext cx="7506401" cy="1856659"/>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8" name="Google Shape;188;p79"/>
          <p:cNvPicPr preferRelativeResize="0"/>
          <p:nvPr/>
        </p:nvPicPr>
        <p:blipFill rotWithShape="1">
          <a:blip r:embed="rId2">
            <a:alphaModFix/>
          </a:blip>
          <a:srcRect/>
          <a:stretch/>
        </p:blipFill>
        <p:spPr>
          <a:xfrm>
            <a:off x="2861188" y="7410952"/>
            <a:ext cx="8125477" cy="594080"/>
          </a:xfrm>
          <a:prstGeom prst="rect">
            <a:avLst/>
          </a:prstGeom>
          <a:noFill/>
          <a:ln>
            <a:noFill/>
          </a:ln>
        </p:spPr>
      </p:pic>
      <p:sp>
        <p:nvSpPr>
          <p:cNvPr id="189" name="Google Shape;189;p79"/>
          <p:cNvSpPr txBox="1">
            <a:spLocks noGrp="1"/>
          </p:cNvSpPr>
          <p:nvPr>
            <p:ph type="body" idx="9"/>
          </p:nvPr>
        </p:nvSpPr>
        <p:spPr>
          <a:xfrm>
            <a:off x="9439522" y="6931737"/>
            <a:ext cx="7506401"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0" name="Google Shape;190;p79"/>
          <p:cNvSpPr txBox="1">
            <a:spLocks noGrp="1"/>
          </p:cNvSpPr>
          <p:nvPr>
            <p:ph type="body" idx="13"/>
          </p:nvPr>
        </p:nvSpPr>
        <p:spPr>
          <a:xfrm>
            <a:off x="9433966" y="7641301"/>
            <a:ext cx="7506401" cy="1856659"/>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500"/>
                                        <p:tgtEl>
                                          <p:spTgt spid="16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4">
                                            <p:txEl>
                                              <p:pRg st="1" end="1"/>
                                            </p:txEl>
                                          </p:spTgt>
                                        </p:tgtEl>
                                        <p:attrNameLst>
                                          <p:attrName>style.visibility</p:attrName>
                                        </p:attrNameLst>
                                      </p:cBhvr>
                                      <p:to>
                                        <p:strVal val="visible"/>
                                      </p:to>
                                    </p:set>
                                    <p:animEffect transition="in" filter="fade">
                                      <p:cBhvr>
                                        <p:cTn id="10" dur="500"/>
                                        <p:tgtEl>
                                          <p:spTgt spid="16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4">
                                            <p:txEl>
                                              <p:pRg st="2" end="2"/>
                                            </p:txEl>
                                          </p:spTgt>
                                        </p:tgtEl>
                                        <p:attrNameLst>
                                          <p:attrName>style.visibility</p:attrName>
                                        </p:attrNameLst>
                                      </p:cBhvr>
                                      <p:to>
                                        <p:strVal val="visible"/>
                                      </p:to>
                                    </p:set>
                                    <p:animEffect transition="in" filter="fade">
                                      <p:cBhvr>
                                        <p:cTn id="13" dur="500"/>
                                        <p:tgtEl>
                                          <p:spTgt spid="16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4">
                                            <p:txEl>
                                              <p:pRg st="3" end="3"/>
                                            </p:txEl>
                                          </p:spTgt>
                                        </p:tgtEl>
                                        <p:attrNameLst>
                                          <p:attrName>style.visibility</p:attrName>
                                        </p:attrNameLst>
                                      </p:cBhvr>
                                      <p:to>
                                        <p:strVal val="visible"/>
                                      </p:to>
                                    </p:set>
                                    <p:animEffect transition="in" filter="fade">
                                      <p:cBhvr>
                                        <p:cTn id="16" dur="500"/>
                                        <p:tgtEl>
                                          <p:spTgt spid="16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4">
                                            <p:txEl>
                                              <p:pRg st="4" end="4"/>
                                            </p:txEl>
                                          </p:spTgt>
                                        </p:tgtEl>
                                        <p:attrNameLst>
                                          <p:attrName>style.visibility</p:attrName>
                                        </p:attrNameLst>
                                      </p:cBhvr>
                                      <p:to>
                                        <p:strVal val="visible"/>
                                      </p:to>
                                    </p:set>
                                    <p:animEffect transition="in" filter="fade">
                                      <p:cBhvr>
                                        <p:cTn id="19" dur="500"/>
                                        <p:tgtEl>
                                          <p:spTgt spid="16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4">
                                            <p:txEl>
                                              <p:pRg st="5" end="5"/>
                                            </p:txEl>
                                          </p:spTgt>
                                        </p:tgtEl>
                                        <p:attrNameLst>
                                          <p:attrName>style.visibility</p:attrName>
                                        </p:attrNameLst>
                                      </p:cBhvr>
                                      <p:to>
                                        <p:strVal val="visible"/>
                                      </p:to>
                                    </p:set>
                                    <p:animEffect transition="in" filter="fade">
                                      <p:cBhvr>
                                        <p:cTn id="22" dur="500"/>
                                        <p:tgtEl>
                                          <p:spTgt spid="16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4">
                                            <p:txEl>
                                              <p:pRg st="6" end="6"/>
                                            </p:txEl>
                                          </p:spTgt>
                                        </p:tgtEl>
                                        <p:attrNameLst>
                                          <p:attrName>style.visibility</p:attrName>
                                        </p:attrNameLst>
                                      </p:cBhvr>
                                      <p:to>
                                        <p:strVal val="visible"/>
                                      </p:to>
                                    </p:set>
                                    <p:animEffect transition="in" filter="fade">
                                      <p:cBhvr>
                                        <p:cTn id="25" dur="500"/>
                                        <p:tgtEl>
                                          <p:spTgt spid="16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4">
                                            <p:txEl>
                                              <p:pRg st="7" end="7"/>
                                            </p:txEl>
                                          </p:spTgt>
                                        </p:tgtEl>
                                        <p:attrNameLst>
                                          <p:attrName>style.visibility</p:attrName>
                                        </p:attrNameLst>
                                      </p:cBhvr>
                                      <p:to>
                                        <p:strVal val="visible"/>
                                      </p:to>
                                    </p:set>
                                    <p:animEffect transition="in" filter="fade">
                                      <p:cBhvr>
                                        <p:cTn id="28" dur="500"/>
                                        <p:tgtEl>
                                          <p:spTgt spid="16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4">
                                            <p:txEl>
                                              <p:pRg st="8" end="8"/>
                                            </p:txEl>
                                          </p:spTgt>
                                        </p:tgtEl>
                                        <p:attrNameLst>
                                          <p:attrName>style.visibility</p:attrName>
                                        </p:attrNameLst>
                                      </p:cBhvr>
                                      <p:to>
                                        <p:strVal val="visible"/>
                                      </p:to>
                                    </p:set>
                                    <p:animEffect transition="in" filter="fade">
                                      <p:cBhvr>
                                        <p:cTn id="31" dur="500"/>
                                        <p:tgtEl>
                                          <p:spTgt spid="164">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Effect transition="in" filter="fade">
                                      <p:cBhvr>
                                        <p:cTn id="35" dur="500"/>
                                        <p:tgtEl>
                                          <p:spTgt spid="165"/>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80"/>
                                        </p:tgtEl>
                                        <p:attrNameLst>
                                          <p:attrName>style.visibility</p:attrName>
                                        </p:attrNameLst>
                                      </p:cBhvr>
                                      <p:to>
                                        <p:strVal val="visible"/>
                                      </p:to>
                                    </p:set>
                                    <p:animEffect transition="in" filter="fade">
                                      <p:cBhvr>
                                        <p:cTn id="39" dur="250"/>
                                        <p:tgtEl>
                                          <p:spTgt spid="180"/>
                                        </p:tgtEl>
                                      </p:cBhvr>
                                    </p:animEffect>
                                  </p:childTnLst>
                                </p:cTn>
                              </p:par>
                            </p:childTnLst>
                          </p:cTn>
                        </p:par>
                        <p:par>
                          <p:cTn id="40" fill="hold">
                            <p:stCondLst>
                              <p:cond delay="1250"/>
                            </p:stCondLst>
                            <p:childTnLst>
                              <p:par>
                                <p:cTn id="41" presetID="10" presetClass="entr" presetSubtype="0" fill="hold" nodeType="afterEffect">
                                  <p:stCondLst>
                                    <p:cond delay="0"/>
                                  </p:stCondLst>
                                  <p:childTnLst>
                                    <p:set>
                                      <p:cBhvr>
                                        <p:cTn id="42" dur="1" fill="hold">
                                          <p:stCondLst>
                                            <p:cond delay="0"/>
                                          </p:stCondLst>
                                        </p:cTn>
                                        <p:tgtEl>
                                          <p:spTgt spid="178"/>
                                        </p:tgtEl>
                                        <p:attrNameLst>
                                          <p:attrName>style.visibility</p:attrName>
                                        </p:attrNameLst>
                                      </p:cBhvr>
                                      <p:to>
                                        <p:strVal val="visible"/>
                                      </p:to>
                                    </p:set>
                                    <p:animEffect transition="in" filter="fade">
                                      <p:cBhvr>
                                        <p:cTn id="43" dur="500"/>
                                        <p:tgtEl>
                                          <p:spTgt spid="178"/>
                                        </p:tgtEl>
                                      </p:cBhvr>
                                    </p:animEffect>
                                  </p:childTnLst>
                                </p:cTn>
                              </p:par>
                              <p:par>
                                <p:cTn id="44" presetID="10" presetClass="entr" presetSubtype="0" fill="hold" nodeType="withEffect">
                                  <p:stCondLst>
                                    <p:cond delay="0"/>
                                  </p:stCondLst>
                                  <p:childTnLst>
                                    <p:set>
                                      <p:cBhvr>
                                        <p:cTn id="45" dur="1" fill="hold">
                                          <p:stCondLst>
                                            <p:cond delay="0"/>
                                          </p:stCondLst>
                                        </p:cTn>
                                        <p:tgtEl>
                                          <p:spTgt spid="181">
                                            <p:txEl>
                                              <p:pRg st="0" end="0"/>
                                            </p:txEl>
                                          </p:spTgt>
                                        </p:tgtEl>
                                        <p:attrNameLst>
                                          <p:attrName>style.visibility</p:attrName>
                                        </p:attrNameLst>
                                      </p:cBhvr>
                                      <p:to>
                                        <p:strVal val="visible"/>
                                      </p:to>
                                    </p:set>
                                    <p:animEffect transition="in" filter="fade">
                                      <p:cBhvr>
                                        <p:cTn id="46" dur="500"/>
                                        <p:tgtEl>
                                          <p:spTgt spid="181">
                                            <p:txEl>
                                              <p:pRg st="0" end="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81">
                                            <p:txEl>
                                              <p:pRg st="1" end="1"/>
                                            </p:txEl>
                                          </p:spTgt>
                                        </p:tgtEl>
                                        <p:attrNameLst>
                                          <p:attrName>style.visibility</p:attrName>
                                        </p:attrNameLst>
                                      </p:cBhvr>
                                      <p:to>
                                        <p:strVal val="visible"/>
                                      </p:to>
                                    </p:set>
                                    <p:animEffect transition="in" filter="fade">
                                      <p:cBhvr>
                                        <p:cTn id="49" dur="500"/>
                                        <p:tgtEl>
                                          <p:spTgt spid="181">
                                            <p:txEl>
                                              <p:pRg st="1" end="1"/>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81">
                                            <p:txEl>
                                              <p:pRg st="2" end="2"/>
                                            </p:txEl>
                                          </p:spTgt>
                                        </p:tgtEl>
                                        <p:attrNameLst>
                                          <p:attrName>style.visibility</p:attrName>
                                        </p:attrNameLst>
                                      </p:cBhvr>
                                      <p:to>
                                        <p:strVal val="visible"/>
                                      </p:to>
                                    </p:set>
                                    <p:animEffect transition="in" filter="fade">
                                      <p:cBhvr>
                                        <p:cTn id="52" dur="500"/>
                                        <p:tgtEl>
                                          <p:spTgt spid="181">
                                            <p:txEl>
                                              <p:pRg st="2" end="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81">
                                            <p:txEl>
                                              <p:pRg st="3" end="3"/>
                                            </p:txEl>
                                          </p:spTgt>
                                        </p:tgtEl>
                                        <p:attrNameLst>
                                          <p:attrName>style.visibility</p:attrName>
                                        </p:attrNameLst>
                                      </p:cBhvr>
                                      <p:to>
                                        <p:strVal val="visible"/>
                                      </p:to>
                                    </p:set>
                                    <p:animEffect transition="in" filter="fade">
                                      <p:cBhvr>
                                        <p:cTn id="55" dur="500"/>
                                        <p:tgtEl>
                                          <p:spTgt spid="181">
                                            <p:txEl>
                                              <p:pRg st="3" end="3"/>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81">
                                            <p:txEl>
                                              <p:pRg st="4" end="4"/>
                                            </p:txEl>
                                          </p:spTgt>
                                        </p:tgtEl>
                                        <p:attrNameLst>
                                          <p:attrName>style.visibility</p:attrName>
                                        </p:attrNameLst>
                                      </p:cBhvr>
                                      <p:to>
                                        <p:strVal val="visible"/>
                                      </p:to>
                                    </p:set>
                                    <p:animEffect transition="in" filter="fade">
                                      <p:cBhvr>
                                        <p:cTn id="58" dur="500"/>
                                        <p:tgtEl>
                                          <p:spTgt spid="181">
                                            <p:txEl>
                                              <p:pRg st="4" end="4"/>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81">
                                            <p:txEl>
                                              <p:pRg st="5" end="5"/>
                                            </p:txEl>
                                          </p:spTgt>
                                        </p:tgtEl>
                                        <p:attrNameLst>
                                          <p:attrName>style.visibility</p:attrName>
                                        </p:attrNameLst>
                                      </p:cBhvr>
                                      <p:to>
                                        <p:strVal val="visible"/>
                                      </p:to>
                                    </p:set>
                                    <p:animEffect transition="in" filter="fade">
                                      <p:cBhvr>
                                        <p:cTn id="61" dur="500"/>
                                        <p:tgtEl>
                                          <p:spTgt spid="181">
                                            <p:txEl>
                                              <p:pRg st="5" end="5"/>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81">
                                            <p:txEl>
                                              <p:pRg st="6" end="6"/>
                                            </p:txEl>
                                          </p:spTgt>
                                        </p:tgtEl>
                                        <p:attrNameLst>
                                          <p:attrName>style.visibility</p:attrName>
                                        </p:attrNameLst>
                                      </p:cBhvr>
                                      <p:to>
                                        <p:strVal val="visible"/>
                                      </p:to>
                                    </p:set>
                                    <p:animEffect transition="in" filter="fade">
                                      <p:cBhvr>
                                        <p:cTn id="64" dur="500"/>
                                        <p:tgtEl>
                                          <p:spTgt spid="181">
                                            <p:txEl>
                                              <p:pRg st="6" end="6"/>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181">
                                            <p:txEl>
                                              <p:pRg st="7" end="7"/>
                                            </p:txEl>
                                          </p:spTgt>
                                        </p:tgtEl>
                                        <p:attrNameLst>
                                          <p:attrName>style.visibility</p:attrName>
                                        </p:attrNameLst>
                                      </p:cBhvr>
                                      <p:to>
                                        <p:strVal val="visible"/>
                                      </p:to>
                                    </p:set>
                                    <p:animEffect transition="in" filter="fade">
                                      <p:cBhvr>
                                        <p:cTn id="67" dur="500"/>
                                        <p:tgtEl>
                                          <p:spTgt spid="181">
                                            <p:txEl>
                                              <p:pRg st="7" end="7"/>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81">
                                            <p:txEl>
                                              <p:pRg st="8" end="8"/>
                                            </p:txEl>
                                          </p:spTgt>
                                        </p:tgtEl>
                                        <p:attrNameLst>
                                          <p:attrName>style.visibility</p:attrName>
                                        </p:attrNameLst>
                                      </p:cBhvr>
                                      <p:to>
                                        <p:strVal val="visible"/>
                                      </p:to>
                                    </p:set>
                                    <p:animEffect transition="in" filter="fade">
                                      <p:cBhvr>
                                        <p:cTn id="70" dur="500"/>
                                        <p:tgtEl>
                                          <p:spTgt spid="181">
                                            <p:txEl>
                                              <p:pRg st="8" end="8"/>
                                            </p:txEl>
                                          </p:spTgt>
                                        </p:tgtEl>
                                      </p:cBhvr>
                                    </p:animEffect>
                                  </p:childTnLst>
                                </p:cTn>
                              </p:par>
                            </p:childTnLst>
                          </p:cTn>
                        </p:par>
                        <p:par>
                          <p:cTn id="71" fill="hold">
                            <p:stCondLst>
                              <p:cond delay="1750"/>
                            </p:stCondLst>
                            <p:childTnLst>
                              <p:par>
                                <p:cTn id="72" presetID="10" presetClass="entr" presetSubtype="0" fill="hold" nodeType="afterEffect">
                                  <p:stCondLst>
                                    <p:cond delay="0"/>
                                  </p:stCondLst>
                                  <p:childTnLst>
                                    <p:set>
                                      <p:cBhvr>
                                        <p:cTn id="73" dur="1" fill="hold">
                                          <p:stCondLst>
                                            <p:cond delay="0"/>
                                          </p:stCondLst>
                                        </p:cTn>
                                        <p:tgtEl>
                                          <p:spTgt spid="179"/>
                                        </p:tgtEl>
                                        <p:attrNameLst>
                                          <p:attrName>style.visibility</p:attrName>
                                        </p:attrNameLst>
                                      </p:cBhvr>
                                      <p:to>
                                        <p:strVal val="visible"/>
                                      </p:to>
                                    </p:set>
                                    <p:animEffect transition="in" filter="fade">
                                      <p:cBhvr>
                                        <p:cTn id="74" dur="250"/>
                                        <p:tgtEl>
                                          <p:spTgt spid="179"/>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171"/>
                                        </p:tgtEl>
                                        <p:attrNameLst>
                                          <p:attrName>style.visibility</p:attrName>
                                        </p:attrNameLst>
                                      </p:cBhvr>
                                      <p:to>
                                        <p:strVal val="visible"/>
                                      </p:to>
                                    </p:set>
                                    <p:animEffect transition="in" filter="fade">
                                      <p:cBhvr>
                                        <p:cTn id="78" dur="250"/>
                                        <p:tgtEl>
                                          <p:spTgt spid="171"/>
                                        </p:tgtEl>
                                      </p:cBhvr>
                                    </p:animEffect>
                                  </p:childTnLst>
                                </p:cTn>
                              </p:par>
                            </p:childTnLst>
                          </p:cTn>
                        </p:par>
                        <p:par>
                          <p:cTn id="79" fill="hold">
                            <p:stCondLst>
                              <p:cond delay="2250"/>
                            </p:stCondLst>
                            <p:childTnLst>
                              <p:par>
                                <p:cTn id="80" presetID="10" presetClass="entr" presetSubtype="0" fill="hold" nodeType="afterEffect">
                                  <p:stCondLst>
                                    <p:cond delay="0"/>
                                  </p:stCondLst>
                                  <p:childTnLst>
                                    <p:set>
                                      <p:cBhvr>
                                        <p:cTn id="81" dur="1" fill="hold">
                                          <p:stCondLst>
                                            <p:cond delay="0"/>
                                          </p:stCondLst>
                                        </p:cTn>
                                        <p:tgtEl>
                                          <p:spTgt spid="169"/>
                                        </p:tgtEl>
                                        <p:attrNameLst>
                                          <p:attrName>style.visibility</p:attrName>
                                        </p:attrNameLst>
                                      </p:cBhvr>
                                      <p:to>
                                        <p:strVal val="visible"/>
                                      </p:to>
                                    </p:set>
                                    <p:animEffect transition="in" filter="fade">
                                      <p:cBhvr>
                                        <p:cTn id="82" dur="500"/>
                                        <p:tgtEl>
                                          <p:spTgt spid="169"/>
                                        </p:tgtEl>
                                      </p:cBhvr>
                                    </p:animEffect>
                                  </p:childTnLst>
                                </p:cTn>
                              </p:par>
                              <p:par>
                                <p:cTn id="83" presetID="10" presetClass="entr" presetSubtype="0" fill="hold" nodeType="withEffect">
                                  <p:stCondLst>
                                    <p:cond delay="0"/>
                                  </p:stCondLst>
                                  <p:childTnLst>
                                    <p:set>
                                      <p:cBhvr>
                                        <p:cTn id="84" dur="1" fill="hold">
                                          <p:stCondLst>
                                            <p:cond delay="0"/>
                                          </p:stCondLst>
                                        </p:cTn>
                                        <p:tgtEl>
                                          <p:spTgt spid="183">
                                            <p:txEl>
                                              <p:pRg st="0" end="0"/>
                                            </p:txEl>
                                          </p:spTgt>
                                        </p:tgtEl>
                                        <p:attrNameLst>
                                          <p:attrName>style.visibility</p:attrName>
                                        </p:attrNameLst>
                                      </p:cBhvr>
                                      <p:to>
                                        <p:strVal val="visible"/>
                                      </p:to>
                                    </p:set>
                                    <p:animEffect transition="in" filter="fade">
                                      <p:cBhvr>
                                        <p:cTn id="85" dur="500"/>
                                        <p:tgtEl>
                                          <p:spTgt spid="183">
                                            <p:txEl>
                                              <p:pRg st="0" end="0"/>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183">
                                            <p:txEl>
                                              <p:pRg st="1" end="1"/>
                                            </p:txEl>
                                          </p:spTgt>
                                        </p:tgtEl>
                                        <p:attrNameLst>
                                          <p:attrName>style.visibility</p:attrName>
                                        </p:attrNameLst>
                                      </p:cBhvr>
                                      <p:to>
                                        <p:strVal val="visible"/>
                                      </p:to>
                                    </p:set>
                                    <p:animEffect transition="in" filter="fade">
                                      <p:cBhvr>
                                        <p:cTn id="88" dur="500"/>
                                        <p:tgtEl>
                                          <p:spTgt spid="183">
                                            <p:txEl>
                                              <p:pRg st="1" end="1"/>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183">
                                            <p:txEl>
                                              <p:pRg st="2" end="2"/>
                                            </p:txEl>
                                          </p:spTgt>
                                        </p:tgtEl>
                                        <p:attrNameLst>
                                          <p:attrName>style.visibility</p:attrName>
                                        </p:attrNameLst>
                                      </p:cBhvr>
                                      <p:to>
                                        <p:strVal val="visible"/>
                                      </p:to>
                                    </p:set>
                                    <p:animEffect transition="in" filter="fade">
                                      <p:cBhvr>
                                        <p:cTn id="91" dur="500"/>
                                        <p:tgtEl>
                                          <p:spTgt spid="183">
                                            <p:txEl>
                                              <p:pRg st="2" end="2"/>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183">
                                            <p:txEl>
                                              <p:pRg st="3" end="3"/>
                                            </p:txEl>
                                          </p:spTgt>
                                        </p:tgtEl>
                                        <p:attrNameLst>
                                          <p:attrName>style.visibility</p:attrName>
                                        </p:attrNameLst>
                                      </p:cBhvr>
                                      <p:to>
                                        <p:strVal val="visible"/>
                                      </p:to>
                                    </p:set>
                                    <p:animEffect transition="in" filter="fade">
                                      <p:cBhvr>
                                        <p:cTn id="94" dur="500"/>
                                        <p:tgtEl>
                                          <p:spTgt spid="183">
                                            <p:txEl>
                                              <p:pRg st="3" end="3"/>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183">
                                            <p:txEl>
                                              <p:pRg st="4" end="4"/>
                                            </p:txEl>
                                          </p:spTgt>
                                        </p:tgtEl>
                                        <p:attrNameLst>
                                          <p:attrName>style.visibility</p:attrName>
                                        </p:attrNameLst>
                                      </p:cBhvr>
                                      <p:to>
                                        <p:strVal val="visible"/>
                                      </p:to>
                                    </p:set>
                                    <p:animEffect transition="in" filter="fade">
                                      <p:cBhvr>
                                        <p:cTn id="97" dur="500"/>
                                        <p:tgtEl>
                                          <p:spTgt spid="183">
                                            <p:txEl>
                                              <p:pRg st="4" end="4"/>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183">
                                            <p:txEl>
                                              <p:pRg st="5" end="5"/>
                                            </p:txEl>
                                          </p:spTgt>
                                        </p:tgtEl>
                                        <p:attrNameLst>
                                          <p:attrName>style.visibility</p:attrName>
                                        </p:attrNameLst>
                                      </p:cBhvr>
                                      <p:to>
                                        <p:strVal val="visible"/>
                                      </p:to>
                                    </p:set>
                                    <p:animEffect transition="in" filter="fade">
                                      <p:cBhvr>
                                        <p:cTn id="100" dur="500"/>
                                        <p:tgtEl>
                                          <p:spTgt spid="183">
                                            <p:txEl>
                                              <p:pRg st="5" end="5"/>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183">
                                            <p:txEl>
                                              <p:pRg st="6" end="6"/>
                                            </p:txEl>
                                          </p:spTgt>
                                        </p:tgtEl>
                                        <p:attrNameLst>
                                          <p:attrName>style.visibility</p:attrName>
                                        </p:attrNameLst>
                                      </p:cBhvr>
                                      <p:to>
                                        <p:strVal val="visible"/>
                                      </p:to>
                                    </p:set>
                                    <p:animEffect transition="in" filter="fade">
                                      <p:cBhvr>
                                        <p:cTn id="103" dur="500"/>
                                        <p:tgtEl>
                                          <p:spTgt spid="183">
                                            <p:txEl>
                                              <p:pRg st="6" end="6"/>
                                            </p:txEl>
                                          </p:spTgt>
                                        </p:tgtEl>
                                      </p:cBhvr>
                                    </p:animEffect>
                                  </p:childTnLst>
                                </p:cTn>
                              </p:par>
                              <p:par>
                                <p:cTn id="104" presetID="10" presetClass="entr" presetSubtype="0" fill="hold" nodeType="withEffect">
                                  <p:stCondLst>
                                    <p:cond delay="0"/>
                                  </p:stCondLst>
                                  <p:childTnLst>
                                    <p:set>
                                      <p:cBhvr>
                                        <p:cTn id="105" dur="1" fill="hold">
                                          <p:stCondLst>
                                            <p:cond delay="0"/>
                                          </p:stCondLst>
                                        </p:cTn>
                                        <p:tgtEl>
                                          <p:spTgt spid="183">
                                            <p:txEl>
                                              <p:pRg st="7" end="7"/>
                                            </p:txEl>
                                          </p:spTgt>
                                        </p:tgtEl>
                                        <p:attrNameLst>
                                          <p:attrName>style.visibility</p:attrName>
                                        </p:attrNameLst>
                                      </p:cBhvr>
                                      <p:to>
                                        <p:strVal val="visible"/>
                                      </p:to>
                                    </p:set>
                                    <p:animEffect transition="in" filter="fade">
                                      <p:cBhvr>
                                        <p:cTn id="106" dur="500"/>
                                        <p:tgtEl>
                                          <p:spTgt spid="183">
                                            <p:txEl>
                                              <p:pRg st="7" end="7"/>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183">
                                            <p:txEl>
                                              <p:pRg st="8" end="8"/>
                                            </p:txEl>
                                          </p:spTgt>
                                        </p:tgtEl>
                                        <p:attrNameLst>
                                          <p:attrName>style.visibility</p:attrName>
                                        </p:attrNameLst>
                                      </p:cBhvr>
                                      <p:to>
                                        <p:strVal val="visible"/>
                                      </p:to>
                                    </p:set>
                                    <p:animEffect transition="in" filter="fade">
                                      <p:cBhvr>
                                        <p:cTn id="109" dur="500"/>
                                        <p:tgtEl>
                                          <p:spTgt spid="183">
                                            <p:txEl>
                                              <p:pRg st="8" end="8"/>
                                            </p:txEl>
                                          </p:spTgt>
                                        </p:tgtEl>
                                      </p:cBhvr>
                                    </p:animEffect>
                                  </p:childTnLst>
                                </p:cTn>
                              </p:par>
                            </p:childTnLst>
                          </p:cTn>
                        </p:par>
                        <p:par>
                          <p:cTn id="110" fill="hold">
                            <p:stCondLst>
                              <p:cond delay="2750"/>
                            </p:stCondLst>
                            <p:childTnLst>
                              <p:par>
                                <p:cTn id="111" presetID="10" presetClass="entr" presetSubtype="0" fill="hold" nodeType="afterEffect">
                                  <p:stCondLst>
                                    <p:cond delay="0"/>
                                  </p:stCondLst>
                                  <p:childTnLst>
                                    <p:set>
                                      <p:cBhvr>
                                        <p:cTn id="112" dur="1" fill="hold">
                                          <p:stCondLst>
                                            <p:cond delay="0"/>
                                          </p:stCondLst>
                                        </p:cTn>
                                        <p:tgtEl>
                                          <p:spTgt spid="170"/>
                                        </p:tgtEl>
                                        <p:attrNameLst>
                                          <p:attrName>style.visibility</p:attrName>
                                        </p:attrNameLst>
                                      </p:cBhvr>
                                      <p:to>
                                        <p:strVal val="visible"/>
                                      </p:to>
                                    </p:set>
                                    <p:animEffect transition="in" filter="fade">
                                      <p:cBhvr>
                                        <p:cTn id="113" dur="250"/>
                                        <p:tgtEl>
                                          <p:spTgt spid="170"/>
                                        </p:tgtEl>
                                      </p:cBhvr>
                                    </p:animEffect>
                                  </p:childTnLst>
                                </p:cTn>
                              </p:par>
                            </p:childTnLst>
                          </p:cTn>
                        </p:par>
                        <p:par>
                          <p:cTn id="114" fill="hold">
                            <p:stCondLst>
                              <p:cond delay="3000"/>
                            </p:stCondLst>
                            <p:childTnLst>
                              <p:par>
                                <p:cTn id="115" presetID="10" presetClass="entr" presetSubtype="0" fill="hold" nodeType="afterEffect">
                                  <p:stCondLst>
                                    <p:cond delay="0"/>
                                  </p:stCondLst>
                                  <p:childTnLst>
                                    <p:set>
                                      <p:cBhvr>
                                        <p:cTn id="116" dur="1" fill="hold">
                                          <p:stCondLst>
                                            <p:cond delay="0"/>
                                          </p:stCondLst>
                                        </p:cTn>
                                        <p:tgtEl>
                                          <p:spTgt spid="177"/>
                                        </p:tgtEl>
                                        <p:attrNameLst>
                                          <p:attrName>style.visibility</p:attrName>
                                        </p:attrNameLst>
                                      </p:cBhvr>
                                      <p:to>
                                        <p:strVal val="visible"/>
                                      </p:to>
                                    </p:set>
                                    <p:animEffect transition="in" filter="fade">
                                      <p:cBhvr>
                                        <p:cTn id="117" dur="250"/>
                                        <p:tgtEl>
                                          <p:spTgt spid="177"/>
                                        </p:tgtEl>
                                      </p:cBhvr>
                                    </p:animEffect>
                                  </p:childTnLst>
                                </p:cTn>
                              </p:par>
                            </p:childTnLst>
                          </p:cTn>
                        </p:par>
                        <p:par>
                          <p:cTn id="118" fill="hold">
                            <p:stCondLst>
                              <p:cond delay="3250"/>
                            </p:stCondLst>
                            <p:childTnLst>
                              <p:par>
                                <p:cTn id="119" presetID="10" presetClass="entr" presetSubtype="0" fill="hold" nodeType="afterEffect">
                                  <p:stCondLst>
                                    <p:cond delay="0"/>
                                  </p:stCondLst>
                                  <p:childTnLst>
                                    <p:set>
                                      <p:cBhvr>
                                        <p:cTn id="120" dur="1" fill="hold">
                                          <p:stCondLst>
                                            <p:cond delay="0"/>
                                          </p:stCondLst>
                                        </p:cTn>
                                        <p:tgtEl>
                                          <p:spTgt spid="175"/>
                                        </p:tgtEl>
                                        <p:attrNameLst>
                                          <p:attrName>style.visibility</p:attrName>
                                        </p:attrNameLst>
                                      </p:cBhvr>
                                      <p:to>
                                        <p:strVal val="visible"/>
                                      </p:to>
                                    </p:set>
                                    <p:animEffect transition="in" filter="fade">
                                      <p:cBhvr>
                                        <p:cTn id="121" dur="500"/>
                                        <p:tgtEl>
                                          <p:spTgt spid="175"/>
                                        </p:tgtEl>
                                      </p:cBhvr>
                                    </p:animEffect>
                                  </p:childTnLst>
                                </p:cTn>
                              </p:par>
                              <p:par>
                                <p:cTn id="122" presetID="10" presetClass="entr" presetSubtype="0" fill="hold" nodeType="withEffect">
                                  <p:stCondLst>
                                    <p:cond delay="0"/>
                                  </p:stCondLst>
                                  <p:childTnLst>
                                    <p:set>
                                      <p:cBhvr>
                                        <p:cTn id="123" dur="1" fill="hold">
                                          <p:stCondLst>
                                            <p:cond delay="0"/>
                                          </p:stCondLst>
                                        </p:cTn>
                                        <p:tgtEl>
                                          <p:spTgt spid="185">
                                            <p:txEl>
                                              <p:pRg st="0" end="0"/>
                                            </p:txEl>
                                          </p:spTgt>
                                        </p:tgtEl>
                                        <p:attrNameLst>
                                          <p:attrName>style.visibility</p:attrName>
                                        </p:attrNameLst>
                                      </p:cBhvr>
                                      <p:to>
                                        <p:strVal val="visible"/>
                                      </p:to>
                                    </p:set>
                                    <p:animEffect transition="in" filter="fade">
                                      <p:cBhvr>
                                        <p:cTn id="124" dur="500"/>
                                        <p:tgtEl>
                                          <p:spTgt spid="185">
                                            <p:txEl>
                                              <p:pRg st="0" end="0"/>
                                            </p:txEl>
                                          </p:spTgt>
                                        </p:tgtEl>
                                      </p:cBhvr>
                                    </p:animEffect>
                                  </p:childTnLst>
                                </p:cTn>
                              </p:par>
                              <p:par>
                                <p:cTn id="125" presetID="10" presetClass="entr" presetSubtype="0" fill="hold" nodeType="withEffect">
                                  <p:stCondLst>
                                    <p:cond delay="0"/>
                                  </p:stCondLst>
                                  <p:childTnLst>
                                    <p:set>
                                      <p:cBhvr>
                                        <p:cTn id="126" dur="1" fill="hold">
                                          <p:stCondLst>
                                            <p:cond delay="0"/>
                                          </p:stCondLst>
                                        </p:cTn>
                                        <p:tgtEl>
                                          <p:spTgt spid="185">
                                            <p:txEl>
                                              <p:pRg st="1" end="1"/>
                                            </p:txEl>
                                          </p:spTgt>
                                        </p:tgtEl>
                                        <p:attrNameLst>
                                          <p:attrName>style.visibility</p:attrName>
                                        </p:attrNameLst>
                                      </p:cBhvr>
                                      <p:to>
                                        <p:strVal val="visible"/>
                                      </p:to>
                                    </p:set>
                                    <p:animEffect transition="in" filter="fade">
                                      <p:cBhvr>
                                        <p:cTn id="127" dur="500"/>
                                        <p:tgtEl>
                                          <p:spTgt spid="185">
                                            <p:txEl>
                                              <p:pRg st="1" end="1"/>
                                            </p:txEl>
                                          </p:spTgt>
                                        </p:tgtEl>
                                      </p:cBhvr>
                                    </p:animEffect>
                                  </p:childTnLst>
                                </p:cTn>
                              </p:par>
                              <p:par>
                                <p:cTn id="128" presetID="10" presetClass="entr" presetSubtype="0" fill="hold" nodeType="withEffect">
                                  <p:stCondLst>
                                    <p:cond delay="0"/>
                                  </p:stCondLst>
                                  <p:childTnLst>
                                    <p:set>
                                      <p:cBhvr>
                                        <p:cTn id="129" dur="1" fill="hold">
                                          <p:stCondLst>
                                            <p:cond delay="0"/>
                                          </p:stCondLst>
                                        </p:cTn>
                                        <p:tgtEl>
                                          <p:spTgt spid="185">
                                            <p:txEl>
                                              <p:pRg st="2" end="2"/>
                                            </p:txEl>
                                          </p:spTgt>
                                        </p:tgtEl>
                                        <p:attrNameLst>
                                          <p:attrName>style.visibility</p:attrName>
                                        </p:attrNameLst>
                                      </p:cBhvr>
                                      <p:to>
                                        <p:strVal val="visible"/>
                                      </p:to>
                                    </p:set>
                                    <p:animEffect transition="in" filter="fade">
                                      <p:cBhvr>
                                        <p:cTn id="130" dur="500"/>
                                        <p:tgtEl>
                                          <p:spTgt spid="185">
                                            <p:txEl>
                                              <p:pRg st="2" end="2"/>
                                            </p:txEl>
                                          </p:spTgt>
                                        </p:tgtEl>
                                      </p:cBhvr>
                                    </p:animEffect>
                                  </p:childTnLst>
                                </p:cTn>
                              </p:par>
                              <p:par>
                                <p:cTn id="131" presetID="10" presetClass="entr" presetSubtype="0" fill="hold" nodeType="withEffect">
                                  <p:stCondLst>
                                    <p:cond delay="0"/>
                                  </p:stCondLst>
                                  <p:childTnLst>
                                    <p:set>
                                      <p:cBhvr>
                                        <p:cTn id="132" dur="1" fill="hold">
                                          <p:stCondLst>
                                            <p:cond delay="0"/>
                                          </p:stCondLst>
                                        </p:cTn>
                                        <p:tgtEl>
                                          <p:spTgt spid="185">
                                            <p:txEl>
                                              <p:pRg st="3" end="3"/>
                                            </p:txEl>
                                          </p:spTgt>
                                        </p:tgtEl>
                                        <p:attrNameLst>
                                          <p:attrName>style.visibility</p:attrName>
                                        </p:attrNameLst>
                                      </p:cBhvr>
                                      <p:to>
                                        <p:strVal val="visible"/>
                                      </p:to>
                                    </p:set>
                                    <p:animEffect transition="in" filter="fade">
                                      <p:cBhvr>
                                        <p:cTn id="133" dur="500"/>
                                        <p:tgtEl>
                                          <p:spTgt spid="185">
                                            <p:txEl>
                                              <p:pRg st="3" end="3"/>
                                            </p:txEl>
                                          </p:spTgt>
                                        </p:tgtEl>
                                      </p:cBhvr>
                                    </p:animEffect>
                                  </p:childTnLst>
                                </p:cTn>
                              </p:par>
                              <p:par>
                                <p:cTn id="134" presetID="10" presetClass="entr" presetSubtype="0" fill="hold" nodeType="withEffect">
                                  <p:stCondLst>
                                    <p:cond delay="0"/>
                                  </p:stCondLst>
                                  <p:childTnLst>
                                    <p:set>
                                      <p:cBhvr>
                                        <p:cTn id="135" dur="1" fill="hold">
                                          <p:stCondLst>
                                            <p:cond delay="0"/>
                                          </p:stCondLst>
                                        </p:cTn>
                                        <p:tgtEl>
                                          <p:spTgt spid="185">
                                            <p:txEl>
                                              <p:pRg st="4" end="4"/>
                                            </p:txEl>
                                          </p:spTgt>
                                        </p:tgtEl>
                                        <p:attrNameLst>
                                          <p:attrName>style.visibility</p:attrName>
                                        </p:attrNameLst>
                                      </p:cBhvr>
                                      <p:to>
                                        <p:strVal val="visible"/>
                                      </p:to>
                                    </p:set>
                                    <p:animEffect transition="in" filter="fade">
                                      <p:cBhvr>
                                        <p:cTn id="136" dur="500"/>
                                        <p:tgtEl>
                                          <p:spTgt spid="185">
                                            <p:txEl>
                                              <p:pRg st="4" end="4"/>
                                            </p:txEl>
                                          </p:spTgt>
                                        </p:tgtEl>
                                      </p:cBhvr>
                                    </p:animEffect>
                                  </p:childTnLst>
                                </p:cTn>
                              </p:par>
                              <p:par>
                                <p:cTn id="137" presetID="10" presetClass="entr" presetSubtype="0" fill="hold" nodeType="withEffect">
                                  <p:stCondLst>
                                    <p:cond delay="0"/>
                                  </p:stCondLst>
                                  <p:childTnLst>
                                    <p:set>
                                      <p:cBhvr>
                                        <p:cTn id="138" dur="1" fill="hold">
                                          <p:stCondLst>
                                            <p:cond delay="0"/>
                                          </p:stCondLst>
                                        </p:cTn>
                                        <p:tgtEl>
                                          <p:spTgt spid="185">
                                            <p:txEl>
                                              <p:pRg st="5" end="5"/>
                                            </p:txEl>
                                          </p:spTgt>
                                        </p:tgtEl>
                                        <p:attrNameLst>
                                          <p:attrName>style.visibility</p:attrName>
                                        </p:attrNameLst>
                                      </p:cBhvr>
                                      <p:to>
                                        <p:strVal val="visible"/>
                                      </p:to>
                                    </p:set>
                                    <p:animEffect transition="in" filter="fade">
                                      <p:cBhvr>
                                        <p:cTn id="139" dur="500"/>
                                        <p:tgtEl>
                                          <p:spTgt spid="185">
                                            <p:txEl>
                                              <p:pRg st="5" end="5"/>
                                            </p:txEl>
                                          </p:spTgt>
                                        </p:tgtEl>
                                      </p:cBhvr>
                                    </p:animEffect>
                                  </p:childTnLst>
                                </p:cTn>
                              </p:par>
                              <p:par>
                                <p:cTn id="140" presetID="10" presetClass="entr" presetSubtype="0" fill="hold" nodeType="withEffect">
                                  <p:stCondLst>
                                    <p:cond delay="0"/>
                                  </p:stCondLst>
                                  <p:childTnLst>
                                    <p:set>
                                      <p:cBhvr>
                                        <p:cTn id="141" dur="1" fill="hold">
                                          <p:stCondLst>
                                            <p:cond delay="0"/>
                                          </p:stCondLst>
                                        </p:cTn>
                                        <p:tgtEl>
                                          <p:spTgt spid="185">
                                            <p:txEl>
                                              <p:pRg st="6" end="6"/>
                                            </p:txEl>
                                          </p:spTgt>
                                        </p:tgtEl>
                                        <p:attrNameLst>
                                          <p:attrName>style.visibility</p:attrName>
                                        </p:attrNameLst>
                                      </p:cBhvr>
                                      <p:to>
                                        <p:strVal val="visible"/>
                                      </p:to>
                                    </p:set>
                                    <p:animEffect transition="in" filter="fade">
                                      <p:cBhvr>
                                        <p:cTn id="142" dur="500"/>
                                        <p:tgtEl>
                                          <p:spTgt spid="185">
                                            <p:txEl>
                                              <p:pRg st="6" end="6"/>
                                            </p:txEl>
                                          </p:spTgt>
                                        </p:tgtEl>
                                      </p:cBhvr>
                                    </p:animEffect>
                                  </p:childTnLst>
                                </p:cTn>
                              </p:par>
                              <p:par>
                                <p:cTn id="143" presetID="10" presetClass="entr" presetSubtype="0" fill="hold" nodeType="withEffect">
                                  <p:stCondLst>
                                    <p:cond delay="0"/>
                                  </p:stCondLst>
                                  <p:childTnLst>
                                    <p:set>
                                      <p:cBhvr>
                                        <p:cTn id="144" dur="1" fill="hold">
                                          <p:stCondLst>
                                            <p:cond delay="0"/>
                                          </p:stCondLst>
                                        </p:cTn>
                                        <p:tgtEl>
                                          <p:spTgt spid="185">
                                            <p:txEl>
                                              <p:pRg st="7" end="7"/>
                                            </p:txEl>
                                          </p:spTgt>
                                        </p:tgtEl>
                                        <p:attrNameLst>
                                          <p:attrName>style.visibility</p:attrName>
                                        </p:attrNameLst>
                                      </p:cBhvr>
                                      <p:to>
                                        <p:strVal val="visible"/>
                                      </p:to>
                                    </p:set>
                                    <p:animEffect transition="in" filter="fade">
                                      <p:cBhvr>
                                        <p:cTn id="145" dur="500"/>
                                        <p:tgtEl>
                                          <p:spTgt spid="185">
                                            <p:txEl>
                                              <p:pRg st="7" end="7"/>
                                            </p:txEl>
                                          </p:spTgt>
                                        </p:tgtEl>
                                      </p:cBhvr>
                                    </p:animEffect>
                                  </p:childTnLst>
                                </p:cTn>
                              </p:par>
                              <p:par>
                                <p:cTn id="146" presetID="10" presetClass="entr" presetSubtype="0" fill="hold" nodeType="withEffect">
                                  <p:stCondLst>
                                    <p:cond delay="0"/>
                                  </p:stCondLst>
                                  <p:childTnLst>
                                    <p:set>
                                      <p:cBhvr>
                                        <p:cTn id="147" dur="1" fill="hold">
                                          <p:stCondLst>
                                            <p:cond delay="0"/>
                                          </p:stCondLst>
                                        </p:cTn>
                                        <p:tgtEl>
                                          <p:spTgt spid="185">
                                            <p:txEl>
                                              <p:pRg st="8" end="8"/>
                                            </p:txEl>
                                          </p:spTgt>
                                        </p:tgtEl>
                                        <p:attrNameLst>
                                          <p:attrName>style.visibility</p:attrName>
                                        </p:attrNameLst>
                                      </p:cBhvr>
                                      <p:to>
                                        <p:strVal val="visible"/>
                                      </p:to>
                                    </p:set>
                                    <p:animEffect transition="in" filter="fade">
                                      <p:cBhvr>
                                        <p:cTn id="148" dur="500"/>
                                        <p:tgtEl>
                                          <p:spTgt spid="185">
                                            <p:txEl>
                                              <p:pRg st="8" end="8"/>
                                            </p:txEl>
                                          </p:spTgt>
                                        </p:tgtEl>
                                      </p:cBhvr>
                                    </p:animEffect>
                                  </p:childTnLst>
                                </p:cTn>
                              </p:par>
                            </p:childTnLst>
                          </p:cTn>
                        </p:par>
                        <p:par>
                          <p:cTn id="149" fill="hold">
                            <p:stCondLst>
                              <p:cond delay="3750"/>
                            </p:stCondLst>
                            <p:childTnLst>
                              <p:par>
                                <p:cTn id="150" presetID="10" presetClass="entr" presetSubtype="0" fill="hold" nodeType="afterEffect">
                                  <p:stCondLst>
                                    <p:cond delay="0"/>
                                  </p:stCondLst>
                                  <p:childTnLst>
                                    <p:set>
                                      <p:cBhvr>
                                        <p:cTn id="151" dur="1" fill="hold">
                                          <p:stCondLst>
                                            <p:cond delay="0"/>
                                          </p:stCondLst>
                                        </p:cTn>
                                        <p:tgtEl>
                                          <p:spTgt spid="176"/>
                                        </p:tgtEl>
                                        <p:attrNameLst>
                                          <p:attrName>style.visibility</p:attrName>
                                        </p:attrNameLst>
                                      </p:cBhvr>
                                      <p:to>
                                        <p:strVal val="visible"/>
                                      </p:to>
                                    </p:set>
                                    <p:animEffect transition="in" filter="fade">
                                      <p:cBhvr>
                                        <p:cTn id="152" dur="250"/>
                                        <p:tgtEl>
                                          <p:spTgt spid="176"/>
                                        </p:tgtEl>
                                      </p:cBhvr>
                                    </p:animEffect>
                                  </p:childTnLst>
                                </p:cTn>
                              </p:par>
                            </p:childTnLst>
                          </p:cTn>
                        </p:par>
                        <p:par>
                          <p:cTn id="153" fill="hold">
                            <p:stCondLst>
                              <p:cond delay="4000"/>
                            </p:stCondLst>
                            <p:childTnLst>
                              <p:par>
                                <p:cTn id="154" presetID="10" presetClass="entr" presetSubtype="0" fill="hold" nodeType="afterEffect">
                                  <p:stCondLst>
                                    <p:cond delay="0"/>
                                  </p:stCondLst>
                                  <p:childTnLst>
                                    <p:set>
                                      <p:cBhvr>
                                        <p:cTn id="155" dur="1" fill="hold">
                                          <p:stCondLst>
                                            <p:cond delay="0"/>
                                          </p:stCondLst>
                                        </p:cTn>
                                        <p:tgtEl>
                                          <p:spTgt spid="168"/>
                                        </p:tgtEl>
                                        <p:attrNameLst>
                                          <p:attrName>style.visibility</p:attrName>
                                        </p:attrNameLst>
                                      </p:cBhvr>
                                      <p:to>
                                        <p:strVal val="visible"/>
                                      </p:to>
                                    </p:set>
                                    <p:animEffect transition="in" filter="fade">
                                      <p:cBhvr>
                                        <p:cTn id="156" dur="250"/>
                                        <p:tgtEl>
                                          <p:spTgt spid="168"/>
                                        </p:tgtEl>
                                      </p:cBhvr>
                                    </p:animEffect>
                                  </p:childTnLst>
                                </p:cTn>
                              </p:par>
                            </p:childTnLst>
                          </p:cTn>
                        </p:par>
                        <p:par>
                          <p:cTn id="157" fill="hold">
                            <p:stCondLst>
                              <p:cond delay="4250"/>
                            </p:stCondLst>
                            <p:childTnLst>
                              <p:par>
                                <p:cTn id="158" presetID="10" presetClass="entr" presetSubtype="0" fill="hold" nodeType="afterEffect">
                                  <p:stCondLst>
                                    <p:cond delay="0"/>
                                  </p:stCondLst>
                                  <p:childTnLst>
                                    <p:set>
                                      <p:cBhvr>
                                        <p:cTn id="159" dur="1" fill="hold">
                                          <p:stCondLst>
                                            <p:cond delay="0"/>
                                          </p:stCondLst>
                                        </p:cTn>
                                        <p:tgtEl>
                                          <p:spTgt spid="166"/>
                                        </p:tgtEl>
                                        <p:attrNameLst>
                                          <p:attrName>style.visibility</p:attrName>
                                        </p:attrNameLst>
                                      </p:cBhvr>
                                      <p:to>
                                        <p:strVal val="visible"/>
                                      </p:to>
                                    </p:set>
                                    <p:animEffect transition="in" filter="fade">
                                      <p:cBhvr>
                                        <p:cTn id="160" dur="500"/>
                                        <p:tgtEl>
                                          <p:spTgt spid="166"/>
                                        </p:tgtEl>
                                      </p:cBhvr>
                                    </p:animEffect>
                                  </p:childTnLst>
                                </p:cTn>
                              </p:par>
                              <p:par>
                                <p:cTn id="161" presetID="10" presetClass="entr" presetSubtype="0" fill="hold" nodeType="withEffect">
                                  <p:stCondLst>
                                    <p:cond delay="0"/>
                                  </p:stCondLst>
                                  <p:childTnLst>
                                    <p:set>
                                      <p:cBhvr>
                                        <p:cTn id="162" dur="1" fill="hold">
                                          <p:stCondLst>
                                            <p:cond delay="0"/>
                                          </p:stCondLst>
                                        </p:cTn>
                                        <p:tgtEl>
                                          <p:spTgt spid="182">
                                            <p:txEl>
                                              <p:pRg st="0" end="0"/>
                                            </p:txEl>
                                          </p:spTgt>
                                        </p:tgtEl>
                                        <p:attrNameLst>
                                          <p:attrName>style.visibility</p:attrName>
                                        </p:attrNameLst>
                                      </p:cBhvr>
                                      <p:to>
                                        <p:strVal val="visible"/>
                                      </p:to>
                                    </p:set>
                                    <p:animEffect transition="in" filter="fade">
                                      <p:cBhvr>
                                        <p:cTn id="163" dur="500"/>
                                        <p:tgtEl>
                                          <p:spTgt spid="182">
                                            <p:txEl>
                                              <p:pRg st="0" end="0"/>
                                            </p:txEl>
                                          </p:spTgt>
                                        </p:tgtEl>
                                      </p:cBhvr>
                                    </p:animEffect>
                                  </p:childTnLst>
                                </p:cTn>
                              </p:par>
                              <p:par>
                                <p:cTn id="164" presetID="10" presetClass="entr" presetSubtype="0" fill="hold" nodeType="withEffect">
                                  <p:stCondLst>
                                    <p:cond delay="0"/>
                                  </p:stCondLst>
                                  <p:childTnLst>
                                    <p:set>
                                      <p:cBhvr>
                                        <p:cTn id="165" dur="1" fill="hold">
                                          <p:stCondLst>
                                            <p:cond delay="0"/>
                                          </p:stCondLst>
                                        </p:cTn>
                                        <p:tgtEl>
                                          <p:spTgt spid="182">
                                            <p:txEl>
                                              <p:pRg st="1" end="1"/>
                                            </p:txEl>
                                          </p:spTgt>
                                        </p:tgtEl>
                                        <p:attrNameLst>
                                          <p:attrName>style.visibility</p:attrName>
                                        </p:attrNameLst>
                                      </p:cBhvr>
                                      <p:to>
                                        <p:strVal val="visible"/>
                                      </p:to>
                                    </p:set>
                                    <p:animEffect transition="in" filter="fade">
                                      <p:cBhvr>
                                        <p:cTn id="166" dur="500"/>
                                        <p:tgtEl>
                                          <p:spTgt spid="182">
                                            <p:txEl>
                                              <p:pRg st="1" end="1"/>
                                            </p:txEl>
                                          </p:spTgt>
                                        </p:tgtEl>
                                      </p:cBhvr>
                                    </p:animEffect>
                                  </p:childTnLst>
                                </p:cTn>
                              </p:par>
                              <p:par>
                                <p:cTn id="167" presetID="10" presetClass="entr" presetSubtype="0" fill="hold" nodeType="withEffect">
                                  <p:stCondLst>
                                    <p:cond delay="0"/>
                                  </p:stCondLst>
                                  <p:childTnLst>
                                    <p:set>
                                      <p:cBhvr>
                                        <p:cTn id="168" dur="1" fill="hold">
                                          <p:stCondLst>
                                            <p:cond delay="0"/>
                                          </p:stCondLst>
                                        </p:cTn>
                                        <p:tgtEl>
                                          <p:spTgt spid="182">
                                            <p:txEl>
                                              <p:pRg st="2" end="2"/>
                                            </p:txEl>
                                          </p:spTgt>
                                        </p:tgtEl>
                                        <p:attrNameLst>
                                          <p:attrName>style.visibility</p:attrName>
                                        </p:attrNameLst>
                                      </p:cBhvr>
                                      <p:to>
                                        <p:strVal val="visible"/>
                                      </p:to>
                                    </p:set>
                                    <p:animEffect transition="in" filter="fade">
                                      <p:cBhvr>
                                        <p:cTn id="169" dur="500"/>
                                        <p:tgtEl>
                                          <p:spTgt spid="182">
                                            <p:txEl>
                                              <p:pRg st="2" end="2"/>
                                            </p:txEl>
                                          </p:spTgt>
                                        </p:tgtEl>
                                      </p:cBhvr>
                                    </p:animEffect>
                                  </p:childTnLst>
                                </p:cTn>
                              </p:par>
                              <p:par>
                                <p:cTn id="170" presetID="10" presetClass="entr" presetSubtype="0" fill="hold" nodeType="withEffect">
                                  <p:stCondLst>
                                    <p:cond delay="0"/>
                                  </p:stCondLst>
                                  <p:childTnLst>
                                    <p:set>
                                      <p:cBhvr>
                                        <p:cTn id="171" dur="1" fill="hold">
                                          <p:stCondLst>
                                            <p:cond delay="0"/>
                                          </p:stCondLst>
                                        </p:cTn>
                                        <p:tgtEl>
                                          <p:spTgt spid="182">
                                            <p:txEl>
                                              <p:pRg st="3" end="3"/>
                                            </p:txEl>
                                          </p:spTgt>
                                        </p:tgtEl>
                                        <p:attrNameLst>
                                          <p:attrName>style.visibility</p:attrName>
                                        </p:attrNameLst>
                                      </p:cBhvr>
                                      <p:to>
                                        <p:strVal val="visible"/>
                                      </p:to>
                                    </p:set>
                                    <p:animEffect transition="in" filter="fade">
                                      <p:cBhvr>
                                        <p:cTn id="172" dur="500"/>
                                        <p:tgtEl>
                                          <p:spTgt spid="182">
                                            <p:txEl>
                                              <p:pRg st="3" end="3"/>
                                            </p:txEl>
                                          </p:spTgt>
                                        </p:tgtEl>
                                      </p:cBhvr>
                                    </p:animEffect>
                                  </p:childTnLst>
                                </p:cTn>
                              </p:par>
                              <p:par>
                                <p:cTn id="173" presetID="10" presetClass="entr" presetSubtype="0" fill="hold" nodeType="withEffect">
                                  <p:stCondLst>
                                    <p:cond delay="0"/>
                                  </p:stCondLst>
                                  <p:childTnLst>
                                    <p:set>
                                      <p:cBhvr>
                                        <p:cTn id="174" dur="1" fill="hold">
                                          <p:stCondLst>
                                            <p:cond delay="0"/>
                                          </p:stCondLst>
                                        </p:cTn>
                                        <p:tgtEl>
                                          <p:spTgt spid="182">
                                            <p:txEl>
                                              <p:pRg st="4" end="4"/>
                                            </p:txEl>
                                          </p:spTgt>
                                        </p:tgtEl>
                                        <p:attrNameLst>
                                          <p:attrName>style.visibility</p:attrName>
                                        </p:attrNameLst>
                                      </p:cBhvr>
                                      <p:to>
                                        <p:strVal val="visible"/>
                                      </p:to>
                                    </p:set>
                                    <p:animEffect transition="in" filter="fade">
                                      <p:cBhvr>
                                        <p:cTn id="175" dur="500"/>
                                        <p:tgtEl>
                                          <p:spTgt spid="182">
                                            <p:txEl>
                                              <p:pRg st="4" end="4"/>
                                            </p:txEl>
                                          </p:spTgt>
                                        </p:tgtEl>
                                      </p:cBhvr>
                                    </p:animEffect>
                                  </p:childTnLst>
                                </p:cTn>
                              </p:par>
                              <p:par>
                                <p:cTn id="176" presetID="10" presetClass="entr" presetSubtype="0" fill="hold" nodeType="withEffect">
                                  <p:stCondLst>
                                    <p:cond delay="0"/>
                                  </p:stCondLst>
                                  <p:childTnLst>
                                    <p:set>
                                      <p:cBhvr>
                                        <p:cTn id="177" dur="1" fill="hold">
                                          <p:stCondLst>
                                            <p:cond delay="0"/>
                                          </p:stCondLst>
                                        </p:cTn>
                                        <p:tgtEl>
                                          <p:spTgt spid="182">
                                            <p:txEl>
                                              <p:pRg st="5" end="5"/>
                                            </p:txEl>
                                          </p:spTgt>
                                        </p:tgtEl>
                                        <p:attrNameLst>
                                          <p:attrName>style.visibility</p:attrName>
                                        </p:attrNameLst>
                                      </p:cBhvr>
                                      <p:to>
                                        <p:strVal val="visible"/>
                                      </p:to>
                                    </p:set>
                                    <p:animEffect transition="in" filter="fade">
                                      <p:cBhvr>
                                        <p:cTn id="178" dur="500"/>
                                        <p:tgtEl>
                                          <p:spTgt spid="182">
                                            <p:txEl>
                                              <p:pRg st="5" end="5"/>
                                            </p:txEl>
                                          </p:spTgt>
                                        </p:tgtEl>
                                      </p:cBhvr>
                                    </p:animEffect>
                                  </p:childTnLst>
                                </p:cTn>
                              </p:par>
                              <p:par>
                                <p:cTn id="179" presetID="10" presetClass="entr" presetSubtype="0" fill="hold" nodeType="withEffect">
                                  <p:stCondLst>
                                    <p:cond delay="0"/>
                                  </p:stCondLst>
                                  <p:childTnLst>
                                    <p:set>
                                      <p:cBhvr>
                                        <p:cTn id="180" dur="1" fill="hold">
                                          <p:stCondLst>
                                            <p:cond delay="0"/>
                                          </p:stCondLst>
                                        </p:cTn>
                                        <p:tgtEl>
                                          <p:spTgt spid="182">
                                            <p:txEl>
                                              <p:pRg st="6" end="6"/>
                                            </p:txEl>
                                          </p:spTgt>
                                        </p:tgtEl>
                                        <p:attrNameLst>
                                          <p:attrName>style.visibility</p:attrName>
                                        </p:attrNameLst>
                                      </p:cBhvr>
                                      <p:to>
                                        <p:strVal val="visible"/>
                                      </p:to>
                                    </p:set>
                                    <p:animEffect transition="in" filter="fade">
                                      <p:cBhvr>
                                        <p:cTn id="181" dur="500"/>
                                        <p:tgtEl>
                                          <p:spTgt spid="182">
                                            <p:txEl>
                                              <p:pRg st="6" end="6"/>
                                            </p:txEl>
                                          </p:spTgt>
                                        </p:tgtEl>
                                      </p:cBhvr>
                                    </p:animEffect>
                                  </p:childTnLst>
                                </p:cTn>
                              </p:par>
                              <p:par>
                                <p:cTn id="182" presetID="10" presetClass="entr" presetSubtype="0" fill="hold" nodeType="withEffect">
                                  <p:stCondLst>
                                    <p:cond delay="0"/>
                                  </p:stCondLst>
                                  <p:childTnLst>
                                    <p:set>
                                      <p:cBhvr>
                                        <p:cTn id="183" dur="1" fill="hold">
                                          <p:stCondLst>
                                            <p:cond delay="0"/>
                                          </p:stCondLst>
                                        </p:cTn>
                                        <p:tgtEl>
                                          <p:spTgt spid="182">
                                            <p:txEl>
                                              <p:pRg st="7" end="7"/>
                                            </p:txEl>
                                          </p:spTgt>
                                        </p:tgtEl>
                                        <p:attrNameLst>
                                          <p:attrName>style.visibility</p:attrName>
                                        </p:attrNameLst>
                                      </p:cBhvr>
                                      <p:to>
                                        <p:strVal val="visible"/>
                                      </p:to>
                                    </p:set>
                                    <p:animEffect transition="in" filter="fade">
                                      <p:cBhvr>
                                        <p:cTn id="184" dur="500"/>
                                        <p:tgtEl>
                                          <p:spTgt spid="182">
                                            <p:txEl>
                                              <p:pRg st="7" end="7"/>
                                            </p:txEl>
                                          </p:spTgt>
                                        </p:tgtEl>
                                      </p:cBhvr>
                                    </p:animEffect>
                                  </p:childTnLst>
                                </p:cTn>
                              </p:par>
                              <p:par>
                                <p:cTn id="185" presetID="10" presetClass="entr" presetSubtype="0" fill="hold" nodeType="withEffect">
                                  <p:stCondLst>
                                    <p:cond delay="0"/>
                                  </p:stCondLst>
                                  <p:childTnLst>
                                    <p:set>
                                      <p:cBhvr>
                                        <p:cTn id="186" dur="1" fill="hold">
                                          <p:stCondLst>
                                            <p:cond delay="0"/>
                                          </p:stCondLst>
                                        </p:cTn>
                                        <p:tgtEl>
                                          <p:spTgt spid="182">
                                            <p:txEl>
                                              <p:pRg st="8" end="8"/>
                                            </p:txEl>
                                          </p:spTgt>
                                        </p:tgtEl>
                                        <p:attrNameLst>
                                          <p:attrName>style.visibility</p:attrName>
                                        </p:attrNameLst>
                                      </p:cBhvr>
                                      <p:to>
                                        <p:strVal val="visible"/>
                                      </p:to>
                                    </p:set>
                                    <p:animEffect transition="in" filter="fade">
                                      <p:cBhvr>
                                        <p:cTn id="187" dur="500"/>
                                        <p:tgtEl>
                                          <p:spTgt spid="182">
                                            <p:txEl>
                                              <p:pRg st="8" end="8"/>
                                            </p:txEl>
                                          </p:spTgt>
                                        </p:tgtEl>
                                      </p:cBhvr>
                                    </p:animEffect>
                                  </p:childTnLst>
                                </p:cTn>
                              </p:par>
                            </p:childTnLst>
                          </p:cTn>
                        </p:par>
                        <p:par>
                          <p:cTn id="188" fill="hold">
                            <p:stCondLst>
                              <p:cond delay="4750"/>
                            </p:stCondLst>
                            <p:childTnLst>
                              <p:par>
                                <p:cTn id="189" presetID="10" presetClass="entr" presetSubtype="0" fill="hold" nodeType="afterEffect">
                                  <p:stCondLst>
                                    <p:cond delay="0"/>
                                  </p:stCondLst>
                                  <p:childTnLst>
                                    <p:set>
                                      <p:cBhvr>
                                        <p:cTn id="190" dur="1" fill="hold">
                                          <p:stCondLst>
                                            <p:cond delay="0"/>
                                          </p:stCondLst>
                                        </p:cTn>
                                        <p:tgtEl>
                                          <p:spTgt spid="167"/>
                                        </p:tgtEl>
                                        <p:attrNameLst>
                                          <p:attrName>style.visibility</p:attrName>
                                        </p:attrNameLst>
                                      </p:cBhvr>
                                      <p:to>
                                        <p:strVal val="visible"/>
                                      </p:to>
                                    </p:set>
                                    <p:animEffect transition="in" filter="fade">
                                      <p:cBhvr>
                                        <p:cTn id="191" dur="250"/>
                                        <p:tgtEl>
                                          <p:spTgt spid="167"/>
                                        </p:tgtEl>
                                      </p:cBhvr>
                                    </p:animEffect>
                                  </p:childTnLst>
                                </p:cTn>
                              </p:par>
                            </p:childTnLst>
                          </p:cTn>
                        </p:par>
                        <p:par>
                          <p:cTn id="192" fill="hold">
                            <p:stCondLst>
                              <p:cond delay="5000"/>
                            </p:stCondLst>
                            <p:childTnLst>
                              <p:par>
                                <p:cTn id="193" presetID="10" presetClass="entr" presetSubtype="0" fill="hold" nodeType="afterEffect">
                                  <p:stCondLst>
                                    <p:cond delay="0"/>
                                  </p:stCondLst>
                                  <p:childTnLst>
                                    <p:set>
                                      <p:cBhvr>
                                        <p:cTn id="194" dur="1" fill="hold">
                                          <p:stCondLst>
                                            <p:cond delay="0"/>
                                          </p:stCondLst>
                                        </p:cTn>
                                        <p:tgtEl>
                                          <p:spTgt spid="174"/>
                                        </p:tgtEl>
                                        <p:attrNameLst>
                                          <p:attrName>style.visibility</p:attrName>
                                        </p:attrNameLst>
                                      </p:cBhvr>
                                      <p:to>
                                        <p:strVal val="visible"/>
                                      </p:to>
                                    </p:set>
                                    <p:animEffect transition="in" filter="fade">
                                      <p:cBhvr>
                                        <p:cTn id="195" dur="250"/>
                                        <p:tgtEl>
                                          <p:spTgt spid="174"/>
                                        </p:tgtEl>
                                      </p:cBhvr>
                                    </p:animEffect>
                                  </p:childTnLst>
                                </p:cTn>
                              </p:par>
                            </p:childTnLst>
                          </p:cTn>
                        </p:par>
                        <p:par>
                          <p:cTn id="196" fill="hold">
                            <p:stCondLst>
                              <p:cond delay="5250"/>
                            </p:stCondLst>
                            <p:childTnLst>
                              <p:par>
                                <p:cTn id="197" presetID="10" presetClass="entr" presetSubtype="0" fill="hold" nodeType="afterEffect">
                                  <p:stCondLst>
                                    <p:cond delay="0"/>
                                  </p:stCondLst>
                                  <p:childTnLst>
                                    <p:set>
                                      <p:cBhvr>
                                        <p:cTn id="198" dur="1" fill="hold">
                                          <p:stCondLst>
                                            <p:cond delay="0"/>
                                          </p:stCondLst>
                                        </p:cTn>
                                        <p:tgtEl>
                                          <p:spTgt spid="172"/>
                                        </p:tgtEl>
                                        <p:attrNameLst>
                                          <p:attrName>style.visibility</p:attrName>
                                        </p:attrNameLst>
                                      </p:cBhvr>
                                      <p:to>
                                        <p:strVal val="visible"/>
                                      </p:to>
                                    </p:set>
                                    <p:animEffect transition="in" filter="fade">
                                      <p:cBhvr>
                                        <p:cTn id="199" dur="500"/>
                                        <p:tgtEl>
                                          <p:spTgt spid="172"/>
                                        </p:tgtEl>
                                      </p:cBhvr>
                                    </p:animEffect>
                                  </p:childTnLst>
                                </p:cTn>
                              </p:par>
                              <p:par>
                                <p:cTn id="200" presetID="10" presetClass="entr" presetSubtype="0" fill="hold" nodeType="withEffect">
                                  <p:stCondLst>
                                    <p:cond delay="0"/>
                                  </p:stCondLst>
                                  <p:childTnLst>
                                    <p:set>
                                      <p:cBhvr>
                                        <p:cTn id="201" dur="1" fill="hold">
                                          <p:stCondLst>
                                            <p:cond delay="0"/>
                                          </p:stCondLst>
                                        </p:cTn>
                                        <p:tgtEl>
                                          <p:spTgt spid="184">
                                            <p:txEl>
                                              <p:pRg st="0" end="0"/>
                                            </p:txEl>
                                          </p:spTgt>
                                        </p:tgtEl>
                                        <p:attrNameLst>
                                          <p:attrName>style.visibility</p:attrName>
                                        </p:attrNameLst>
                                      </p:cBhvr>
                                      <p:to>
                                        <p:strVal val="visible"/>
                                      </p:to>
                                    </p:set>
                                    <p:animEffect transition="in" filter="fade">
                                      <p:cBhvr>
                                        <p:cTn id="202" dur="500"/>
                                        <p:tgtEl>
                                          <p:spTgt spid="184">
                                            <p:txEl>
                                              <p:pRg st="0" end="0"/>
                                            </p:txEl>
                                          </p:spTgt>
                                        </p:tgtEl>
                                      </p:cBhvr>
                                    </p:animEffect>
                                  </p:childTnLst>
                                </p:cTn>
                              </p:par>
                              <p:par>
                                <p:cTn id="203" presetID="10" presetClass="entr" presetSubtype="0" fill="hold" nodeType="withEffect">
                                  <p:stCondLst>
                                    <p:cond delay="0"/>
                                  </p:stCondLst>
                                  <p:childTnLst>
                                    <p:set>
                                      <p:cBhvr>
                                        <p:cTn id="204" dur="1" fill="hold">
                                          <p:stCondLst>
                                            <p:cond delay="0"/>
                                          </p:stCondLst>
                                        </p:cTn>
                                        <p:tgtEl>
                                          <p:spTgt spid="184">
                                            <p:txEl>
                                              <p:pRg st="1" end="1"/>
                                            </p:txEl>
                                          </p:spTgt>
                                        </p:tgtEl>
                                        <p:attrNameLst>
                                          <p:attrName>style.visibility</p:attrName>
                                        </p:attrNameLst>
                                      </p:cBhvr>
                                      <p:to>
                                        <p:strVal val="visible"/>
                                      </p:to>
                                    </p:set>
                                    <p:animEffect transition="in" filter="fade">
                                      <p:cBhvr>
                                        <p:cTn id="205" dur="500"/>
                                        <p:tgtEl>
                                          <p:spTgt spid="184">
                                            <p:txEl>
                                              <p:pRg st="1" end="1"/>
                                            </p:txEl>
                                          </p:spTgt>
                                        </p:tgtEl>
                                      </p:cBhvr>
                                    </p:animEffect>
                                  </p:childTnLst>
                                </p:cTn>
                              </p:par>
                              <p:par>
                                <p:cTn id="206" presetID="10" presetClass="entr" presetSubtype="0" fill="hold" nodeType="withEffect">
                                  <p:stCondLst>
                                    <p:cond delay="0"/>
                                  </p:stCondLst>
                                  <p:childTnLst>
                                    <p:set>
                                      <p:cBhvr>
                                        <p:cTn id="207" dur="1" fill="hold">
                                          <p:stCondLst>
                                            <p:cond delay="0"/>
                                          </p:stCondLst>
                                        </p:cTn>
                                        <p:tgtEl>
                                          <p:spTgt spid="184">
                                            <p:txEl>
                                              <p:pRg st="2" end="2"/>
                                            </p:txEl>
                                          </p:spTgt>
                                        </p:tgtEl>
                                        <p:attrNameLst>
                                          <p:attrName>style.visibility</p:attrName>
                                        </p:attrNameLst>
                                      </p:cBhvr>
                                      <p:to>
                                        <p:strVal val="visible"/>
                                      </p:to>
                                    </p:set>
                                    <p:animEffect transition="in" filter="fade">
                                      <p:cBhvr>
                                        <p:cTn id="208" dur="500"/>
                                        <p:tgtEl>
                                          <p:spTgt spid="184">
                                            <p:txEl>
                                              <p:pRg st="2" end="2"/>
                                            </p:txEl>
                                          </p:spTgt>
                                        </p:tgtEl>
                                      </p:cBhvr>
                                    </p:animEffect>
                                  </p:childTnLst>
                                </p:cTn>
                              </p:par>
                              <p:par>
                                <p:cTn id="209" presetID="10" presetClass="entr" presetSubtype="0" fill="hold" nodeType="withEffect">
                                  <p:stCondLst>
                                    <p:cond delay="0"/>
                                  </p:stCondLst>
                                  <p:childTnLst>
                                    <p:set>
                                      <p:cBhvr>
                                        <p:cTn id="210" dur="1" fill="hold">
                                          <p:stCondLst>
                                            <p:cond delay="0"/>
                                          </p:stCondLst>
                                        </p:cTn>
                                        <p:tgtEl>
                                          <p:spTgt spid="184">
                                            <p:txEl>
                                              <p:pRg st="3" end="3"/>
                                            </p:txEl>
                                          </p:spTgt>
                                        </p:tgtEl>
                                        <p:attrNameLst>
                                          <p:attrName>style.visibility</p:attrName>
                                        </p:attrNameLst>
                                      </p:cBhvr>
                                      <p:to>
                                        <p:strVal val="visible"/>
                                      </p:to>
                                    </p:set>
                                    <p:animEffect transition="in" filter="fade">
                                      <p:cBhvr>
                                        <p:cTn id="211" dur="500"/>
                                        <p:tgtEl>
                                          <p:spTgt spid="184">
                                            <p:txEl>
                                              <p:pRg st="3" end="3"/>
                                            </p:txEl>
                                          </p:spTgt>
                                        </p:tgtEl>
                                      </p:cBhvr>
                                    </p:animEffect>
                                  </p:childTnLst>
                                </p:cTn>
                              </p:par>
                              <p:par>
                                <p:cTn id="212" presetID="10" presetClass="entr" presetSubtype="0" fill="hold" nodeType="withEffect">
                                  <p:stCondLst>
                                    <p:cond delay="0"/>
                                  </p:stCondLst>
                                  <p:childTnLst>
                                    <p:set>
                                      <p:cBhvr>
                                        <p:cTn id="213" dur="1" fill="hold">
                                          <p:stCondLst>
                                            <p:cond delay="0"/>
                                          </p:stCondLst>
                                        </p:cTn>
                                        <p:tgtEl>
                                          <p:spTgt spid="184">
                                            <p:txEl>
                                              <p:pRg st="4" end="4"/>
                                            </p:txEl>
                                          </p:spTgt>
                                        </p:tgtEl>
                                        <p:attrNameLst>
                                          <p:attrName>style.visibility</p:attrName>
                                        </p:attrNameLst>
                                      </p:cBhvr>
                                      <p:to>
                                        <p:strVal val="visible"/>
                                      </p:to>
                                    </p:set>
                                    <p:animEffect transition="in" filter="fade">
                                      <p:cBhvr>
                                        <p:cTn id="214" dur="500"/>
                                        <p:tgtEl>
                                          <p:spTgt spid="184">
                                            <p:txEl>
                                              <p:pRg st="4" end="4"/>
                                            </p:txEl>
                                          </p:spTgt>
                                        </p:tgtEl>
                                      </p:cBhvr>
                                    </p:animEffect>
                                  </p:childTnLst>
                                </p:cTn>
                              </p:par>
                              <p:par>
                                <p:cTn id="215" presetID="10" presetClass="entr" presetSubtype="0" fill="hold" nodeType="withEffect">
                                  <p:stCondLst>
                                    <p:cond delay="0"/>
                                  </p:stCondLst>
                                  <p:childTnLst>
                                    <p:set>
                                      <p:cBhvr>
                                        <p:cTn id="216" dur="1" fill="hold">
                                          <p:stCondLst>
                                            <p:cond delay="0"/>
                                          </p:stCondLst>
                                        </p:cTn>
                                        <p:tgtEl>
                                          <p:spTgt spid="184">
                                            <p:txEl>
                                              <p:pRg st="5" end="5"/>
                                            </p:txEl>
                                          </p:spTgt>
                                        </p:tgtEl>
                                        <p:attrNameLst>
                                          <p:attrName>style.visibility</p:attrName>
                                        </p:attrNameLst>
                                      </p:cBhvr>
                                      <p:to>
                                        <p:strVal val="visible"/>
                                      </p:to>
                                    </p:set>
                                    <p:animEffect transition="in" filter="fade">
                                      <p:cBhvr>
                                        <p:cTn id="217" dur="500"/>
                                        <p:tgtEl>
                                          <p:spTgt spid="184">
                                            <p:txEl>
                                              <p:pRg st="5" end="5"/>
                                            </p:txEl>
                                          </p:spTgt>
                                        </p:tgtEl>
                                      </p:cBhvr>
                                    </p:animEffect>
                                  </p:childTnLst>
                                </p:cTn>
                              </p:par>
                              <p:par>
                                <p:cTn id="218" presetID="10" presetClass="entr" presetSubtype="0" fill="hold" nodeType="withEffect">
                                  <p:stCondLst>
                                    <p:cond delay="0"/>
                                  </p:stCondLst>
                                  <p:childTnLst>
                                    <p:set>
                                      <p:cBhvr>
                                        <p:cTn id="219" dur="1" fill="hold">
                                          <p:stCondLst>
                                            <p:cond delay="0"/>
                                          </p:stCondLst>
                                        </p:cTn>
                                        <p:tgtEl>
                                          <p:spTgt spid="184">
                                            <p:txEl>
                                              <p:pRg st="6" end="6"/>
                                            </p:txEl>
                                          </p:spTgt>
                                        </p:tgtEl>
                                        <p:attrNameLst>
                                          <p:attrName>style.visibility</p:attrName>
                                        </p:attrNameLst>
                                      </p:cBhvr>
                                      <p:to>
                                        <p:strVal val="visible"/>
                                      </p:to>
                                    </p:set>
                                    <p:animEffect transition="in" filter="fade">
                                      <p:cBhvr>
                                        <p:cTn id="220" dur="500"/>
                                        <p:tgtEl>
                                          <p:spTgt spid="184">
                                            <p:txEl>
                                              <p:pRg st="6" end="6"/>
                                            </p:txEl>
                                          </p:spTgt>
                                        </p:tgtEl>
                                      </p:cBhvr>
                                    </p:animEffect>
                                  </p:childTnLst>
                                </p:cTn>
                              </p:par>
                              <p:par>
                                <p:cTn id="221" presetID="10" presetClass="entr" presetSubtype="0" fill="hold" nodeType="withEffect">
                                  <p:stCondLst>
                                    <p:cond delay="0"/>
                                  </p:stCondLst>
                                  <p:childTnLst>
                                    <p:set>
                                      <p:cBhvr>
                                        <p:cTn id="222" dur="1" fill="hold">
                                          <p:stCondLst>
                                            <p:cond delay="0"/>
                                          </p:stCondLst>
                                        </p:cTn>
                                        <p:tgtEl>
                                          <p:spTgt spid="184">
                                            <p:txEl>
                                              <p:pRg st="7" end="7"/>
                                            </p:txEl>
                                          </p:spTgt>
                                        </p:tgtEl>
                                        <p:attrNameLst>
                                          <p:attrName>style.visibility</p:attrName>
                                        </p:attrNameLst>
                                      </p:cBhvr>
                                      <p:to>
                                        <p:strVal val="visible"/>
                                      </p:to>
                                    </p:set>
                                    <p:animEffect transition="in" filter="fade">
                                      <p:cBhvr>
                                        <p:cTn id="223" dur="500"/>
                                        <p:tgtEl>
                                          <p:spTgt spid="184">
                                            <p:txEl>
                                              <p:pRg st="7" end="7"/>
                                            </p:txEl>
                                          </p:spTgt>
                                        </p:tgtEl>
                                      </p:cBhvr>
                                    </p:animEffect>
                                  </p:childTnLst>
                                </p:cTn>
                              </p:par>
                              <p:par>
                                <p:cTn id="224" presetID="10" presetClass="entr" presetSubtype="0" fill="hold" nodeType="withEffect">
                                  <p:stCondLst>
                                    <p:cond delay="0"/>
                                  </p:stCondLst>
                                  <p:childTnLst>
                                    <p:set>
                                      <p:cBhvr>
                                        <p:cTn id="225" dur="1" fill="hold">
                                          <p:stCondLst>
                                            <p:cond delay="0"/>
                                          </p:stCondLst>
                                        </p:cTn>
                                        <p:tgtEl>
                                          <p:spTgt spid="184">
                                            <p:txEl>
                                              <p:pRg st="8" end="8"/>
                                            </p:txEl>
                                          </p:spTgt>
                                        </p:tgtEl>
                                        <p:attrNameLst>
                                          <p:attrName>style.visibility</p:attrName>
                                        </p:attrNameLst>
                                      </p:cBhvr>
                                      <p:to>
                                        <p:strVal val="visible"/>
                                      </p:to>
                                    </p:set>
                                    <p:animEffect transition="in" filter="fade">
                                      <p:cBhvr>
                                        <p:cTn id="226" dur="500"/>
                                        <p:tgtEl>
                                          <p:spTgt spid="184">
                                            <p:txEl>
                                              <p:pRg st="8" end="8"/>
                                            </p:txEl>
                                          </p:spTgt>
                                        </p:tgtEl>
                                      </p:cBhvr>
                                    </p:animEffect>
                                  </p:childTnLst>
                                </p:cTn>
                              </p:par>
                            </p:childTnLst>
                          </p:cTn>
                        </p:par>
                        <p:par>
                          <p:cTn id="227" fill="hold">
                            <p:stCondLst>
                              <p:cond delay="5750"/>
                            </p:stCondLst>
                            <p:childTnLst>
                              <p:par>
                                <p:cTn id="228" presetID="10" presetClass="entr" presetSubtype="0" fill="hold" nodeType="afterEffect">
                                  <p:stCondLst>
                                    <p:cond delay="0"/>
                                  </p:stCondLst>
                                  <p:childTnLst>
                                    <p:set>
                                      <p:cBhvr>
                                        <p:cTn id="229" dur="1" fill="hold">
                                          <p:stCondLst>
                                            <p:cond delay="0"/>
                                          </p:stCondLst>
                                        </p:cTn>
                                        <p:tgtEl>
                                          <p:spTgt spid="173"/>
                                        </p:tgtEl>
                                        <p:attrNameLst>
                                          <p:attrName>style.visibility</p:attrName>
                                        </p:attrNameLst>
                                      </p:cBhvr>
                                      <p:to>
                                        <p:strVal val="visible"/>
                                      </p:to>
                                    </p:set>
                                    <p:animEffect transition="in" filter="fade">
                                      <p:cBhvr>
                                        <p:cTn id="230" dur="250"/>
                                        <p:tgtEl>
                                          <p:spTgt spid="173"/>
                                        </p:tgtEl>
                                      </p:cBhvr>
                                    </p:animEffect>
                                  </p:childTnLst>
                                </p:cTn>
                              </p:par>
                            </p:childTnLst>
                          </p:cTn>
                        </p:par>
                        <p:par>
                          <p:cTn id="231" fill="hold">
                            <p:stCondLst>
                              <p:cond delay="6000"/>
                            </p:stCondLst>
                            <p:childTnLst>
                              <p:par>
                                <p:cTn id="232" presetID="10" presetClass="entr" presetSubtype="0" fill="hold" nodeType="afterEffect">
                                  <p:stCondLst>
                                    <p:cond delay="500"/>
                                  </p:stCondLst>
                                  <p:childTnLst>
                                    <p:set>
                                      <p:cBhvr>
                                        <p:cTn id="233" dur="1" fill="hold">
                                          <p:stCondLst>
                                            <p:cond delay="0"/>
                                          </p:stCondLst>
                                        </p:cTn>
                                        <p:tgtEl>
                                          <p:spTgt spid="186">
                                            <p:txEl>
                                              <p:pRg st="0" end="0"/>
                                            </p:txEl>
                                          </p:spTgt>
                                        </p:tgtEl>
                                        <p:attrNameLst>
                                          <p:attrName>style.visibility</p:attrName>
                                        </p:attrNameLst>
                                      </p:cBhvr>
                                      <p:to>
                                        <p:strVal val="visible"/>
                                      </p:to>
                                    </p:set>
                                    <p:animEffect transition="in" filter="fade">
                                      <p:cBhvr>
                                        <p:cTn id="234" dur="500"/>
                                        <p:tgtEl>
                                          <p:spTgt spid="186">
                                            <p:txEl>
                                              <p:pRg st="0" end="0"/>
                                            </p:txEl>
                                          </p:spTgt>
                                        </p:tgtEl>
                                      </p:cBhvr>
                                    </p:animEffect>
                                  </p:childTnLst>
                                </p:cTn>
                              </p:par>
                            </p:childTnLst>
                          </p:cTn>
                        </p:par>
                        <p:par>
                          <p:cTn id="235" fill="hold">
                            <p:stCondLst>
                              <p:cond delay="6500"/>
                            </p:stCondLst>
                            <p:childTnLst>
                              <p:par>
                                <p:cTn id="236" presetID="10" presetClass="entr" presetSubtype="0" fill="hold" nodeType="afterEffect">
                                  <p:stCondLst>
                                    <p:cond delay="500"/>
                                  </p:stCondLst>
                                  <p:childTnLst>
                                    <p:set>
                                      <p:cBhvr>
                                        <p:cTn id="237" dur="1" fill="hold">
                                          <p:stCondLst>
                                            <p:cond delay="0"/>
                                          </p:stCondLst>
                                        </p:cTn>
                                        <p:tgtEl>
                                          <p:spTgt spid="186">
                                            <p:txEl>
                                              <p:pRg st="1" end="1"/>
                                            </p:txEl>
                                          </p:spTgt>
                                        </p:tgtEl>
                                        <p:attrNameLst>
                                          <p:attrName>style.visibility</p:attrName>
                                        </p:attrNameLst>
                                      </p:cBhvr>
                                      <p:to>
                                        <p:strVal val="visible"/>
                                      </p:to>
                                    </p:set>
                                    <p:animEffect transition="in" filter="fade">
                                      <p:cBhvr>
                                        <p:cTn id="238" dur="500"/>
                                        <p:tgtEl>
                                          <p:spTgt spid="186">
                                            <p:txEl>
                                              <p:pRg st="1" end="1"/>
                                            </p:txEl>
                                          </p:spTgt>
                                        </p:tgtEl>
                                      </p:cBhvr>
                                    </p:animEffect>
                                  </p:childTnLst>
                                </p:cTn>
                              </p:par>
                            </p:childTnLst>
                          </p:cTn>
                        </p:par>
                        <p:par>
                          <p:cTn id="239" fill="hold">
                            <p:stCondLst>
                              <p:cond delay="7000"/>
                            </p:stCondLst>
                            <p:childTnLst>
                              <p:par>
                                <p:cTn id="240" presetID="10" presetClass="entr" presetSubtype="0" fill="hold" nodeType="afterEffect">
                                  <p:stCondLst>
                                    <p:cond delay="500"/>
                                  </p:stCondLst>
                                  <p:childTnLst>
                                    <p:set>
                                      <p:cBhvr>
                                        <p:cTn id="241" dur="1" fill="hold">
                                          <p:stCondLst>
                                            <p:cond delay="0"/>
                                          </p:stCondLst>
                                        </p:cTn>
                                        <p:tgtEl>
                                          <p:spTgt spid="186">
                                            <p:txEl>
                                              <p:pRg st="2" end="2"/>
                                            </p:txEl>
                                          </p:spTgt>
                                        </p:tgtEl>
                                        <p:attrNameLst>
                                          <p:attrName>style.visibility</p:attrName>
                                        </p:attrNameLst>
                                      </p:cBhvr>
                                      <p:to>
                                        <p:strVal val="visible"/>
                                      </p:to>
                                    </p:set>
                                    <p:animEffect transition="in" filter="fade">
                                      <p:cBhvr>
                                        <p:cTn id="242" dur="500"/>
                                        <p:tgtEl>
                                          <p:spTgt spid="186">
                                            <p:txEl>
                                              <p:pRg st="2" end="2"/>
                                            </p:txEl>
                                          </p:spTgt>
                                        </p:tgtEl>
                                      </p:cBhvr>
                                    </p:animEffect>
                                  </p:childTnLst>
                                </p:cTn>
                              </p:par>
                            </p:childTnLst>
                          </p:cTn>
                        </p:par>
                        <p:par>
                          <p:cTn id="243" fill="hold">
                            <p:stCondLst>
                              <p:cond delay="7500"/>
                            </p:stCondLst>
                            <p:childTnLst>
                              <p:par>
                                <p:cTn id="244" presetID="10" presetClass="entr" presetSubtype="0" fill="hold" nodeType="afterEffect">
                                  <p:stCondLst>
                                    <p:cond delay="500"/>
                                  </p:stCondLst>
                                  <p:childTnLst>
                                    <p:set>
                                      <p:cBhvr>
                                        <p:cTn id="245" dur="1" fill="hold">
                                          <p:stCondLst>
                                            <p:cond delay="0"/>
                                          </p:stCondLst>
                                        </p:cTn>
                                        <p:tgtEl>
                                          <p:spTgt spid="186">
                                            <p:txEl>
                                              <p:pRg st="3" end="3"/>
                                            </p:txEl>
                                          </p:spTgt>
                                        </p:tgtEl>
                                        <p:attrNameLst>
                                          <p:attrName>style.visibility</p:attrName>
                                        </p:attrNameLst>
                                      </p:cBhvr>
                                      <p:to>
                                        <p:strVal val="visible"/>
                                      </p:to>
                                    </p:set>
                                    <p:animEffect transition="in" filter="fade">
                                      <p:cBhvr>
                                        <p:cTn id="246" dur="500"/>
                                        <p:tgtEl>
                                          <p:spTgt spid="186">
                                            <p:txEl>
                                              <p:pRg st="3" end="3"/>
                                            </p:txEl>
                                          </p:spTgt>
                                        </p:tgtEl>
                                      </p:cBhvr>
                                    </p:animEffect>
                                  </p:childTnLst>
                                </p:cTn>
                              </p:par>
                            </p:childTnLst>
                          </p:cTn>
                        </p:par>
                        <p:par>
                          <p:cTn id="247" fill="hold">
                            <p:stCondLst>
                              <p:cond delay="8000"/>
                            </p:stCondLst>
                            <p:childTnLst>
                              <p:par>
                                <p:cTn id="248" presetID="10" presetClass="entr" presetSubtype="0" fill="hold" nodeType="afterEffect">
                                  <p:stCondLst>
                                    <p:cond delay="500"/>
                                  </p:stCondLst>
                                  <p:childTnLst>
                                    <p:set>
                                      <p:cBhvr>
                                        <p:cTn id="249" dur="1" fill="hold">
                                          <p:stCondLst>
                                            <p:cond delay="0"/>
                                          </p:stCondLst>
                                        </p:cTn>
                                        <p:tgtEl>
                                          <p:spTgt spid="186">
                                            <p:txEl>
                                              <p:pRg st="4" end="4"/>
                                            </p:txEl>
                                          </p:spTgt>
                                        </p:tgtEl>
                                        <p:attrNameLst>
                                          <p:attrName>style.visibility</p:attrName>
                                        </p:attrNameLst>
                                      </p:cBhvr>
                                      <p:to>
                                        <p:strVal val="visible"/>
                                      </p:to>
                                    </p:set>
                                    <p:animEffect transition="in" filter="fade">
                                      <p:cBhvr>
                                        <p:cTn id="250" dur="500"/>
                                        <p:tgtEl>
                                          <p:spTgt spid="186">
                                            <p:txEl>
                                              <p:pRg st="4" end="4"/>
                                            </p:txEl>
                                          </p:spTgt>
                                        </p:tgtEl>
                                      </p:cBhvr>
                                    </p:animEffect>
                                  </p:childTnLst>
                                </p:cTn>
                              </p:par>
                            </p:childTnLst>
                          </p:cTn>
                        </p:par>
                        <p:par>
                          <p:cTn id="251" fill="hold">
                            <p:stCondLst>
                              <p:cond delay="8500"/>
                            </p:stCondLst>
                            <p:childTnLst>
                              <p:par>
                                <p:cTn id="252" presetID="10" presetClass="entr" presetSubtype="0" fill="hold" nodeType="afterEffect">
                                  <p:stCondLst>
                                    <p:cond delay="500"/>
                                  </p:stCondLst>
                                  <p:childTnLst>
                                    <p:set>
                                      <p:cBhvr>
                                        <p:cTn id="253" dur="1" fill="hold">
                                          <p:stCondLst>
                                            <p:cond delay="0"/>
                                          </p:stCondLst>
                                        </p:cTn>
                                        <p:tgtEl>
                                          <p:spTgt spid="186">
                                            <p:txEl>
                                              <p:pRg st="5" end="5"/>
                                            </p:txEl>
                                          </p:spTgt>
                                        </p:tgtEl>
                                        <p:attrNameLst>
                                          <p:attrName>style.visibility</p:attrName>
                                        </p:attrNameLst>
                                      </p:cBhvr>
                                      <p:to>
                                        <p:strVal val="visible"/>
                                      </p:to>
                                    </p:set>
                                    <p:animEffect transition="in" filter="fade">
                                      <p:cBhvr>
                                        <p:cTn id="254" dur="500"/>
                                        <p:tgtEl>
                                          <p:spTgt spid="186">
                                            <p:txEl>
                                              <p:pRg st="5" end="5"/>
                                            </p:txEl>
                                          </p:spTgt>
                                        </p:tgtEl>
                                      </p:cBhvr>
                                    </p:animEffect>
                                  </p:childTnLst>
                                </p:cTn>
                              </p:par>
                            </p:childTnLst>
                          </p:cTn>
                        </p:par>
                        <p:par>
                          <p:cTn id="255" fill="hold">
                            <p:stCondLst>
                              <p:cond delay="9000"/>
                            </p:stCondLst>
                            <p:childTnLst>
                              <p:par>
                                <p:cTn id="256" presetID="10" presetClass="entr" presetSubtype="0" fill="hold" nodeType="afterEffect">
                                  <p:stCondLst>
                                    <p:cond delay="500"/>
                                  </p:stCondLst>
                                  <p:childTnLst>
                                    <p:set>
                                      <p:cBhvr>
                                        <p:cTn id="257" dur="1" fill="hold">
                                          <p:stCondLst>
                                            <p:cond delay="0"/>
                                          </p:stCondLst>
                                        </p:cTn>
                                        <p:tgtEl>
                                          <p:spTgt spid="186">
                                            <p:txEl>
                                              <p:pRg st="6" end="6"/>
                                            </p:txEl>
                                          </p:spTgt>
                                        </p:tgtEl>
                                        <p:attrNameLst>
                                          <p:attrName>style.visibility</p:attrName>
                                        </p:attrNameLst>
                                      </p:cBhvr>
                                      <p:to>
                                        <p:strVal val="visible"/>
                                      </p:to>
                                    </p:set>
                                    <p:animEffect transition="in" filter="fade">
                                      <p:cBhvr>
                                        <p:cTn id="258" dur="500"/>
                                        <p:tgtEl>
                                          <p:spTgt spid="186">
                                            <p:txEl>
                                              <p:pRg st="6" end="6"/>
                                            </p:txEl>
                                          </p:spTgt>
                                        </p:tgtEl>
                                      </p:cBhvr>
                                    </p:animEffect>
                                  </p:childTnLst>
                                </p:cTn>
                              </p:par>
                            </p:childTnLst>
                          </p:cTn>
                        </p:par>
                        <p:par>
                          <p:cTn id="259" fill="hold">
                            <p:stCondLst>
                              <p:cond delay="9500"/>
                            </p:stCondLst>
                            <p:childTnLst>
                              <p:par>
                                <p:cTn id="260" presetID="10" presetClass="entr" presetSubtype="0" fill="hold" nodeType="afterEffect">
                                  <p:stCondLst>
                                    <p:cond delay="500"/>
                                  </p:stCondLst>
                                  <p:childTnLst>
                                    <p:set>
                                      <p:cBhvr>
                                        <p:cTn id="261" dur="1" fill="hold">
                                          <p:stCondLst>
                                            <p:cond delay="0"/>
                                          </p:stCondLst>
                                        </p:cTn>
                                        <p:tgtEl>
                                          <p:spTgt spid="186">
                                            <p:txEl>
                                              <p:pRg st="7" end="7"/>
                                            </p:txEl>
                                          </p:spTgt>
                                        </p:tgtEl>
                                        <p:attrNameLst>
                                          <p:attrName>style.visibility</p:attrName>
                                        </p:attrNameLst>
                                      </p:cBhvr>
                                      <p:to>
                                        <p:strVal val="visible"/>
                                      </p:to>
                                    </p:set>
                                    <p:animEffect transition="in" filter="fade">
                                      <p:cBhvr>
                                        <p:cTn id="262" dur="500"/>
                                        <p:tgtEl>
                                          <p:spTgt spid="186">
                                            <p:txEl>
                                              <p:pRg st="7" end="7"/>
                                            </p:txEl>
                                          </p:spTgt>
                                        </p:tgtEl>
                                      </p:cBhvr>
                                    </p:animEffect>
                                  </p:childTnLst>
                                </p:cTn>
                              </p:par>
                            </p:childTnLst>
                          </p:cTn>
                        </p:par>
                        <p:par>
                          <p:cTn id="263" fill="hold">
                            <p:stCondLst>
                              <p:cond delay="10000"/>
                            </p:stCondLst>
                            <p:childTnLst>
                              <p:par>
                                <p:cTn id="264" presetID="10" presetClass="entr" presetSubtype="0" fill="hold" nodeType="afterEffect">
                                  <p:stCondLst>
                                    <p:cond delay="500"/>
                                  </p:stCondLst>
                                  <p:childTnLst>
                                    <p:set>
                                      <p:cBhvr>
                                        <p:cTn id="265" dur="1" fill="hold">
                                          <p:stCondLst>
                                            <p:cond delay="0"/>
                                          </p:stCondLst>
                                        </p:cTn>
                                        <p:tgtEl>
                                          <p:spTgt spid="186">
                                            <p:txEl>
                                              <p:pRg st="8" end="8"/>
                                            </p:txEl>
                                          </p:spTgt>
                                        </p:tgtEl>
                                        <p:attrNameLst>
                                          <p:attrName>style.visibility</p:attrName>
                                        </p:attrNameLst>
                                      </p:cBhvr>
                                      <p:to>
                                        <p:strVal val="visible"/>
                                      </p:to>
                                    </p:set>
                                    <p:animEffect transition="in" filter="fade">
                                      <p:cBhvr>
                                        <p:cTn id="266" dur="500"/>
                                        <p:tgtEl>
                                          <p:spTgt spid="186">
                                            <p:txEl>
                                              <p:pRg st="8" end="8"/>
                                            </p:txEl>
                                          </p:spTgt>
                                        </p:tgtEl>
                                      </p:cBhvr>
                                    </p:animEffect>
                                  </p:childTnLst>
                                </p:cTn>
                              </p:par>
                              <p:par>
                                <p:cTn id="267" presetID="10" presetClass="entr" presetSubtype="0" fill="hold" nodeType="withEffect">
                                  <p:stCondLst>
                                    <p:cond delay="500"/>
                                  </p:stCondLst>
                                  <p:childTnLst>
                                    <p:set>
                                      <p:cBhvr>
                                        <p:cTn id="268" dur="1" fill="hold">
                                          <p:stCondLst>
                                            <p:cond delay="0"/>
                                          </p:stCondLst>
                                        </p:cTn>
                                        <p:tgtEl>
                                          <p:spTgt spid="188"/>
                                        </p:tgtEl>
                                        <p:attrNameLst>
                                          <p:attrName>style.visibility</p:attrName>
                                        </p:attrNameLst>
                                      </p:cBhvr>
                                      <p:to>
                                        <p:strVal val="visible"/>
                                      </p:to>
                                    </p:set>
                                    <p:animEffect transition="in" filter="fade">
                                      <p:cBhvr>
                                        <p:cTn id="269" dur="1000"/>
                                        <p:tgtEl>
                                          <p:spTgt spid="188"/>
                                        </p:tgtEl>
                                      </p:cBhvr>
                                    </p:animEffect>
                                  </p:childTnLst>
                                </p:cTn>
                              </p:par>
                            </p:childTnLst>
                          </p:cTn>
                        </p:par>
                        <p:par>
                          <p:cTn id="270" fill="hold">
                            <p:stCondLst>
                              <p:cond delay="11000"/>
                            </p:stCondLst>
                            <p:childTnLst>
                              <p:par>
                                <p:cTn id="271" presetID="10" presetClass="entr" presetSubtype="0" fill="hold" nodeType="afterEffect">
                                  <p:stCondLst>
                                    <p:cond delay="0"/>
                                  </p:stCondLst>
                                  <p:childTnLst>
                                    <p:set>
                                      <p:cBhvr>
                                        <p:cTn id="272" dur="1" fill="hold">
                                          <p:stCondLst>
                                            <p:cond delay="0"/>
                                          </p:stCondLst>
                                        </p:cTn>
                                        <p:tgtEl>
                                          <p:spTgt spid="187">
                                            <p:txEl>
                                              <p:pRg st="0" end="0"/>
                                            </p:txEl>
                                          </p:spTgt>
                                        </p:tgtEl>
                                        <p:attrNameLst>
                                          <p:attrName>style.visibility</p:attrName>
                                        </p:attrNameLst>
                                      </p:cBhvr>
                                      <p:to>
                                        <p:strVal val="visible"/>
                                      </p:to>
                                    </p:set>
                                    <p:animEffect transition="in" filter="fade">
                                      <p:cBhvr>
                                        <p:cTn id="273" dur="750"/>
                                        <p:tgtEl>
                                          <p:spTgt spid="187">
                                            <p:txEl>
                                              <p:pRg st="0" end="0"/>
                                            </p:txEl>
                                          </p:spTgt>
                                        </p:tgtEl>
                                      </p:cBhvr>
                                    </p:animEffect>
                                  </p:childTnLst>
                                </p:cTn>
                              </p:par>
                            </p:childTnLst>
                          </p:cTn>
                        </p:par>
                        <p:par>
                          <p:cTn id="274" fill="hold">
                            <p:stCondLst>
                              <p:cond delay="11750"/>
                            </p:stCondLst>
                            <p:childTnLst>
                              <p:par>
                                <p:cTn id="275" presetID="10" presetClass="entr" presetSubtype="0" fill="hold" nodeType="afterEffect">
                                  <p:stCondLst>
                                    <p:cond delay="0"/>
                                  </p:stCondLst>
                                  <p:childTnLst>
                                    <p:set>
                                      <p:cBhvr>
                                        <p:cTn id="276" dur="1" fill="hold">
                                          <p:stCondLst>
                                            <p:cond delay="0"/>
                                          </p:stCondLst>
                                        </p:cTn>
                                        <p:tgtEl>
                                          <p:spTgt spid="187">
                                            <p:txEl>
                                              <p:pRg st="1" end="1"/>
                                            </p:txEl>
                                          </p:spTgt>
                                        </p:tgtEl>
                                        <p:attrNameLst>
                                          <p:attrName>style.visibility</p:attrName>
                                        </p:attrNameLst>
                                      </p:cBhvr>
                                      <p:to>
                                        <p:strVal val="visible"/>
                                      </p:to>
                                    </p:set>
                                    <p:animEffect transition="in" filter="fade">
                                      <p:cBhvr>
                                        <p:cTn id="277" dur="750"/>
                                        <p:tgtEl>
                                          <p:spTgt spid="187">
                                            <p:txEl>
                                              <p:pRg st="1" end="1"/>
                                            </p:txEl>
                                          </p:spTgt>
                                        </p:tgtEl>
                                      </p:cBhvr>
                                    </p:animEffect>
                                  </p:childTnLst>
                                </p:cTn>
                              </p:par>
                            </p:childTnLst>
                          </p:cTn>
                        </p:par>
                        <p:par>
                          <p:cTn id="278" fill="hold">
                            <p:stCondLst>
                              <p:cond delay="12500"/>
                            </p:stCondLst>
                            <p:childTnLst>
                              <p:par>
                                <p:cTn id="279" presetID="10" presetClass="entr" presetSubtype="0" fill="hold" nodeType="afterEffect">
                                  <p:stCondLst>
                                    <p:cond delay="0"/>
                                  </p:stCondLst>
                                  <p:childTnLst>
                                    <p:set>
                                      <p:cBhvr>
                                        <p:cTn id="280" dur="1" fill="hold">
                                          <p:stCondLst>
                                            <p:cond delay="0"/>
                                          </p:stCondLst>
                                        </p:cTn>
                                        <p:tgtEl>
                                          <p:spTgt spid="187">
                                            <p:txEl>
                                              <p:pRg st="2" end="2"/>
                                            </p:txEl>
                                          </p:spTgt>
                                        </p:tgtEl>
                                        <p:attrNameLst>
                                          <p:attrName>style.visibility</p:attrName>
                                        </p:attrNameLst>
                                      </p:cBhvr>
                                      <p:to>
                                        <p:strVal val="visible"/>
                                      </p:to>
                                    </p:set>
                                    <p:animEffect transition="in" filter="fade">
                                      <p:cBhvr>
                                        <p:cTn id="281" dur="750"/>
                                        <p:tgtEl>
                                          <p:spTgt spid="187">
                                            <p:txEl>
                                              <p:pRg st="2" end="2"/>
                                            </p:txEl>
                                          </p:spTgt>
                                        </p:tgtEl>
                                      </p:cBhvr>
                                    </p:animEffect>
                                  </p:childTnLst>
                                </p:cTn>
                              </p:par>
                            </p:childTnLst>
                          </p:cTn>
                        </p:par>
                        <p:par>
                          <p:cTn id="282" fill="hold">
                            <p:stCondLst>
                              <p:cond delay="13250"/>
                            </p:stCondLst>
                            <p:childTnLst>
                              <p:par>
                                <p:cTn id="283" presetID="10" presetClass="entr" presetSubtype="0" fill="hold" nodeType="afterEffect">
                                  <p:stCondLst>
                                    <p:cond delay="0"/>
                                  </p:stCondLst>
                                  <p:childTnLst>
                                    <p:set>
                                      <p:cBhvr>
                                        <p:cTn id="284" dur="1" fill="hold">
                                          <p:stCondLst>
                                            <p:cond delay="0"/>
                                          </p:stCondLst>
                                        </p:cTn>
                                        <p:tgtEl>
                                          <p:spTgt spid="187">
                                            <p:txEl>
                                              <p:pRg st="3" end="3"/>
                                            </p:txEl>
                                          </p:spTgt>
                                        </p:tgtEl>
                                        <p:attrNameLst>
                                          <p:attrName>style.visibility</p:attrName>
                                        </p:attrNameLst>
                                      </p:cBhvr>
                                      <p:to>
                                        <p:strVal val="visible"/>
                                      </p:to>
                                    </p:set>
                                    <p:animEffect transition="in" filter="fade">
                                      <p:cBhvr>
                                        <p:cTn id="285" dur="750"/>
                                        <p:tgtEl>
                                          <p:spTgt spid="187">
                                            <p:txEl>
                                              <p:pRg st="3" end="3"/>
                                            </p:txEl>
                                          </p:spTgt>
                                        </p:tgtEl>
                                      </p:cBhvr>
                                    </p:animEffect>
                                  </p:childTnLst>
                                </p:cTn>
                              </p:par>
                            </p:childTnLst>
                          </p:cTn>
                        </p:par>
                        <p:par>
                          <p:cTn id="286" fill="hold">
                            <p:stCondLst>
                              <p:cond delay="14000"/>
                            </p:stCondLst>
                            <p:childTnLst>
                              <p:par>
                                <p:cTn id="287" presetID="10" presetClass="entr" presetSubtype="0" fill="hold" nodeType="afterEffect">
                                  <p:stCondLst>
                                    <p:cond delay="0"/>
                                  </p:stCondLst>
                                  <p:childTnLst>
                                    <p:set>
                                      <p:cBhvr>
                                        <p:cTn id="288" dur="1" fill="hold">
                                          <p:stCondLst>
                                            <p:cond delay="0"/>
                                          </p:stCondLst>
                                        </p:cTn>
                                        <p:tgtEl>
                                          <p:spTgt spid="187">
                                            <p:txEl>
                                              <p:pRg st="4" end="4"/>
                                            </p:txEl>
                                          </p:spTgt>
                                        </p:tgtEl>
                                        <p:attrNameLst>
                                          <p:attrName>style.visibility</p:attrName>
                                        </p:attrNameLst>
                                      </p:cBhvr>
                                      <p:to>
                                        <p:strVal val="visible"/>
                                      </p:to>
                                    </p:set>
                                    <p:animEffect transition="in" filter="fade">
                                      <p:cBhvr>
                                        <p:cTn id="289" dur="750"/>
                                        <p:tgtEl>
                                          <p:spTgt spid="187">
                                            <p:txEl>
                                              <p:pRg st="4" end="4"/>
                                            </p:txEl>
                                          </p:spTgt>
                                        </p:tgtEl>
                                      </p:cBhvr>
                                    </p:animEffect>
                                  </p:childTnLst>
                                </p:cTn>
                              </p:par>
                            </p:childTnLst>
                          </p:cTn>
                        </p:par>
                        <p:par>
                          <p:cTn id="290" fill="hold">
                            <p:stCondLst>
                              <p:cond delay="14750"/>
                            </p:stCondLst>
                            <p:childTnLst>
                              <p:par>
                                <p:cTn id="291" presetID="10" presetClass="entr" presetSubtype="0" fill="hold" nodeType="afterEffect">
                                  <p:stCondLst>
                                    <p:cond delay="0"/>
                                  </p:stCondLst>
                                  <p:childTnLst>
                                    <p:set>
                                      <p:cBhvr>
                                        <p:cTn id="292" dur="1" fill="hold">
                                          <p:stCondLst>
                                            <p:cond delay="0"/>
                                          </p:stCondLst>
                                        </p:cTn>
                                        <p:tgtEl>
                                          <p:spTgt spid="187">
                                            <p:txEl>
                                              <p:pRg st="5" end="5"/>
                                            </p:txEl>
                                          </p:spTgt>
                                        </p:tgtEl>
                                        <p:attrNameLst>
                                          <p:attrName>style.visibility</p:attrName>
                                        </p:attrNameLst>
                                      </p:cBhvr>
                                      <p:to>
                                        <p:strVal val="visible"/>
                                      </p:to>
                                    </p:set>
                                    <p:animEffect transition="in" filter="fade">
                                      <p:cBhvr>
                                        <p:cTn id="293" dur="750"/>
                                        <p:tgtEl>
                                          <p:spTgt spid="187">
                                            <p:txEl>
                                              <p:pRg st="5" end="5"/>
                                            </p:txEl>
                                          </p:spTgt>
                                        </p:tgtEl>
                                      </p:cBhvr>
                                    </p:animEffect>
                                  </p:childTnLst>
                                </p:cTn>
                              </p:par>
                            </p:childTnLst>
                          </p:cTn>
                        </p:par>
                        <p:par>
                          <p:cTn id="294" fill="hold">
                            <p:stCondLst>
                              <p:cond delay="15500"/>
                            </p:stCondLst>
                            <p:childTnLst>
                              <p:par>
                                <p:cTn id="295" presetID="10" presetClass="entr" presetSubtype="0" fill="hold" nodeType="afterEffect">
                                  <p:stCondLst>
                                    <p:cond delay="0"/>
                                  </p:stCondLst>
                                  <p:childTnLst>
                                    <p:set>
                                      <p:cBhvr>
                                        <p:cTn id="296" dur="1" fill="hold">
                                          <p:stCondLst>
                                            <p:cond delay="0"/>
                                          </p:stCondLst>
                                        </p:cTn>
                                        <p:tgtEl>
                                          <p:spTgt spid="187">
                                            <p:txEl>
                                              <p:pRg st="6" end="6"/>
                                            </p:txEl>
                                          </p:spTgt>
                                        </p:tgtEl>
                                        <p:attrNameLst>
                                          <p:attrName>style.visibility</p:attrName>
                                        </p:attrNameLst>
                                      </p:cBhvr>
                                      <p:to>
                                        <p:strVal val="visible"/>
                                      </p:to>
                                    </p:set>
                                    <p:animEffect transition="in" filter="fade">
                                      <p:cBhvr>
                                        <p:cTn id="297" dur="750"/>
                                        <p:tgtEl>
                                          <p:spTgt spid="187">
                                            <p:txEl>
                                              <p:pRg st="6" end="6"/>
                                            </p:txEl>
                                          </p:spTgt>
                                        </p:tgtEl>
                                      </p:cBhvr>
                                    </p:animEffect>
                                  </p:childTnLst>
                                </p:cTn>
                              </p:par>
                            </p:childTnLst>
                          </p:cTn>
                        </p:par>
                        <p:par>
                          <p:cTn id="298" fill="hold">
                            <p:stCondLst>
                              <p:cond delay="16250"/>
                            </p:stCondLst>
                            <p:childTnLst>
                              <p:par>
                                <p:cTn id="299" presetID="10" presetClass="entr" presetSubtype="0" fill="hold" nodeType="afterEffect">
                                  <p:stCondLst>
                                    <p:cond delay="0"/>
                                  </p:stCondLst>
                                  <p:childTnLst>
                                    <p:set>
                                      <p:cBhvr>
                                        <p:cTn id="300" dur="1" fill="hold">
                                          <p:stCondLst>
                                            <p:cond delay="0"/>
                                          </p:stCondLst>
                                        </p:cTn>
                                        <p:tgtEl>
                                          <p:spTgt spid="187">
                                            <p:txEl>
                                              <p:pRg st="7" end="7"/>
                                            </p:txEl>
                                          </p:spTgt>
                                        </p:tgtEl>
                                        <p:attrNameLst>
                                          <p:attrName>style.visibility</p:attrName>
                                        </p:attrNameLst>
                                      </p:cBhvr>
                                      <p:to>
                                        <p:strVal val="visible"/>
                                      </p:to>
                                    </p:set>
                                    <p:animEffect transition="in" filter="fade">
                                      <p:cBhvr>
                                        <p:cTn id="301" dur="750"/>
                                        <p:tgtEl>
                                          <p:spTgt spid="187">
                                            <p:txEl>
                                              <p:pRg st="7" end="7"/>
                                            </p:txEl>
                                          </p:spTgt>
                                        </p:tgtEl>
                                      </p:cBhvr>
                                    </p:animEffect>
                                  </p:childTnLst>
                                </p:cTn>
                              </p:par>
                            </p:childTnLst>
                          </p:cTn>
                        </p:par>
                        <p:par>
                          <p:cTn id="302" fill="hold">
                            <p:stCondLst>
                              <p:cond delay="17000"/>
                            </p:stCondLst>
                            <p:childTnLst>
                              <p:par>
                                <p:cTn id="303" presetID="10" presetClass="entr" presetSubtype="0" fill="hold" nodeType="afterEffect">
                                  <p:stCondLst>
                                    <p:cond delay="0"/>
                                  </p:stCondLst>
                                  <p:childTnLst>
                                    <p:set>
                                      <p:cBhvr>
                                        <p:cTn id="304" dur="1" fill="hold">
                                          <p:stCondLst>
                                            <p:cond delay="0"/>
                                          </p:stCondLst>
                                        </p:cTn>
                                        <p:tgtEl>
                                          <p:spTgt spid="187">
                                            <p:txEl>
                                              <p:pRg st="8" end="8"/>
                                            </p:txEl>
                                          </p:spTgt>
                                        </p:tgtEl>
                                        <p:attrNameLst>
                                          <p:attrName>style.visibility</p:attrName>
                                        </p:attrNameLst>
                                      </p:cBhvr>
                                      <p:to>
                                        <p:strVal val="visible"/>
                                      </p:to>
                                    </p:set>
                                    <p:animEffect transition="in" filter="fade">
                                      <p:cBhvr>
                                        <p:cTn id="305" dur="750"/>
                                        <p:tgtEl>
                                          <p:spTgt spid="187">
                                            <p:txEl>
                                              <p:pRg st="8" end="8"/>
                                            </p:txEl>
                                          </p:spTgt>
                                        </p:tgtEl>
                                      </p:cBhvr>
                                    </p:animEffect>
                                  </p:childTnLst>
                                </p:cTn>
                              </p:par>
                            </p:childTnLst>
                          </p:cTn>
                        </p:par>
                        <p:par>
                          <p:cTn id="306" fill="hold">
                            <p:stCondLst>
                              <p:cond delay="17750"/>
                            </p:stCondLst>
                            <p:childTnLst>
                              <p:par>
                                <p:cTn id="307" presetID="10" presetClass="entr" presetSubtype="0" fill="hold" nodeType="afterEffect">
                                  <p:stCondLst>
                                    <p:cond delay="500"/>
                                  </p:stCondLst>
                                  <p:childTnLst>
                                    <p:set>
                                      <p:cBhvr>
                                        <p:cTn id="308" dur="1" fill="hold">
                                          <p:stCondLst>
                                            <p:cond delay="0"/>
                                          </p:stCondLst>
                                        </p:cTn>
                                        <p:tgtEl>
                                          <p:spTgt spid="189">
                                            <p:txEl>
                                              <p:pRg st="0" end="0"/>
                                            </p:txEl>
                                          </p:spTgt>
                                        </p:tgtEl>
                                        <p:attrNameLst>
                                          <p:attrName>style.visibility</p:attrName>
                                        </p:attrNameLst>
                                      </p:cBhvr>
                                      <p:to>
                                        <p:strVal val="visible"/>
                                      </p:to>
                                    </p:set>
                                    <p:animEffect transition="in" filter="fade">
                                      <p:cBhvr>
                                        <p:cTn id="309" dur="500"/>
                                        <p:tgtEl>
                                          <p:spTgt spid="189">
                                            <p:txEl>
                                              <p:pRg st="0" end="0"/>
                                            </p:txEl>
                                          </p:spTgt>
                                        </p:tgtEl>
                                      </p:cBhvr>
                                    </p:animEffect>
                                  </p:childTnLst>
                                </p:cTn>
                              </p:par>
                            </p:childTnLst>
                          </p:cTn>
                        </p:par>
                        <p:par>
                          <p:cTn id="310" fill="hold">
                            <p:stCondLst>
                              <p:cond delay="18250"/>
                            </p:stCondLst>
                            <p:childTnLst>
                              <p:par>
                                <p:cTn id="311" presetID="10" presetClass="entr" presetSubtype="0" fill="hold" nodeType="afterEffect">
                                  <p:stCondLst>
                                    <p:cond delay="500"/>
                                  </p:stCondLst>
                                  <p:childTnLst>
                                    <p:set>
                                      <p:cBhvr>
                                        <p:cTn id="312" dur="1" fill="hold">
                                          <p:stCondLst>
                                            <p:cond delay="0"/>
                                          </p:stCondLst>
                                        </p:cTn>
                                        <p:tgtEl>
                                          <p:spTgt spid="189">
                                            <p:txEl>
                                              <p:pRg st="1" end="1"/>
                                            </p:txEl>
                                          </p:spTgt>
                                        </p:tgtEl>
                                        <p:attrNameLst>
                                          <p:attrName>style.visibility</p:attrName>
                                        </p:attrNameLst>
                                      </p:cBhvr>
                                      <p:to>
                                        <p:strVal val="visible"/>
                                      </p:to>
                                    </p:set>
                                    <p:animEffect transition="in" filter="fade">
                                      <p:cBhvr>
                                        <p:cTn id="313" dur="500"/>
                                        <p:tgtEl>
                                          <p:spTgt spid="189">
                                            <p:txEl>
                                              <p:pRg st="1" end="1"/>
                                            </p:txEl>
                                          </p:spTgt>
                                        </p:tgtEl>
                                      </p:cBhvr>
                                    </p:animEffect>
                                  </p:childTnLst>
                                </p:cTn>
                              </p:par>
                            </p:childTnLst>
                          </p:cTn>
                        </p:par>
                        <p:par>
                          <p:cTn id="314" fill="hold">
                            <p:stCondLst>
                              <p:cond delay="18750"/>
                            </p:stCondLst>
                            <p:childTnLst>
                              <p:par>
                                <p:cTn id="315" presetID="10" presetClass="entr" presetSubtype="0" fill="hold" nodeType="afterEffect">
                                  <p:stCondLst>
                                    <p:cond delay="500"/>
                                  </p:stCondLst>
                                  <p:childTnLst>
                                    <p:set>
                                      <p:cBhvr>
                                        <p:cTn id="316" dur="1" fill="hold">
                                          <p:stCondLst>
                                            <p:cond delay="0"/>
                                          </p:stCondLst>
                                        </p:cTn>
                                        <p:tgtEl>
                                          <p:spTgt spid="189">
                                            <p:txEl>
                                              <p:pRg st="2" end="2"/>
                                            </p:txEl>
                                          </p:spTgt>
                                        </p:tgtEl>
                                        <p:attrNameLst>
                                          <p:attrName>style.visibility</p:attrName>
                                        </p:attrNameLst>
                                      </p:cBhvr>
                                      <p:to>
                                        <p:strVal val="visible"/>
                                      </p:to>
                                    </p:set>
                                    <p:animEffect transition="in" filter="fade">
                                      <p:cBhvr>
                                        <p:cTn id="317" dur="500"/>
                                        <p:tgtEl>
                                          <p:spTgt spid="189">
                                            <p:txEl>
                                              <p:pRg st="2" end="2"/>
                                            </p:txEl>
                                          </p:spTgt>
                                        </p:tgtEl>
                                      </p:cBhvr>
                                    </p:animEffect>
                                  </p:childTnLst>
                                </p:cTn>
                              </p:par>
                            </p:childTnLst>
                          </p:cTn>
                        </p:par>
                        <p:par>
                          <p:cTn id="318" fill="hold">
                            <p:stCondLst>
                              <p:cond delay="19250"/>
                            </p:stCondLst>
                            <p:childTnLst>
                              <p:par>
                                <p:cTn id="319" presetID="10" presetClass="entr" presetSubtype="0" fill="hold" nodeType="afterEffect">
                                  <p:stCondLst>
                                    <p:cond delay="500"/>
                                  </p:stCondLst>
                                  <p:childTnLst>
                                    <p:set>
                                      <p:cBhvr>
                                        <p:cTn id="320" dur="1" fill="hold">
                                          <p:stCondLst>
                                            <p:cond delay="0"/>
                                          </p:stCondLst>
                                        </p:cTn>
                                        <p:tgtEl>
                                          <p:spTgt spid="189">
                                            <p:txEl>
                                              <p:pRg st="3" end="3"/>
                                            </p:txEl>
                                          </p:spTgt>
                                        </p:tgtEl>
                                        <p:attrNameLst>
                                          <p:attrName>style.visibility</p:attrName>
                                        </p:attrNameLst>
                                      </p:cBhvr>
                                      <p:to>
                                        <p:strVal val="visible"/>
                                      </p:to>
                                    </p:set>
                                    <p:animEffect transition="in" filter="fade">
                                      <p:cBhvr>
                                        <p:cTn id="321" dur="500"/>
                                        <p:tgtEl>
                                          <p:spTgt spid="189">
                                            <p:txEl>
                                              <p:pRg st="3" end="3"/>
                                            </p:txEl>
                                          </p:spTgt>
                                        </p:tgtEl>
                                      </p:cBhvr>
                                    </p:animEffect>
                                  </p:childTnLst>
                                </p:cTn>
                              </p:par>
                            </p:childTnLst>
                          </p:cTn>
                        </p:par>
                        <p:par>
                          <p:cTn id="322" fill="hold">
                            <p:stCondLst>
                              <p:cond delay="19750"/>
                            </p:stCondLst>
                            <p:childTnLst>
                              <p:par>
                                <p:cTn id="323" presetID="10" presetClass="entr" presetSubtype="0" fill="hold" nodeType="afterEffect">
                                  <p:stCondLst>
                                    <p:cond delay="500"/>
                                  </p:stCondLst>
                                  <p:childTnLst>
                                    <p:set>
                                      <p:cBhvr>
                                        <p:cTn id="324" dur="1" fill="hold">
                                          <p:stCondLst>
                                            <p:cond delay="0"/>
                                          </p:stCondLst>
                                        </p:cTn>
                                        <p:tgtEl>
                                          <p:spTgt spid="189">
                                            <p:txEl>
                                              <p:pRg st="4" end="4"/>
                                            </p:txEl>
                                          </p:spTgt>
                                        </p:tgtEl>
                                        <p:attrNameLst>
                                          <p:attrName>style.visibility</p:attrName>
                                        </p:attrNameLst>
                                      </p:cBhvr>
                                      <p:to>
                                        <p:strVal val="visible"/>
                                      </p:to>
                                    </p:set>
                                    <p:animEffect transition="in" filter="fade">
                                      <p:cBhvr>
                                        <p:cTn id="325" dur="500"/>
                                        <p:tgtEl>
                                          <p:spTgt spid="189">
                                            <p:txEl>
                                              <p:pRg st="4" end="4"/>
                                            </p:txEl>
                                          </p:spTgt>
                                        </p:tgtEl>
                                      </p:cBhvr>
                                    </p:animEffect>
                                  </p:childTnLst>
                                </p:cTn>
                              </p:par>
                            </p:childTnLst>
                          </p:cTn>
                        </p:par>
                        <p:par>
                          <p:cTn id="326" fill="hold">
                            <p:stCondLst>
                              <p:cond delay="20250"/>
                            </p:stCondLst>
                            <p:childTnLst>
                              <p:par>
                                <p:cTn id="327" presetID="10" presetClass="entr" presetSubtype="0" fill="hold" nodeType="afterEffect">
                                  <p:stCondLst>
                                    <p:cond delay="500"/>
                                  </p:stCondLst>
                                  <p:childTnLst>
                                    <p:set>
                                      <p:cBhvr>
                                        <p:cTn id="328" dur="1" fill="hold">
                                          <p:stCondLst>
                                            <p:cond delay="0"/>
                                          </p:stCondLst>
                                        </p:cTn>
                                        <p:tgtEl>
                                          <p:spTgt spid="189">
                                            <p:txEl>
                                              <p:pRg st="5" end="5"/>
                                            </p:txEl>
                                          </p:spTgt>
                                        </p:tgtEl>
                                        <p:attrNameLst>
                                          <p:attrName>style.visibility</p:attrName>
                                        </p:attrNameLst>
                                      </p:cBhvr>
                                      <p:to>
                                        <p:strVal val="visible"/>
                                      </p:to>
                                    </p:set>
                                    <p:animEffect transition="in" filter="fade">
                                      <p:cBhvr>
                                        <p:cTn id="329" dur="500"/>
                                        <p:tgtEl>
                                          <p:spTgt spid="189">
                                            <p:txEl>
                                              <p:pRg st="5" end="5"/>
                                            </p:txEl>
                                          </p:spTgt>
                                        </p:tgtEl>
                                      </p:cBhvr>
                                    </p:animEffect>
                                  </p:childTnLst>
                                </p:cTn>
                              </p:par>
                            </p:childTnLst>
                          </p:cTn>
                        </p:par>
                        <p:par>
                          <p:cTn id="330" fill="hold">
                            <p:stCondLst>
                              <p:cond delay="20750"/>
                            </p:stCondLst>
                            <p:childTnLst>
                              <p:par>
                                <p:cTn id="331" presetID="10" presetClass="entr" presetSubtype="0" fill="hold" nodeType="afterEffect">
                                  <p:stCondLst>
                                    <p:cond delay="500"/>
                                  </p:stCondLst>
                                  <p:childTnLst>
                                    <p:set>
                                      <p:cBhvr>
                                        <p:cTn id="332" dur="1" fill="hold">
                                          <p:stCondLst>
                                            <p:cond delay="0"/>
                                          </p:stCondLst>
                                        </p:cTn>
                                        <p:tgtEl>
                                          <p:spTgt spid="189">
                                            <p:txEl>
                                              <p:pRg st="6" end="6"/>
                                            </p:txEl>
                                          </p:spTgt>
                                        </p:tgtEl>
                                        <p:attrNameLst>
                                          <p:attrName>style.visibility</p:attrName>
                                        </p:attrNameLst>
                                      </p:cBhvr>
                                      <p:to>
                                        <p:strVal val="visible"/>
                                      </p:to>
                                    </p:set>
                                    <p:animEffect transition="in" filter="fade">
                                      <p:cBhvr>
                                        <p:cTn id="333" dur="500"/>
                                        <p:tgtEl>
                                          <p:spTgt spid="189">
                                            <p:txEl>
                                              <p:pRg st="6" end="6"/>
                                            </p:txEl>
                                          </p:spTgt>
                                        </p:tgtEl>
                                      </p:cBhvr>
                                    </p:animEffect>
                                  </p:childTnLst>
                                </p:cTn>
                              </p:par>
                            </p:childTnLst>
                          </p:cTn>
                        </p:par>
                        <p:par>
                          <p:cTn id="334" fill="hold">
                            <p:stCondLst>
                              <p:cond delay="21250"/>
                            </p:stCondLst>
                            <p:childTnLst>
                              <p:par>
                                <p:cTn id="335" presetID="10" presetClass="entr" presetSubtype="0" fill="hold" nodeType="afterEffect">
                                  <p:stCondLst>
                                    <p:cond delay="500"/>
                                  </p:stCondLst>
                                  <p:childTnLst>
                                    <p:set>
                                      <p:cBhvr>
                                        <p:cTn id="336" dur="1" fill="hold">
                                          <p:stCondLst>
                                            <p:cond delay="0"/>
                                          </p:stCondLst>
                                        </p:cTn>
                                        <p:tgtEl>
                                          <p:spTgt spid="189">
                                            <p:txEl>
                                              <p:pRg st="7" end="7"/>
                                            </p:txEl>
                                          </p:spTgt>
                                        </p:tgtEl>
                                        <p:attrNameLst>
                                          <p:attrName>style.visibility</p:attrName>
                                        </p:attrNameLst>
                                      </p:cBhvr>
                                      <p:to>
                                        <p:strVal val="visible"/>
                                      </p:to>
                                    </p:set>
                                    <p:animEffect transition="in" filter="fade">
                                      <p:cBhvr>
                                        <p:cTn id="337" dur="500"/>
                                        <p:tgtEl>
                                          <p:spTgt spid="189">
                                            <p:txEl>
                                              <p:pRg st="7" end="7"/>
                                            </p:txEl>
                                          </p:spTgt>
                                        </p:tgtEl>
                                      </p:cBhvr>
                                    </p:animEffect>
                                  </p:childTnLst>
                                </p:cTn>
                              </p:par>
                            </p:childTnLst>
                          </p:cTn>
                        </p:par>
                        <p:par>
                          <p:cTn id="338" fill="hold">
                            <p:stCondLst>
                              <p:cond delay="21750"/>
                            </p:stCondLst>
                            <p:childTnLst>
                              <p:par>
                                <p:cTn id="339" presetID="10" presetClass="entr" presetSubtype="0" fill="hold" nodeType="afterEffect">
                                  <p:stCondLst>
                                    <p:cond delay="500"/>
                                  </p:stCondLst>
                                  <p:childTnLst>
                                    <p:set>
                                      <p:cBhvr>
                                        <p:cTn id="340" dur="1" fill="hold">
                                          <p:stCondLst>
                                            <p:cond delay="0"/>
                                          </p:stCondLst>
                                        </p:cTn>
                                        <p:tgtEl>
                                          <p:spTgt spid="189">
                                            <p:txEl>
                                              <p:pRg st="8" end="8"/>
                                            </p:txEl>
                                          </p:spTgt>
                                        </p:tgtEl>
                                        <p:attrNameLst>
                                          <p:attrName>style.visibility</p:attrName>
                                        </p:attrNameLst>
                                      </p:cBhvr>
                                      <p:to>
                                        <p:strVal val="visible"/>
                                      </p:to>
                                    </p:set>
                                    <p:animEffect transition="in" filter="fade">
                                      <p:cBhvr>
                                        <p:cTn id="341" dur="500"/>
                                        <p:tgtEl>
                                          <p:spTgt spid="189">
                                            <p:txEl>
                                              <p:pRg st="8" end="8"/>
                                            </p:txEl>
                                          </p:spTgt>
                                        </p:tgtEl>
                                      </p:cBhvr>
                                    </p:animEffect>
                                  </p:childTnLst>
                                </p:cTn>
                              </p:par>
                            </p:childTnLst>
                          </p:cTn>
                        </p:par>
                        <p:par>
                          <p:cTn id="342" fill="hold">
                            <p:stCondLst>
                              <p:cond delay="22250"/>
                            </p:stCondLst>
                            <p:childTnLst>
                              <p:par>
                                <p:cTn id="343" presetID="10" presetClass="entr" presetSubtype="0" fill="hold" nodeType="afterEffect">
                                  <p:stCondLst>
                                    <p:cond delay="0"/>
                                  </p:stCondLst>
                                  <p:childTnLst>
                                    <p:set>
                                      <p:cBhvr>
                                        <p:cTn id="344" dur="1" fill="hold">
                                          <p:stCondLst>
                                            <p:cond delay="0"/>
                                          </p:stCondLst>
                                        </p:cTn>
                                        <p:tgtEl>
                                          <p:spTgt spid="190">
                                            <p:txEl>
                                              <p:pRg st="0" end="0"/>
                                            </p:txEl>
                                          </p:spTgt>
                                        </p:tgtEl>
                                        <p:attrNameLst>
                                          <p:attrName>style.visibility</p:attrName>
                                        </p:attrNameLst>
                                      </p:cBhvr>
                                      <p:to>
                                        <p:strVal val="visible"/>
                                      </p:to>
                                    </p:set>
                                    <p:animEffect transition="in" filter="fade">
                                      <p:cBhvr>
                                        <p:cTn id="345" dur="750"/>
                                        <p:tgtEl>
                                          <p:spTgt spid="190">
                                            <p:txEl>
                                              <p:pRg st="0" end="0"/>
                                            </p:txEl>
                                          </p:spTgt>
                                        </p:tgtEl>
                                      </p:cBhvr>
                                    </p:animEffect>
                                  </p:childTnLst>
                                </p:cTn>
                              </p:par>
                            </p:childTnLst>
                          </p:cTn>
                        </p:par>
                        <p:par>
                          <p:cTn id="346" fill="hold">
                            <p:stCondLst>
                              <p:cond delay="23000"/>
                            </p:stCondLst>
                            <p:childTnLst>
                              <p:par>
                                <p:cTn id="347" presetID="10" presetClass="entr" presetSubtype="0" fill="hold" nodeType="afterEffect">
                                  <p:stCondLst>
                                    <p:cond delay="0"/>
                                  </p:stCondLst>
                                  <p:childTnLst>
                                    <p:set>
                                      <p:cBhvr>
                                        <p:cTn id="348" dur="1" fill="hold">
                                          <p:stCondLst>
                                            <p:cond delay="0"/>
                                          </p:stCondLst>
                                        </p:cTn>
                                        <p:tgtEl>
                                          <p:spTgt spid="190">
                                            <p:txEl>
                                              <p:pRg st="1" end="1"/>
                                            </p:txEl>
                                          </p:spTgt>
                                        </p:tgtEl>
                                        <p:attrNameLst>
                                          <p:attrName>style.visibility</p:attrName>
                                        </p:attrNameLst>
                                      </p:cBhvr>
                                      <p:to>
                                        <p:strVal val="visible"/>
                                      </p:to>
                                    </p:set>
                                    <p:animEffect transition="in" filter="fade">
                                      <p:cBhvr>
                                        <p:cTn id="349" dur="750"/>
                                        <p:tgtEl>
                                          <p:spTgt spid="190">
                                            <p:txEl>
                                              <p:pRg st="1" end="1"/>
                                            </p:txEl>
                                          </p:spTgt>
                                        </p:tgtEl>
                                      </p:cBhvr>
                                    </p:animEffect>
                                  </p:childTnLst>
                                </p:cTn>
                              </p:par>
                            </p:childTnLst>
                          </p:cTn>
                        </p:par>
                        <p:par>
                          <p:cTn id="350" fill="hold">
                            <p:stCondLst>
                              <p:cond delay="23750"/>
                            </p:stCondLst>
                            <p:childTnLst>
                              <p:par>
                                <p:cTn id="351" presetID="10" presetClass="entr" presetSubtype="0" fill="hold" nodeType="afterEffect">
                                  <p:stCondLst>
                                    <p:cond delay="0"/>
                                  </p:stCondLst>
                                  <p:childTnLst>
                                    <p:set>
                                      <p:cBhvr>
                                        <p:cTn id="352" dur="1" fill="hold">
                                          <p:stCondLst>
                                            <p:cond delay="0"/>
                                          </p:stCondLst>
                                        </p:cTn>
                                        <p:tgtEl>
                                          <p:spTgt spid="190">
                                            <p:txEl>
                                              <p:pRg st="2" end="2"/>
                                            </p:txEl>
                                          </p:spTgt>
                                        </p:tgtEl>
                                        <p:attrNameLst>
                                          <p:attrName>style.visibility</p:attrName>
                                        </p:attrNameLst>
                                      </p:cBhvr>
                                      <p:to>
                                        <p:strVal val="visible"/>
                                      </p:to>
                                    </p:set>
                                    <p:animEffect transition="in" filter="fade">
                                      <p:cBhvr>
                                        <p:cTn id="353" dur="750"/>
                                        <p:tgtEl>
                                          <p:spTgt spid="190">
                                            <p:txEl>
                                              <p:pRg st="2" end="2"/>
                                            </p:txEl>
                                          </p:spTgt>
                                        </p:tgtEl>
                                      </p:cBhvr>
                                    </p:animEffect>
                                  </p:childTnLst>
                                </p:cTn>
                              </p:par>
                            </p:childTnLst>
                          </p:cTn>
                        </p:par>
                        <p:par>
                          <p:cTn id="354" fill="hold">
                            <p:stCondLst>
                              <p:cond delay="24500"/>
                            </p:stCondLst>
                            <p:childTnLst>
                              <p:par>
                                <p:cTn id="355" presetID="10" presetClass="entr" presetSubtype="0" fill="hold" nodeType="afterEffect">
                                  <p:stCondLst>
                                    <p:cond delay="0"/>
                                  </p:stCondLst>
                                  <p:childTnLst>
                                    <p:set>
                                      <p:cBhvr>
                                        <p:cTn id="356" dur="1" fill="hold">
                                          <p:stCondLst>
                                            <p:cond delay="0"/>
                                          </p:stCondLst>
                                        </p:cTn>
                                        <p:tgtEl>
                                          <p:spTgt spid="190">
                                            <p:txEl>
                                              <p:pRg st="3" end="3"/>
                                            </p:txEl>
                                          </p:spTgt>
                                        </p:tgtEl>
                                        <p:attrNameLst>
                                          <p:attrName>style.visibility</p:attrName>
                                        </p:attrNameLst>
                                      </p:cBhvr>
                                      <p:to>
                                        <p:strVal val="visible"/>
                                      </p:to>
                                    </p:set>
                                    <p:animEffect transition="in" filter="fade">
                                      <p:cBhvr>
                                        <p:cTn id="357" dur="750"/>
                                        <p:tgtEl>
                                          <p:spTgt spid="190">
                                            <p:txEl>
                                              <p:pRg st="3" end="3"/>
                                            </p:txEl>
                                          </p:spTgt>
                                        </p:tgtEl>
                                      </p:cBhvr>
                                    </p:animEffect>
                                  </p:childTnLst>
                                </p:cTn>
                              </p:par>
                            </p:childTnLst>
                          </p:cTn>
                        </p:par>
                        <p:par>
                          <p:cTn id="358" fill="hold">
                            <p:stCondLst>
                              <p:cond delay="25250"/>
                            </p:stCondLst>
                            <p:childTnLst>
                              <p:par>
                                <p:cTn id="359" presetID="10" presetClass="entr" presetSubtype="0" fill="hold" nodeType="afterEffect">
                                  <p:stCondLst>
                                    <p:cond delay="0"/>
                                  </p:stCondLst>
                                  <p:childTnLst>
                                    <p:set>
                                      <p:cBhvr>
                                        <p:cTn id="360" dur="1" fill="hold">
                                          <p:stCondLst>
                                            <p:cond delay="0"/>
                                          </p:stCondLst>
                                        </p:cTn>
                                        <p:tgtEl>
                                          <p:spTgt spid="190">
                                            <p:txEl>
                                              <p:pRg st="4" end="4"/>
                                            </p:txEl>
                                          </p:spTgt>
                                        </p:tgtEl>
                                        <p:attrNameLst>
                                          <p:attrName>style.visibility</p:attrName>
                                        </p:attrNameLst>
                                      </p:cBhvr>
                                      <p:to>
                                        <p:strVal val="visible"/>
                                      </p:to>
                                    </p:set>
                                    <p:animEffect transition="in" filter="fade">
                                      <p:cBhvr>
                                        <p:cTn id="361" dur="750"/>
                                        <p:tgtEl>
                                          <p:spTgt spid="190">
                                            <p:txEl>
                                              <p:pRg st="4" end="4"/>
                                            </p:txEl>
                                          </p:spTgt>
                                        </p:tgtEl>
                                      </p:cBhvr>
                                    </p:animEffect>
                                  </p:childTnLst>
                                </p:cTn>
                              </p:par>
                            </p:childTnLst>
                          </p:cTn>
                        </p:par>
                        <p:par>
                          <p:cTn id="362" fill="hold">
                            <p:stCondLst>
                              <p:cond delay="26000"/>
                            </p:stCondLst>
                            <p:childTnLst>
                              <p:par>
                                <p:cTn id="363" presetID="10" presetClass="entr" presetSubtype="0" fill="hold" nodeType="afterEffect">
                                  <p:stCondLst>
                                    <p:cond delay="0"/>
                                  </p:stCondLst>
                                  <p:childTnLst>
                                    <p:set>
                                      <p:cBhvr>
                                        <p:cTn id="364" dur="1" fill="hold">
                                          <p:stCondLst>
                                            <p:cond delay="0"/>
                                          </p:stCondLst>
                                        </p:cTn>
                                        <p:tgtEl>
                                          <p:spTgt spid="190">
                                            <p:txEl>
                                              <p:pRg st="5" end="5"/>
                                            </p:txEl>
                                          </p:spTgt>
                                        </p:tgtEl>
                                        <p:attrNameLst>
                                          <p:attrName>style.visibility</p:attrName>
                                        </p:attrNameLst>
                                      </p:cBhvr>
                                      <p:to>
                                        <p:strVal val="visible"/>
                                      </p:to>
                                    </p:set>
                                    <p:animEffect transition="in" filter="fade">
                                      <p:cBhvr>
                                        <p:cTn id="365" dur="750"/>
                                        <p:tgtEl>
                                          <p:spTgt spid="190">
                                            <p:txEl>
                                              <p:pRg st="5" end="5"/>
                                            </p:txEl>
                                          </p:spTgt>
                                        </p:tgtEl>
                                      </p:cBhvr>
                                    </p:animEffect>
                                  </p:childTnLst>
                                </p:cTn>
                              </p:par>
                            </p:childTnLst>
                          </p:cTn>
                        </p:par>
                        <p:par>
                          <p:cTn id="366" fill="hold">
                            <p:stCondLst>
                              <p:cond delay="26750"/>
                            </p:stCondLst>
                            <p:childTnLst>
                              <p:par>
                                <p:cTn id="367" presetID="10" presetClass="entr" presetSubtype="0" fill="hold" nodeType="afterEffect">
                                  <p:stCondLst>
                                    <p:cond delay="0"/>
                                  </p:stCondLst>
                                  <p:childTnLst>
                                    <p:set>
                                      <p:cBhvr>
                                        <p:cTn id="368" dur="1" fill="hold">
                                          <p:stCondLst>
                                            <p:cond delay="0"/>
                                          </p:stCondLst>
                                        </p:cTn>
                                        <p:tgtEl>
                                          <p:spTgt spid="190">
                                            <p:txEl>
                                              <p:pRg st="6" end="6"/>
                                            </p:txEl>
                                          </p:spTgt>
                                        </p:tgtEl>
                                        <p:attrNameLst>
                                          <p:attrName>style.visibility</p:attrName>
                                        </p:attrNameLst>
                                      </p:cBhvr>
                                      <p:to>
                                        <p:strVal val="visible"/>
                                      </p:to>
                                    </p:set>
                                    <p:animEffect transition="in" filter="fade">
                                      <p:cBhvr>
                                        <p:cTn id="369" dur="750"/>
                                        <p:tgtEl>
                                          <p:spTgt spid="190">
                                            <p:txEl>
                                              <p:pRg st="6" end="6"/>
                                            </p:txEl>
                                          </p:spTgt>
                                        </p:tgtEl>
                                      </p:cBhvr>
                                    </p:animEffect>
                                  </p:childTnLst>
                                </p:cTn>
                              </p:par>
                            </p:childTnLst>
                          </p:cTn>
                        </p:par>
                        <p:par>
                          <p:cTn id="370" fill="hold">
                            <p:stCondLst>
                              <p:cond delay="27500"/>
                            </p:stCondLst>
                            <p:childTnLst>
                              <p:par>
                                <p:cTn id="371" presetID="10" presetClass="entr" presetSubtype="0" fill="hold" nodeType="afterEffect">
                                  <p:stCondLst>
                                    <p:cond delay="0"/>
                                  </p:stCondLst>
                                  <p:childTnLst>
                                    <p:set>
                                      <p:cBhvr>
                                        <p:cTn id="372" dur="1" fill="hold">
                                          <p:stCondLst>
                                            <p:cond delay="0"/>
                                          </p:stCondLst>
                                        </p:cTn>
                                        <p:tgtEl>
                                          <p:spTgt spid="190">
                                            <p:txEl>
                                              <p:pRg st="7" end="7"/>
                                            </p:txEl>
                                          </p:spTgt>
                                        </p:tgtEl>
                                        <p:attrNameLst>
                                          <p:attrName>style.visibility</p:attrName>
                                        </p:attrNameLst>
                                      </p:cBhvr>
                                      <p:to>
                                        <p:strVal val="visible"/>
                                      </p:to>
                                    </p:set>
                                    <p:animEffect transition="in" filter="fade">
                                      <p:cBhvr>
                                        <p:cTn id="373" dur="750"/>
                                        <p:tgtEl>
                                          <p:spTgt spid="190">
                                            <p:txEl>
                                              <p:pRg st="7" end="7"/>
                                            </p:txEl>
                                          </p:spTgt>
                                        </p:tgtEl>
                                      </p:cBhvr>
                                    </p:animEffect>
                                  </p:childTnLst>
                                </p:cTn>
                              </p:par>
                            </p:childTnLst>
                          </p:cTn>
                        </p:par>
                        <p:par>
                          <p:cTn id="374" fill="hold">
                            <p:stCondLst>
                              <p:cond delay="28250"/>
                            </p:stCondLst>
                            <p:childTnLst>
                              <p:par>
                                <p:cTn id="375" presetID="10" presetClass="entr" presetSubtype="0" fill="hold" nodeType="afterEffect">
                                  <p:stCondLst>
                                    <p:cond delay="0"/>
                                  </p:stCondLst>
                                  <p:childTnLst>
                                    <p:set>
                                      <p:cBhvr>
                                        <p:cTn id="376" dur="1" fill="hold">
                                          <p:stCondLst>
                                            <p:cond delay="0"/>
                                          </p:stCondLst>
                                        </p:cTn>
                                        <p:tgtEl>
                                          <p:spTgt spid="190">
                                            <p:txEl>
                                              <p:pRg st="8" end="8"/>
                                            </p:txEl>
                                          </p:spTgt>
                                        </p:tgtEl>
                                        <p:attrNameLst>
                                          <p:attrName>style.visibility</p:attrName>
                                        </p:attrNameLst>
                                      </p:cBhvr>
                                      <p:to>
                                        <p:strVal val="visible"/>
                                      </p:to>
                                    </p:set>
                                    <p:animEffect transition="in" filter="fade">
                                      <p:cBhvr>
                                        <p:cTn id="377" dur="750"/>
                                        <p:tgtEl>
                                          <p:spTgt spid="1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4 Services 2">
  <p:cSld name="1_4 Services 2">
    <p:spTree>
      <p:nvGrpSpPr>
        <p:cNvPr id="1" name="Shape 191"/>
        <p:cNvGrpSpPr/>
        <p:nvPr/>
      </p:nvGrpSpPr>
      <p:grpSpPr>
        <a:xfrm>
          <a:off x="0" y="0"/>
          <a:ext cx="0" cy="0"/>
          <a:chOff x="0" y="0"/>
          <a:chExt cx="0" cy="0"/>
        </a:xfrm>
      </p:grpSpPr>
      <p:sp>
        <p:nvSpPr>
          <p:cNvPr id="192" name="Google Shape;192;p81"/>
          <p:cNvSpPr/>
          <p:nvPr/>
        </p:nvSpPr>
        <p:spPr>
          <a:xfrm>
            <a:off x="1287037" y="3021369"/>
            <a:ext cx="3645972" cy="3645972"/>
          </a:xfrm>
          <a:prstGeom prst="ellipse">
            <a:avLst/>
          </a:prstGeom>
          <a:gradFill>
            <a:gsLst>
              <a:gs pos="0">
                <a:schemeClr val="dk2"/>
              </a:gs>
              <a:gs pos="21000">
                <a:srgbClr val="FFFFFF">
                  <a:alpha val="89803"/>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3" name="Google Shape;193;p81"/>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81"/>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81"/>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96" name="Google Shape;196;p81"/>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7" name="Google Shape;197;p81"/>
          <p:cNvSpPr>
            <a:spLocks noGrp="1"/>
          </p:cNvSpPr>
          <p:nvPr>
            <p:ph type="pic" idx="2"/>
          </p:nvPr>
        </p:nvSpPr>
        <p:spPr>
          <a:xfrm>
            <a:off x="2500569" y="3857875"/>
            <a:ext cx="1218909" cy="1221648"/>
          </a:xfrm>
          <a:prstGeom prst="rect">
            <a:avLst/>
          </a:prstGeom>
          <a:noFill/>
          <a:ln>
            <a:noFill/>
          </a:ln>
        </p:spPr>
      </p:sp>
      <p:sp>
        <p:nvSpPr>
          <p:cNvPr id="198" name="Google Shape;198;p81"/>
          <p:cNvSpPr txBox="1">
            <a:spLocks noGrp="1"/>
          </p:cNvSpPr>
          <p:nvPr>
            <p:ph type="body" idx="3"/>
          </p:nvPr>
        </p:nvSpPr>
        <p:spPr>
          <a:xfrm>
            <a:off x="1477388" y="5050542"/>
            <a:ext cx="3265271"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9" name="Google Shape;199;p81"/>
          <p:cNvSpPr txBox="1">
            <a:spLocks noGrp="1"/>
          </p:cNvSpPr>
          <p:nvPr>
            <p:ph type="body" idx="4"/>
          </p:nvPr>
        </p:nvSpPr>
        <p:spPr>
          <a:xfrm>
            <a:off x="1235958" y="6788725"/>
            <a:ext cx="3748131" cy="2382982"/>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0" name="Google Shape;200;p81"/>
          <p:cNvSpPr/>
          <p:nvPr/>
        </p:nvSpPr>
        <p:spPr>
          <a:xfrm>
            <a:off x="5284552" y="3021369"/>
            <a:ext cx="3645972" cy="3645972"/>
          </a:xfrm>
          <a:prstGeom prst="ellipse">
            <a:avLst/>
          </a:prstGeom>
          <a:gradFill>
            <a:gsLst>
              <a:gs pos="0">
                <a:schemeClr val="dk2"/>
              </a:gs>
              <a:gs pos="21000">
                <a:srgbClr val="FFFFFF">
                  <a:alpha val="89803"/>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1" name="Google Shape;201;p81"/>
          <p:cNvSpPr>
            <a:spLocks noGrp="1"/>
          </p:cNvSpPr>
          <p:nvPr>
            <p:ph type="pic" idx="5"/>
          </p:nvPr>
        </p:nvSpPr>
        <p:spPr>
          <a:xfrm>
            <a:off x="6498084" y="3857875"/>
            <a:ext cx="1218909" cy="1221648"/>
          </a:xfrm>
          <a:prstGeom prst="rect">
            <a:avLst/>
          </a:prstGeom>
          <a:noFill/>
          <a:ln>
            <a:noFill/>
          </a:ln>
        </p:spPr>
      </p:sp>
      <p:sp>
        <p:nvSpPr>
          <p:cNvPr id="202" name="Google Shape;202;p81"/>
          <p:cNvSpPr txBox="1">
            <a:spLocks noGrp="1"/>
          </p:cNvSpPr>
          <p:nvPr>
            <p:ph type="body" idx="6"/>
          </p:nvPr>
        </p:nvSpPr>
        <p:spPr>
          <a:xfrm>
            <a:off x="5474903" y="5050542"/>
            <a:ext cx="3265271"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3" name="Google Shape;203;p81"/>
          <p:cNvSpPr txBox="1">
            <a:spLocks noGrp="1"/>
          </p:cNvSpPr>
          <p:nvPr>
            <p:ph type="body" idx="7"/>
          </p:nvPr>
        </p:nvSpPr>
        <p:spPr>
          <a:xfrm>
            <a:off x="5233473" y="6788725"/>
            <a:ext cx="3748131" cy="2382982"/>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4" name="Google Shape;204;p81"/>
          <p:cNvSpPr/>
          <p:nvPr/>
        </p:nvSpPr>
        <p:spPr>
          <a:xfrm>
            <a:off x="9322675" y="3021369"/>
            <a:ext cx="3645972" cy="3645972"/>
          </a:xfrm>
          <a:prstGeom prst="ellipse">
            <a:avLst/>
          </a:prstGeom>
          <a:gradFill>
            <a:gsLst>
              <a:gs pos="0">
                <a:schemeClr val="dk2"/>
              </a:gs>
              <a:gs pos="21000">
                <a:srgbClr val="FFFFFF">
                  <a:alpha val="89803"/>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5" name="Google Shape;205;p81"/>
          <p:cNvSpPr>
            <a:spLocks noGrp="1"/>
          </p:cNvSpPr>
          <p:nvPr>
            <p:ph type="pic" idx="8"/>
          </p:nvPr>
        </p:nvSpPr>
        <p:spPr>
          <a:xfrm>
            <a:off x="10536207" y="3857875"/>
            <a:ext cx="1218909" cy="1221648"/>
          </a:xfrm>
          <a:prstGeom prst="rect">
            <a:avLst/>
          </a:prstGeom>
          <a:noFill/>
          <a:ln>
            <a:noFill/>
          </a:ln>
        </p:spPr>
      </p:sp>
      <p:sp>
        <p:nvSpPr>
          <p:cNvPr id="206" name="Google Shape;206;p81"/>
          <p:cNvSpPr txBox="1">
            <a:spLocks noGrp="1"/>
          </p:cNvSpPr>
          <p:nvPr>
            <p:ph type="body" idx="9"/>
          </p:nvPr>
        </p:nvSpPr>
        <p:spPr>
          <a:xfrm>
            <a:off x="9513026" y="5050542"/>
            <a:ext cx="3265271"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81"/>
          <p:cNvSpPr txBox="1">
            <a:spLocks noGrp="1"/>
          </p:cNvSpPr>
          <p:nvPr>
            <p:ph type="body" idx="13"/>
          </p:nvPr>
        </p:nvSpPr>
        <p:spPr>
          <a:xfrm>
            <a:off x="9271596" y="6788725"/>
            <a:ext cx="3748131" cy="2382982"/>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81"/>
          <p:cNvSpPr/>
          <p:nvPr/>
        </p:nvSpPr>
        <p:spPr>
          <a:xfrm>
            <a:off x="13351905" y="3021369"/>
            <a:ext cx="3645972" cy="3645972"/>
          </a:xfrm>
          <a:prstGeom prst="ellipse">
            <a:avLst/>
          </a:prstGeom>
          <a:gradFill>
            <a:gsLst>
              <a:gs pos="0">
                <a:schemeClr val="dk2"/>
              </a:gs>
              <a:gs pos="21000">
                <a:srgbClr val="FFFFFF">
                  <a:alpha val="89803"/>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9" name="Google Shape;209;p81"/>
          <p:cNvSpPr>
            <a:spLocks noGrp="1"/>
          </p:cNvSpPr>
          <p:nvPr>
            <p:ph type="pic" idx="14"/>
          </p:nvPr>
        </p:nvSpPr>
        <p:spPr>
          <a:xfrm>
            <a:off x="14565436" y="3857875"/>
            <a:ext cx="1218909" cy="1221648"/>
          </a:xfrm>
          <a:prstGeom prst="rect">
            <a:avLst/>
          </a:prstGeom>
          <a:noFill/>
          <a:ln>
            <a:noFill/>
          </a:ln>
        </p:spPr>
      </p:sp>
      <p:sp>
        <p:nvSpPr>
          <p:cNvPr id="210" name="Google Shape;210;p81"/>
          <p:cNvSpPr txBox="1">
            <a:spLocks noGrp="1"/>
          </p:cNvSpPr>
          <p:nvPr>
            <p:ph type="body" idx="15"/>
          </p:nvPr>
        </p:nvSpPr>
        <p:spPr>
          <a:xfrm>
            <a:off x="13542255" y="5050542"/>
            <a:ext cx="3265271"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1" name="Google Shape;211;p81"/>
          <p:cNvSpPr txBox="1">
            <a:spLocks noGrp="1"/>
          </p:cNvSpPr>
          <p:nvPr>
            <p:ph type="body" idx="16"/>
          </p:nvPr>
        </p:nvSpPr>
        <p:spPr>
          <a:xfrm>
            <a:off x="13300825" y="6788725"/>
            <a:ext cx="3748131" cy="2382982"/>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500"/>
                                        <p:tgtEl>
                                          <p:spTgt spid="19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6">
                                            <p:txEl>
                                              <p:pRg st="1" end="1"/>
                                            </p:txEl>
                                          </p:spTgt>
                                        </p:tgtEl>
                                        <p:attrNameLst>
                                          <p:attrName>style.visibility</p:attrName>
                                        </p:attrNameLst>
                                      </p:cBhvr>
                                      <p:to>
                                        <p:strVal val="visible"/>
                                      </p:to>
                                    </p:set>
                                    <p:animEffect transition="in" filter="fade">
                                      <p:cBhvr>
                                        <p:cTn id="10" dur="500"/>
                                        <p:tgtEl>
                                          <p:spTgt spid="19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6">
                                            <p:txEl>
                                              <p:pRg st="2" end="2"/>
                                            </p:txEl>
                                          </p:spTgt>
                                        </p:tgtEl>
                                        <p:attrNameLst>
                                          <p:attrName>style.visibility</p:attrName>
                                        </p:attrNameLst>
                                      </p:cBhvr>
                                      <p:to>
                                        <p:strVal val="visible"/>
                                      </p:to>
                                    </p:set>
                                    <p:animEffect transition="in" filter="fade">
                                      <p:cBhvr>
                                        <p:cTn id="13" dur="500"/>
                                        <p:tgtEl>
                                          <p:spTgt spid="19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6">
                                            <p:txEl>
                                              <p:pRg st="3" end="3"/>
                                            </p:txEl>
                                          </p:spTgt>
                                        </p:tgtEl>
                                        <p:attrNameLst>
                                          <p:attrName>style.visibility</p:attrName>
                                        </p:attrNameLst>
                                      </p:cBhvr>
                                      <p:to>
                                        <p:strVal val="visible"/>
                                      </p:to>
                                    </p:set>
                                    <p:animEffect transition="in" filter="fade">
                                      <p:cBhvr>
                                        <p:cTn id="16" dur="500"/>
                                        <p:tgtEl>
                                          <p:spTgt spid="19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6">
                                            <p:txEl>
                                              <p:pRg st="4" end="4"/>
                                            </p:txEl>
                                          </p:spTgt>
                                        </p:tgtEl>
                                        <p:attrNameLst>
                                          <p:attrName>style.visibility</p:attrName>
                                        </p:attrNameLst>
                                      </p:cBhvr>
                                      <p:to>
                                        <p:strVal val="visible"/>
                                      </p:to>
                                    </p:set>
                                    <p:animEffect transition="in" filter="fade">
                                      <p:cBhvr>
                                        <p:cTn id="19" dur="500"/>
                                        <p:tgtEl>
                                          <p:spTgt spid="19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6">
                                            <p:txEl>
                                              <p:pRg st="5" end="5"/>
                                            </p:txEl>
                                          </p:spTgt>
                                        </p:tgtEl>
                                        <p:attrNameLst>
                                          <p:attrName>style.visibility</p:attrName>
                                        </p:attrNameLst>
                                      </p:cBhvr>
                                      <p:to>
                                        <p:strVal val="visible"/>
                                      </p:to>
                                    </p:set>
                                    <p:animEffect transition="in" filter="fade">
                                      <p:cBhvr>
                                        <p:cTn id="22" dur="500"/>
                                        <p:tgtEl>
                                          <p:spTgt spid="19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6">
                                            <p:txEl>
                                              <p:pRg st="6" end="6"/>
                                            </p:txEl>
                                          </p:spTgt>
                                        </p:tgtEl>
                                        <p:attrNameLst>
                                          <p:attrName>style.visibility</p:attrName>
                                        </p:attrNameLst>
                                      </p:cBhvr>
                                      <p:to>
                                        <p:strVal val="visible"/>
                                      </p:to>
                                    </p:set>
                                    <p:animEffect transition="in" filter="fade">
                                      <p:cBhvr>
                                        <p:cTn id="25" dur="500"/>
                                        <p:tgtEl>
                                          <p:spTgt spid="19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6">
                                            <p:txEl>
                                              <p:pRg st="7" end="7"/>
                                            </p:txEl>
                                          </p:spTgt>
                                        </p:tgtEl>
                                        <p:attrNameLst>
                                          <p:attrName>style.visibility</p:attrName>
                                        </p:attrNameLst>
                                      </p:cBhvr>
                                      <p:to>
                                        <p:strVal val="visible"/>
                                      </p:to>
                                    </p:set>
                                    <p:animEffect transition="in" filter="fade">
                                      <p:cBhvr>
                                        <p:cTn id="28" dur="500"/>
                                        <p:tgtEl>
                                          <p:spTgt spid="19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6">
                                            <p:txEl>
                                              <p:pRg st="8" end="8"/>
                                            </p:txEl>
                                          </p:spTgt>
                                        </p:tgtEl>
                                        <p:attrNameLst>
                                          <p:attrName>style.visibility</p:attrName>
                                        </p:attrNameLst>
                                      </p:cBhvr>
                                      <p:to>
                                        <p:strVal val="visible"/>
                                      </p:to>
                                    </p:set>
                                    <p:animEffect transition="in" filter="fade">
                                      <p:cBhvr>
                                        <p:cTn id="31" dur="500"/>
                                        <p:tgtEl>
                                          <p:spTgt spid="196">
                                            <p:txEl>
                                              <p:pRg st="8" end="8"/>
                                            </p:txEl>
                                          </p:spTgt>
                                        </p:tgtEl>
                                      </p:cBhvr>
                                    </p:animEffect>
                                  </p:childTnLst>
                                </p:cTn>
                              </p:par>
                            </p:childTnLst>
                          </p:cTn>
                        </p:par>
                        <p:par>
                          <p:cTn id="32" fill="hold">
                            <p:stCondLst>
                              <p:cond delay="500"/>
                            </p:stCondLst>
                            <p:childTnLst>
                              <p:par>
                                <p:cTn id="33" presetID="23" presetClass="entr" presetSubtype="16" fill="hold" nodeType="afterEffect">
                                  <p:stCondLst>
                                    <p:cond delay="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500"/>
                                        <p:tgtEl>
                                          <p:spTgt spid="192"/>
                                        </p:tgtEl>
                                        <p:attrNameLst>
                                          <p:attrName>ppt_w</p:attrName>
                                        </p:attrNameLst>
                                      </p:cBhvr>
                                      <p:tavLst>
                                        <p:tav tm="0">
                                          <p:val>
                                            <p:strVal val="0"/>
                                          </p:val>
                                        </p:tav>
                                        <p:tav tm="100000">
                                          <p:val>
                                            <p:strVal val="#ppt_w"/>
                                          </p:val>
                                        </p:tav>
                                      </p:tavLst>
                                    </p:anim>
                                    <p:anim calcmode="lin" valueType="num">
                                      <p:cBhvr additive="base">
                                        <p:cTn id="36" dur="500"/>
                                        <p:tgtEl>
                                          <p:spTgt spid="192"/>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97"/>
                                        </p:tgtEl>
                                        <p:attrNameLst>
                                          <p:attrName>style.visibility</p:attrName>
                                        </p:attrNameLst>
                                      </p:cBhvr>
                                      <p:to>
                                        <p:strVal val="visible"/>
                                      </p:to>
                                    </p:set>
                                    <p:anim calcmode="lin" valueType="num">
                                      <p:cBhvr additive="base">
                                        <p:cTn id="39" dur="500"/>
                                        <p:tgtEl>
                                          <p:spTgt spid="197"/>
                                        </p:tgtEl>
                                        <p:attrNameLst>
                                          <p:attrName>ppt_w</p:attrName>
                                        </p:attrNameLst>
                                      </p:cBhvr>
                                      <p:tavLst>
                                        <p:tav tm="0">
                                          <p:val>
                                            <p:strVal val="0"/>
                                          </p:val>
                                        </p:tav>
                                        <p:tav tm="100000">
                                          <p:val>
                                            <p:strVal val="#ppt_w"/>
                                          </p:val>
                                        </p:tav>
                                      </p:tavLst>
                                    </p:anim>
                                    <p:anim calcmode="lin" valueType="num">
                                      <p:cBhvr additive="base">
                                        <p:cTn id="40" dur="500"/>
                                        <p:tgtEl>
                                          <p:spTgt spid="197"/>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250"/>
                                  </p:stCondLst>
                                  <p:childTnLst>
                                    <p:set>
                                      <p:cBhvr>
                                        <p:cTn id="42" dur="1" fill="hold">
                                          <p:stCondLst>
                                            <p:cond delay="0"/>
                                          </p:stCondLst>
                                        </p:cTn>
                                        <p:tgtEl>
                                          <p:spTgt spid="198">
                                            <p:txEl>
                                              <p:pRg st="0" end="0"/>
                                            </p:txEl>
                                          </p:spTgt>
                                        </p:tgtEl>
                                        <p:attrNameLst>
                                          <p:attrName>style.visibility</p:attrName>
                                        </p:attrNameLst>
                                      </p:cBhvr>
                                      <p:to>
                                        <p:strVal val="visible"/>
                                      </p:to>
                                    </p:set>
                                    <p:anim calcmode="lin" valueType="num">
                                      <p:cBhvr additive="base">
                                        <p:cTn id="43" dur="500"/>
                                        <p:tgtEl>
                                          <p:spTgt spid="198">
                                            <p:txEl>
                                              <p:pRg st="0" end="0"/>
                                            </p:txEl>
                                          </p:spTgt>
                                        </p:tgtEl>
                                        <p:attrNameLst>
                                          <p:attrName>ppt_w</p:attrName>
                                        </p:attrNameLst>
                                      </p:cBhvr>
                                      <p:tavLst>
                                        <p:tav tm="0">
                                          <p:val>
                                            <p:strVal val="0"/>
                                          </p:val>
                                        </p:tav>
                                        <p:tav tm="100000">
                                          <p:val>
                                            <p:strVal val="#ppt_w"/>
                                          </p:val>
                                        </p:tav>
                                      </p:tavLst>
                                    </p:anim>
                                    <p:anim calcmode="lin" valueType="num">
                                      <p:cBhvr additive="base">
                                        <p:cTn id="44" dur="500"/>
                                        <p:tgtEl>
                                          <p:spTgt spid="198">
                                            <p:txEl>
                                              <p:pRg st="0" end="0"/>
                                            </p:txEl>
                                          </p:spTgt>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250"/>
                                  </p:stCondLst>
                                  <p:childTnLst>
                                    <p:set>
                                      <p:cBhvr>
                                        <p:cTn id="46" dur="1" fill="hold">
                                          <p:stCondLst>
                                            <p:cond delay="0"/>
                                          </p:stCondLst>
                                        </p:cTn>
                                        <p:tgtEl>
                                          <p:spTgt spid="198">
                                            <p:txEl>
                                              <p:pRg st="1" end="1"/>
                                            </p:txEl>
                                          </p:spTgt>
                                        </p:tgtEl>
                                        <p:attrNameLst>
                                          <p:attrName>style.visibility</p:attrName>
                                        </p:attrNameLst>
                                      </p:cBhvr>
                                      <p:to>
                                        <p:strVal val="visible"/>
                                      </p:to>
                                    </p:set>
                                    <p:anim calcmode="lin" valueType="num">
                                      <p:cBhvr additive="base">
                                        <p:cTn id="47" dur="500"/>
                                        <p:tgtEl>
                                          <p:spTgt spid="198">
                                            <p:txEl>
                                              <p:pRg st="1" end="1"/>
                                            </p:txEl>
                                          </p:spTgt>
                                        </p:tgtEl>
                                        <p:attrNameLst>
                                          <p:attrName>ppt_w</p:attrName>
                                        </p:attrNameLst>
                                      </p:cBhvr>
                                      <p:tavLst>
                                        <p:tav tm="0">
                                          <p:val>
                                            <p:strVal val="0"/>
                                          </p:val>
                                        </p:tav>
                                        <p:tav tm="100000">
                                          <p:val>
                                            <p:strVal val="#ppt_w"/>
                                          </p:val>
                                        </p:tav>
                                      </p:tavLst>
                                    </p:anim>
                                    <p:anim calcmode="lin" valueType="num">
                                      <p:cBhvr additive="base">
                                        <p:cTn id="48" dur="500"/>
                                        <p:tgtEl>
                                          <p:spTgt spid="198">
                                            <p:txEl>
                                              <p:pRg st="1" end="1"/>
                                            </p:txEl>
                                          </p:spTgt>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250"/>
                                  </p:stCondLst>
                                  <p:childTnLst>
                                    <p:set>
                                      <p:cBhvr>
                                        <p:cTn id="50" dur="1" fill="hold">
                                          <p:stCondLst>
                                            <p:cond delay="0"/>
                                          </p:stCondLst>
                                        </p:cTn>
                                        <p:tgtEl>
                                          <p:spTgt spid="198">
                                            <p:txEl>
                                              <p:pRg st="2" end="2"/>
                                            </p:txEl>
                                          </p:spTgt>
                                        </p:tgtEl>
                                        <p:attrNameLst>
                                          <p:attrName>style.visibility</p:attrName>
                                        </p:attrNameLst>
                                      </p:cBhvr>
                                      <p:to>
                                        <p:strVal val="visible"/>
                                      </p:to>
                                    </p:set>
                                    <p:anim calcmode="lin" valueType="num">
                                      <p:cBhvr additive="base">
                                        <p:cTn id="51" dur="500"/>
                                        <p:tgtEl>
                                          <p:spTgt spid="198">
                                            <p:txEl>
                                              <p:pRg st="2" end="2"/>
                                            </p:txEl>
                                          </p:spTgt>
                                        </p:tgtEl>
                                        <p:attrNameLst>
                                          <p:attrName>ppt_w</p:attrName>
                                        </p:attrNameLst>
                                      </p:cBhvr>
                                      <p:tavLst>
                                        <p:tav tm="0">
                                          <p:val>
                                            <p:strVal val="0"/>
                                          </p:val>
                                        </p:tav>
                                        <p:tav tm="100000">
                                          <p:val>
                                            <p:strVal val="#ppt_w"/>
                                          </p:val>
                                        </p:tav>
                                      </p:tavLst>
                                    </p:anim>
                                    <p:anim calcmode="lin" valueType="num">
                                      <p:cBhvr additive="base">
                                        <p:cTn id="52" dur="500"/>
                                        <p:tgtEl>
                                          <p:spTgt spid="198">
                                            <p:txEl>
                                              <p:pRg st="2" end="2"/>
                                            </p:txEl>
                                          </p:spTgt>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250"/>
                                  </p:stCondLst>
                                  <p:childTnLst>
                                    <p:set>
                                      <p:cBhvr>
                                        <p:cTn id="54" dur="1" fill="hold">
                                          <p:stCondLst>
                                            <p:cond delay="0"/>
                                          </p:stCondLst>
                                        </p:cTn>
                                        <p:tgtEl>
                                          <p:spTgt spid="198">
                                            <p:txEl>
                                              <p:pRg st="3" end="3"/>
                                            </p:txEl>
                                          </p:spTgt>
                                        </p:tgtEl>
                                        <p:attrNameLst>
                                          <p:attrName>style.visibility</p:attrName>
                                        </p:attrNameLst>
                                      </p:cBhvr>
                                      <p:to>
                                        <p:strVal val="visible"/>
                                      </p:to>
                                    </p:set>
                                    <p:anim calcmode="lin" valueType="num">
                                      <p:cBhvr additive="base">
                                        <p:cTn id="55" dur="500"/>
                                        <p:tgtEl>
                                          <p:spTgt spid="198">
                                            <p:txEl>
                                              <p:pRg st="3" end="3"/>
                                            </p:txEl>
                                          </p:spTgt>
                                        </p:tgtEl>
                                        <p:attrNameLst>
                                          <p:attrName>ppt_w</p:attrName>
                                        </p:attrNameLst>
                                      </p:cBhvr>
                                      <p:tavLst>
                                        <p:tav tm="0">
                                          <p:val>
                                            <p:strVal val="0"/>
                                          </p:val>
                                        </p:tav>
                                        <p:tav tm="100000">
                                          <p:val>
                                            <p:strVal val="#ppt_w"/>
                                          </p:val>
                                        </p:tav>
                                      </p:tavLst>
                                    </p:anim>
                                    <p:anim calcmode="lin" valueType="num">
                                      <p:cBhvr additive="base">
                                        <p:cTn id="56" dur="500"/>
                                        <p:tgtEl>
                                          <p:spTgt spid="198">
                                            <p:txEl>
                                              <p:pRg st="3" end="3"/>
                                            </p:txEl>
                                          </p:spTgt>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250"/>
                                  </p:stCondLst>
                                  <p:childTnLst>
                                    <p:set>
                                      <p:cBhvr>
                                        <p:cTn id="58" dur="1" fill="hold">
                                          <p:stCondLst>
                                            <p:cond delay="0"/>
                                          </p:stCondLst>
                                        </p:cTn>
                                        <p:tgtEl>
                                          <p:spTgt spid="198">
                                            <p:txEl>
                                              <p:pRg st="4" end="4"/>
                                            </p:txEl>
                                          </p:spTgt>
                                        </p:tgtEl>
                                        <p:attrNameLst>
                                          <p:attrName>style.visibility</p:attrName>
                                        </p:attrNameLst>
                                      </p:cBhvr>
                                      <p:to>
                                        <p:strVal val="visible"/>
                                      </p:to>
                                    </p:set>
                                    <p:anim calcmode="lin" valueType="num">
                                      <p:cBhvr additive="base">
                                        <p:cTn id="59" dur="500"/>
                                        <p:tgtEl>
                                          <p:spTgt spid="198">
                                            <p:txEl>
                                              <p:pRg st="4" end="4"/>
                                            </p:txEl>
                                          </p:spTgt>
                                        </p:tgtEl>
                                        <p:attrNameLst>
                                          <p:attrName>ppt_w</p:attrName>
                                        </p:attrNameLst>
                                      </p:cBhvr>
                                      <p:tavLst>
                                        <p:tav tm="0">
                                          <p:val>
                                            <p:strVal val="0"/>
                                          </p:val>
                                        </p:tav>
                                        <p:tav tm="100000">
                                          <p:val>
                                            <p:strVal val="#ppt_w"/>
                                          </p:val>
                                        </p:tav>
                                      </p:tavLst>
                                    </p:anim>
                                    <p:anim calcmode="lin" valueType="num">
                                      <p:cBhvr additive="base">
                                        <p:cTn id="60" dur="500"/>
                                        <p:tgtEl>
                                          <p:spTgt spid="198">
                                            <p:txEl>
                                              <p:pRg st="4" end="4"/>
                                            </p:txEl>
                                          </p:spTgt>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250"/>
                                  </p:stCondLst>
                                  <p:childTnLst>
                                    <p:set>
                                      <p:cBhvr>
                                        <p:cTn id="62" dur="1" fill="hold">
                                          <p:stCondLst>
                                            <p:cond delay="0"/>
                                          </p:stCondLst>
                                        </p:cTn>
                                        <p:tgtEl>
                                          <p:spTgt spid="198">
                                            <p:txEl>
                                              <p:pRg st="5" end="5"/>
                                            </p:txEl>
                                          </p:spTgt>
                                        </p:tgtEl>
                                        <p:attrNameLst>
                                          <p:attrName>style.visibility</p:attrName>
                                        </p:attrNameLst>
                                      </p:cBhvr>
                                      <p:to>
                                        <p:strVal val="visible"/>
                                      </p:to>
                                    </p:set>
                                    <p:anim calcmode="lin" valueType="num">
                                      <p:cBhvr additive="base">
                                        <p:cTn id="63" dur="500"/>
                                        <p:tgtEl>
                                          <p:spTgt spid="198">
                                            <p:txEl>
                                              <p:pRg st="5" end="5"/>
                                            </p:txEl>
                                          </p:spTgt>
                                        </p:tgtEl>
                                        <p:attrNameLst>
                                          <p:attrName>ppt_w</p:attrName>
                                        </p:attrNameLst>
                                      </p:cBhvr>
                                      <p:tavLst>
                                        <p:tav tm="0">
                                          <p:val>
                                            <p:strVal val="0"/>
                                          </p:val>
                                        </p:tav>
                                        <p:tav tm="100000">
                                          <p:val>
                                            <p:strVal val="#ppt_w"/>
                                          </p:val>
                                        </p:tav>
                                      </p:tavLst>
                                    </p:anim>
                                    <p:anim calcmode="lin" valueType="num">
                                      <p:cBhvr additive="base">
                                        <p:cTn id="64" dur="500"/>
                                        <p:tgtEl>
                                          <p:spTgt spid="198">
                                            <p:txEl>
                                              <p:pRg st="5" end="5"/>
                                            </p:txEl>
                                          </p:spTgt>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250"/>
                                  </p:stCondLst>
                                  <p:childTnLst>
                                    <p:set>
                                      <p:cBhvr>
                                        <p:cTn id="66" dur="1" fill="hold">
                                          <p:stCondLst>
                                            <p:cond delay="0"/>
                                          </p:stCondLst>
                                        </p:cTn>
                                        <p:tgtEl>
                                          <p:spTgt spid="198">
                                            <p:txEl>
                                              <p:pRg st="6" end="6"/>
                                            </p:txEl>
                                          </p:spTgt>
                                        </p:tgtEl>
                                        <p:attrNameLst>
                                          <p:attrName>style.visibility</p:attrName>
                                        </p:attrNameLst>
                                      </p:cBhvr>
                                      <p:to>
                                        <p:strVal val="visible"/>
                                      </p:to>
                                    </p:set>
                                    <p:anim calcmode="lin" valueType="num">
                                      <p:cBhvr additive="base">
                                        <p:cTn id="67" dur="500"/>
                                        <p:tgtEl>
                                          <p:spTgt spid="198">
                                            <p:txEl>
                                              <p:pRg st="6" end="6"/>
                                            </p:txEl>
                                          </p:spTgt>
                                        </p:tgtEl>
                                        <p:attrNameLst>
                                          <p:attrName>ppt_w</p:attrName>
                                        </p:attrNameLst>
                                      </p:cBhvr>
                                      <p:tavLst>
                                        <p:tav tm="0">
                                          <p:val>
                                            <p:strVal val="0"/>
                                          </p:val>
                                        </p:tav>
                                        <p:tav tm="100000">
                                          <p:val>
                                            <p:strVal val="#ppt_w"/>
                                          </p:val>
                                        </p:tav>
                                      </p:tavLst>
                                    </p:anim>
                                    <p:anim calcmode="lin" valueType="num">
                                      <p:cBhvr additive="base">
                                        <p:cTn id="68" dur="500"/>
                                        <p:tgtEl>
                                          <p:spTgt spid="198">
                                            <p:txEl>
                                              <p:pRg st="6" end="6"/>
                                            </p:txEl>
                                          </p:spTgt>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250"/>
                                  </p:stCondLst>
                                  <p:childTnLst>
                                    <p:set>
                                      <p:cBhvr>
                                        <p:cTn id="70" dur="1" fill="hold">
                                          <p:stCondLst>
                                            <p:cond delay="0"/>
                                          </p:stCondLst>
                                        </p:cTn>
                                        <p:tgtEl>
                                          <p:spTgt spid="198">
                                            <p:txEl>
                                              <p:pRg st="7" end="7"/>
                                            </p:txEl>
                                          </p:spTgt>
                                        </p:tgtEl>
                                        <p:attrNameLst>
                                          <p:attrName>style.visibility</p:attrName>
                                        </p:attrNameLst>
                                      </p:cBhvr>
                                      <p:to>
                                        <p:strVal val="visible"/>
                                      </p:to>
                                    </p:set>
                                    <p:anim calcmode="lin" valueType="num">
                                      <p:cBhvr additive="base">
                                        <p:cTn id="71" dur="500"/>
                                        <p:tgtEl>
                                          <p:spTgt spid="198">
                                            <p:txEl>
                                              <p:pRg st="7" end="7"/>
                                            </p:txEl>
                                          </p:spTgt>
                                        </p:tgtEl>
                                        <p:attrNameLst>
                                          <p:attrName>ppt_w</p:attrName>
                                        </p:attrNameLst>
                                      </p:cBhvr>
                                      <p:tavLst>
                                        <p:tav tm="0">
                                          <p:val>
                                            <p:strVal val="0"/>
                                          </p:val>
                                        </p:tav>
                                        <p:tav tm="100000">
                                          <p:val>
                                            <p:strVal val="#ppt_w"/>
                                          </p:val>
                                        </p:tav>
                                      </p:tavLst>
                                    </p:anim>
                                    <p:anim calcmode="lin" valueType="num">
                                      <p:cBhvr additive="base">
                                        <p:cTn id="72" dur="500"/>
                                        <p:tgtEl>
                                          <p:spTgt spid="198">
                                            <p:txEl>
                                              <p:pRg st="7" end="7"/>
                                            </p:txEl>
                                          </p:spTgt>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250"/>
                                  </p:stCondLst>
                                  <p:childTnLst>
                                    <p:set>
                                      <p:cBhvr>
                                        <p:cTn id="74" dur="1" fill="hold">
                                          <p:stCondLst>
                                            <p:cond delay="0"/>
                                          </p:stCondLst>
                                        </p:cTn>
                                        <p:tgtEl>
                                          <p:spTgt spid="198">
                                            <p:txEl>
                                              <p:pRg st="8" end="8"/>
                                            </p:txEl>
                                          </p:spTgt>
                                        </p:tgtEl>
                                        <p:attrNameLst>
                                          <p:attrName>style.visibility</p:attrName>
                                        </p:attrNameLst>
                                      </p:cBhvr>
                                      <p:to>
                                        <p:strVal val="visible"/>
                                      </p:to>
                                    </p:set>
                                    <p:anim calcmode="lin" valueType="num">
                                      <p:cBhvr additive="base">
                                        <p:cTn id="75" dur="500"/>
                                        <p:tgtEl>
                                          <p:spTgt spid="198">
                                            <p:txEl>
                                              <p:pRg st="8" end="8"/>
                                            </p:txEl>
                                          </p:spTgt>
                                        </p:tgtEl>
                                        <p:attrNameLst>
                                          <p:attrName>ppt_w</p:attrName>
                                        </p:attrNameLst>
                                      </p:cBhvr>
                                      <p:tavLst>
                                        <p:tav tm="0">
                                          <p:val>
                                            <p:strVal val="0"/>
                                          </p:val>
                                        </p:tav>
                                        <p:tav tm="100000">
                                          <p:val>
                                            <p:strVal val="#ppt_w"/>
                                          </p:val>
                                        </p:tav>
                                      </p:tavLst>
                                    </p:anim>
                                    <p:anim calcmode="lin" valueType="num">
                                      <p:cBhvr additive="base">
                                        <p:cTn id="76" dur="500"/>
                                        <p:tgtEl>
                                          <p:spTgt spid="198">
                                            <p:txEl>
                                              <p:pRg st="8" end="8"/>
                                            </p:txEl>
                                          </p:spTgt>
                                        </p:tgtEl>
                                        <p:attrNameLst>
                                          <p:attrName>ppt_h</p:attrName>
                                        </p:attrNameLst>
                                      </p:cBhvr>
                                      <p:tavLst>
                                        <p:tav tm="0">
                                          <p:val>
                                            <p:strVal val="0"/>
                                          </p:val>
                                        </p:tav>
                                        <p:tav tm="100000">
                                          <p:val>
                                            <p:strVal val="#ppt_h"/>
                                          </p:val>
                                        </p:tav>
                                      </p:tavLst>
                                    </p:anim>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199">
                                            <p:txEl>
                                              <p:pRg st="0" end="0"/>
                                            </p:txEl>
                                          </p:spTgt>
                                        </p:tgtEl>
                                        <p:attrNameLst>
                                          <p:attrName>style.visibility</p:attrName>
                                        </p:attrNameLst>
                                      </p:cBhvr>
                                      <p:to>
                                        <p:strVal val="visible"/>
                                      </p:to>
                                    </p:set>
                                    <p:animEffect transition="in" filter="fade">
                                      <p:cBhvr>
                                        <p:cTn id="80" dur="500"/>
                                        <p:tgtEl>
                                          <p:spTgt spid="199">
                                            <p:txEl>
                                              <p:pRg st="0" end="0"/>
                                            </p:txEl>
                                          </p:spTgt>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199">
                                            <p:txEl>
                                              <p:pRg st="1" end="1"/>
                                            </p:txEl>
                                          </p:spTgt>
                                        </p:tgtEl>
                                        <p:attrNameLst>
                                          <p:attrName>style.visibility</p:attrName>
                                        </p:attrNameLst>
                                      </p:cBhvr>
                                      <p:to>
                                        <p:strVal val="visible"/>
                                      </p:to>
                                    </p:set>
                                    <p:animEffect transition="in" filter="fade">
                                      <p:cBhvr>
                                        <p:cTn id="84" dur="500"/>
                                        <p:tgtEl>
                                          <p:spTgt spid="199">
                                            <p:txEl>
                                              <p:pRg st="1" end="1"/>
                                            </p:txEl>
                                          </p:spTgt>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199">
                                            <p:txEl>
                                              <p:pRg st="2" end="2"/>
                                            </p:txEl>
                                          </p:spTgt>
                                        </p:tgtEl>
                                        <p:attrNameLst>
                                          <p:attrName>style.visibility</p:attrName>
                                        </p:attrNameLst>
                                      </p:cBhvr>
                                      <p:to>
                                        <p:strVal val="visible"/>
                                      </p:to>
                                    </p:set>
                                    <p:animEffect transition="in" filter="fade">
                                      <p:cBhvr>
                                        <p:cTn id="88" dur="500"/>
                                        <p:tgtEl>
                                          <p:spTgt spid="199">
                                            <p:txEl>
                                              <p:pRg st="2" end="2"/>
                                            </p:txEl>
                                          </p:spTgt>
                                        </p:tgtEl>
                                      </p:cBhvr>
                                    </p:animEffect>
                                  </p:childTnLst>
                                </p:cTn>
                              </p:par>
                            </p:childTnLst>
                          </p:cTn>
                        </p:par>
                        <p:par>
                          <p:cTn id="89" fill="hold">
                            <p:stCondLst>
                              <p:cond delay="2500"/>
                            </p:stCondLst>
                            <p:childTnLst>
                              <p:par>
                                <p:cTn id="90" presetID="10" presetClass="entr" presetSubtype="0" fill="hold" nodeType="afterEffect">
                                  <p:stCondLst>
                                    <p:cond delay="0"/>
                                  </p:stCondLst>
                                  <p:childTnLst>
                                    <p:set>
                                      <p:cBhvr>
                                        <p:cTn id="91" dur="1" fill="hold">
                                          <p:stCondLst>
                                            <p:cond delay="0"/>
                                          </p:stCondLst>
                                        </p:cTn>
                                        <p:tgtEl>
                                          <p:spTgt spid="199">
                                            <p:txEl>
                                              <p:pRg st="3" end="3"/>
                                            </p:txEl>
                                          </p:spTgt>
                                        </p:tgtEl>
                                        <p:attrNameLst>
                                          <p:attrName>style.visibility</p:attrName>
                                        </p:attrNameLst>
                                      </p:cBhvr>
                                      <p:to>
                                        <p:strVal val="visible"/>
                                      </p:to>
                                    </p:set>
                                    <p:animEffect transition="in" filter="fade">
                                      <p:cBhvr>
                                        <p:cTn id="92" dur="500"/>
                                        <p:tgtEl>
                                          <p:spTgt spid="199">
                                            <p:txEl>
                                              <p:pRg st="3" end="3"/>
                                            </p:txEl>
                                          </p:spTgt>
                                        </p:tgtEl>
                                      </p:cBhvr>
                                    </p:animEffect>
                                  </p:childTnLst>
                                </p:cTn>
                              </p:par>
                            </p:childTnLst>
                          </p:cTn>
                        </p:par>
                        <p:par>
                          <p:cTn id="93" fill="hold">
                            <p:stCondLst>
                              <p:cond delay="3000"/>
                            </p:stCondLst>
                            <p:childTnLst>
                              <p:par>
                                <p:cTn id="94" presetID="10" presetClass="entr" presetSubtype="0" fill="hold" nodeType="afterEffect">
                                  <p:stCondLst>
                                    <p:cond delay="0"/>
                                  </p:stCondLst>
                                  <p:childTnLst>
                                    <p:set>
                                      <p:cBhvr>
                                        <p:cTn id="95" dur="1" fill="hold">
                                          <p:stCondLst>
                                            <p:cond delay="0"/>
                                          </p:stCondLst>
                                        </p:cTn>
                                        <p:tgtEl>
                                          <p:spTgt spid="199">
                                            <p:txEl>
                                              <p:pRg st="4" end="4"/>
                                            </p:txEl>
                                          </p:spTgt>
                                        </p:tgtEl>
                                        <p:attrNameLst>
                                          <p:attrName>style.visibility</p:attrName>
                                        </p:attrNameLst>
                                      </p:cBhvr>
                                      <p:to>
                                        <p:strVal val="visible"/>
                                      </p:to>
                                    </p:set>
                                    <p:animEffect transition="in" filter="fade">
                                      <p:cBhvr>
                                        <p:cTn id="96" dur="500"/>
                                        <p:tgtEl>
                                          <p:spTgt spid="199">
                                            <p:txEl>
                                              <p:pRg st="4" end="4"/>
                                            </p:txEl>
                                          </p:spTgt>
                                        </p:tgtEl>
                                      </p:cBhvr>
                                    </p:animEffect>
                                  </p:childTnLst>
                                </p:cTn>
                              </p:par>
                            </p:childTnLst>
                          </p:cTn>
                        </p:par>
                        <p:par>
                          <p:cTn id="97" fill="hold">
                            <p:stCondLst>
                              <p:cond delay="3500"/>
                            </p:stCondLst>
                            <p:childTnLst>
                              <p:par>
                                <p:cTn id="98" presetID="10" presetClass="entr" presetSubtype="0" fill="hold" nodeType="afterEffect">
                                  <p:stCondLst>
                                    <p:cond delay="0"/>
                                  </p:stCondLst>
                                  <p:childTnLst>
                                    <p:set>
                                      <p:cBhvr>
                                        <p:cTn id="99" dur="1" fill="hold">
                                          <p:stCondLst>
                                            <p:cond delay="0"/>
                                          </p:stCondLst>
                                        </p:cTn>
                                        <p:tgtEl>
                                          <p:spTgt spid="199">
                                            <p:txEl>
                                              <p:pRg st="5" end="5"/>
                                            </p:txEl>
                                          </p:spTgt>
                                        </p:tgtEl>
                                        <p:attrNameLst>
                                          <p:attrName>style.visibility</p:attrName>
                                        </p:attrNameLst>
                                      </p:cBhvr>
                                      <p:to>
                                        <p:strVal val="visible"/>
                                      </p:to>
                                    </p:set>
                                    <p:animEffect transition="in" filter="fade">
                                      <p:cBhvr>
                                        <p:cTn id="100" dur="500"/>
                                        <p:tgtEl>
                                          <p:spTgt spid="199">
                                            <p:txEl>
                                              <p:pRg st="5" end="5"/>
                                            </p:txEl>
                                          </p:spTgt>
                                        </p:tgtEl>
                                      </p:cBhvr>
                                    </p:animEffect>
                                  </p:childTnLst>
                                </p:cTn>
                              </p:par>
                            </p:childTnLst>
                          </p:cTn>
                        </p:par>
                        <p:par>
                          <p:cTn id="101" fill="hold">
                            <p:stCondLst>
                              <p:cond delay="4000"/>
                            </p:stCondLst>
                            <p:childTnLst>
                              <p:par>
                                <p:cTn id="102" presetID="10" presetClass="entr" presetSubtype="0" fill="hold" nodeType="afterEffect">
                                  <p:stCondLst>
                                    <p:cond delay="0"/>
                                  </p:stCondLst>
                                  <p:childTnLst>
                                    <p:set>
                                      <p:cBhvr>
                                        <p:cTn id="103" dur="1" fill="hold">
                                          <p:stCondLst>
                                            <p:cond delay="0"/>
                                          </p:stCondLst>
                                        </p:cTn>
                                        <p:tgtEl>
                                          <p:spTgt spid="199">
                                            <p:txEl>
                                              <p:pRg st="6" end="6"/>
                                            </p:txEl>
                                          </p:spTgt>
                                        </p:tgtEl>
                                        <p:attrNameLst>
                                          <p:attrName>style.visibility</p:attrName>
                                        </p:attrNameLst>
                                      </p:cBhvr>
                                      <p:to>
                                        <p:strVal val="visible"/>
                                      </p:to>
                                    </p:set>
                                    <p:animEffect transition="in" filter="fade">
                                      <p:cBhvr>
                                        <p:cTn id="104" dur="500"/>
                                        <p:tgtEl>
                                          <p:spTgt spid="199">
                                            <p:txEl>
                                              <p:pRg st="6" end="6"/>
                                            </p:txEl>
                                          </p:spTgt>
                                        </p:tgtEl>
                                      </p:cBhvr>
                                    </p:animEffect>
                                  </p:childTnLst>
                                </p:cTn>
                              </p:par>
                            </p:childTnLst>
                          </p:cTn>
                        </p:par>
                        <p:par>
                          <p:cTn id="105" fill="hold">
                            <p:stCondLst>
                              <p:cond delay="4500"/>
                            </p:stCondLst>
                            <p:childTnLst>
                              <p:par>
                                <p:cTn id="106" presetID="10" presetClass="entr" presetSubtype="0" fill="hold" nodeType="afterEffect">
                                  <p:stCondLst>
                                    <p:cond delay="0"/>
                                  </p:stCondLst>
                                  <p:childTnLst>
                                    <p:set>
                                      <p:cBhvr>
                                        <p:cTn id="107" dur="1" fill="hold">
                                          <p:stCondLst>
                                            <p:cond delay="0"/>
                                          </p:stCondLst>
                                        </p:cTn>
                                        <p:tgtEl>
                                          <p:spTgt spid="199">
                                            <p:txEl>
                                              <p:pRg st="7" end="7"/>
                                            </p:txEl>
                                          </p:spTgt>
                                        </p:tgtEl>
                                        <p:attrNameLst>
                                          <p:attrName>style.visibility</p:attrName>
                                        </p:attrNameLst>
                                      </p:cBhvr>
                                      <p:to>
                                        <p:strVal val="visible"/>
                                      </p:to>
                                    </p:set>
                                    <p:animEffect transition="in" filter="fade">
                                      <p:cBhvr>
                                        <p:cTn id="108" dur="500"/>
                                        <p:tgtEl>
                                          <p:spTgt spid="199">
                                            <p:txEl>
                                              <p:pRg st="7" end="7"/>
                                            </p:txEl>
                                          </p:spTgt>
                                        </p:tgtEl>
                                      </p:cBhvr>
                                    </p:animEffect>
                                  </p:childTnLst>
                                </p:cTn>
                              </p:par>
                            </p:childTnLst>
                          </p:cTn>
                        </p:par>
                        <p:par>
                          <p:cTn id="109" fill="hold">
                            <p:stCondLst>
                              <p:cond delay="5000"/>
                            </p:stCondLst>
                            <p:childTnLst>
                              <p:par>
                                <p:cTn id="110" presetID="10" presetClass="entr" presetSubtype="0" fill="hold" nodeType="afterEffect">
                                  <p:stCondLst>
                                    <p:cond delay="0"/>
                                  </p:stCondLst>
                                  <p:childTnLst>
                                    <p:set>
                                      <p:cBhvr>
                                        <p:cTn id="111" dur="1" fill="hold">
                                          <p:stCondLst>
                                            <p:cond delay="0"/>
                                          </p:stCondLst>
                                        </p:cTn>
                                        <p:tgtEl>
                                          <p:spTgt spid="199">
                                            <p:txEl>
                                              <p:pRg st="8" end="8"/>
                                            </p:txEl>
                                          </p:spTgt>
                                        </p:tgtEl>
                                        <p:attrNameLst>
                                          <p:attrName>style.visibility</p:attrName>
                                        </p:attrNameLst>
                                      </p:cBhvr>
                                      <p:to>
                                        <p:strVal val="visible"/>
                                      </p:to>
                                    </p:set>
                                    <p:animEffect transition="in" filter="fade">
                                      <p:cBhvr>
                                        <p:cTn id="112" dur="500"/>
                                        <p:tgtEl>
                                          <p:spTgt spid="199">
                                            <p:txEl>
                                              <p:pRg st="8" end="8"/>
                                            </p:txEl>
                                          </p:spTgt>
                                        </p:tgtEl>
                                      </p:cBhvr>
                                    </p:animEffect>
                                  </p:childTnLst>
                                </p:cTn>
                              </p:par>
                            </p:childTnLst>
                          </p:cTn>
                        </p:par>
                        <p:par>
                          <p:cTn id="113" fill="hold">
                            <p:stCondLst>
                              <p:cond delay="5500"/>
                            </p:stCondLst>
                            <p:childTnLst>
                              <p:par>
                                <p:cTn id="114" presetID="23" presetClass="entr" presetSubtype="16" fill="hold" nodeType="afterEffect">
                                  <p:stCondLst>
                                    <p:cond delay="0"/>
                                  </p:stCondLst>
                                  <p:childTnLst>
                                    <p:set>
                                      <p:cBhvr>
                                        <p:cTn id="115" dur="1" fill="hold">
                                          <p:stCondLst>
                                            <p:cond delay="0"/>
                                          </p:stCondLst>
                                        </p:cTn>
                                        <p:tgtEl>
                                          <p:spTgt spid="200"/>
                                        </p:tgtEl>
                                        <p:attrNameLst>
                                          <p:attrName>style.visibility</p:attrName>
                                        </p:attrNameLst>
                                      </p:cBhvr>
                                      <p:to>
                                        <p:strVal val="visible"/>
                                      </p:to>
                                    </p:set>
                                    <p:anim calcmode="lin" valueType="num">
                                      <p:cBhvr additive="base">
                                        <p:cTn id="116" dur="500"/>
                                        <p:tgtEl>
                                          <p:spTgt spid="200"/>
                                        </p:tgtEl>
                                        <p:attrNameLst>
                                          <p:attrName>ppt_w</p:attrName>
                                        </p:attrNameLst>
                                      </p:cBhvr>
                                      <p:tavLst>
                                        <p:tav tm="0">
                                          <p:val>
                                            <p:strVal val="0"/>
                                          </p:val>
                                        </p:tav>
                                        <p:tav tm="100000">
                                          <p:val>
                                            <p:strVal val="#ppt_w"/>
                                          </p:val>
                                        </p:tav>
                                      </p:tavLst>
                                    </p:anim>
                                    <p:anim calcmode="lin" valueType="num">
                                      <p:cBhvr additive="base">
                                        <p:cTn id="117" dur="500"/>
                                        <p:tgtEl>
                                          <p:spTgt spid="200"/>
                                        </p:tgtEl>
                                        <p:attrNameLst>
                                          <p:attrName>ppt_h</p:attrName>
                                        </p:attrNameLst>
                                      </p:cBhvr>
                                      <p:tavLst>
                                        <p:tav tm="0">
                                          <p:val>
                                            <p:strVal val="0"/>
                                          </p:val>
                                        </p:tav>
                                        <p:tav tm="100000">
                                          <p:val>
                                            <p:strVal val="#ppt_h"/>
                                          </p:val>
                                        </p:tav>
                                      </p:tavLst>
                                    </p:anim>
                                  </p:childTnLst>
                                </p:cTn>
                              </p:par>
                              <p:par>
                                <p:cTn id="118" presetID="23" presetClass="entr" presetSubtype="16" fill="hold" nodeType="withEffect">
                                  <p:stCondLst>
                                    <p:cond delay="0"/>
                                  </p:stCondLst>
                                  <p:childTnLst>
                                    <p:set>
                                      <p:cBhvr>
                                        <p:cTn id="119" dur="1" fill="hold">
                                          <p:stCondLst>
                                            <p:cond delay="0"/>
                                          </p:stCondLst>
                                        </p:cTn>
                                        <p:tgtEl>
                                          <p:spTgt spid="201"/>
                                        </p:tgtEl>
                                        <p:attrNameLst>
                                          <p:attrName>style.visibility</p:attrName>
                                        </p:attrNameLst>
                                      </p:cBhvr>
                                      <p:to>
                                        <p:strVal val="visible"/>
                                      </p:to>
                                    </p:set>
                                    <p:anim calcmode="lin" valueType="num">
                                      <p:cBhvr additive="base">
                                        <p:cTn id="120" dur="500"/>
                                        <p:tgtEl>
                                          <p:spTgt spid="201"/>
                                        </p:tgtEl>
                                        <p:attrNameLst>
                                          <p:attrName>ppt_w</p:attrName>
                                        </p:attrNameLst>
                                      </p:cBhvr>
                                      <p:tavLst>
                                        <p:tav tm="0">
                                          <p:val>
                                            <p:strVal val="0"/>
                                          </p:val>
                                        </p:tav>
                                        <p:tav tm="100000">
                                          <p:val>
                                            <p:strVal val="#ppt_w"/>
                                          </p:val>
                                        </p:tav>
                                      </p:tavLst>
                                    </p:anim>
                                    <p:anim calcmode="lin" valueType="num">
                                      <p:cBhvr additive="base">
                                        <p:cTn id="121" dur="500"/>
                                        <p:tgtEl>
                                          <p:spTgt spid="201"/>
                                        </p:tgtEl>
                                        <p:attrNameLst>
                                          <p:attrName>ppt_h</p:attrName>
                                        </p:attrNameLst>
                                      </p:cBhvr>
                                      <p:tavLst>
                                        <p:tav tm="0">
                                          <p:val>
                                            <p:strVal val="0"/>
                                          </p:val>
                                        </p:tav>
                                        <p:tav tm="100000">
                                          <p:val>
                                            <p:strVal val="#ppt_h"/>
                                          </p:val>
                                        </p:tav>
                                      </p:tavLst>
                                    </p:anim>
                                  </p:childTnLst>
                                </p:cTn>
                              </p:par>
                              <p:par>
                                <p:cTn id="122" presetID="23" presetClass="entr" presetSubtype="16" fill="hold" nodeType="withEffect">
                                  <p:stCondLst>
                                    <p:cond delay="250"/>
                                  </p:stCondLst>
                                  <p:childTnLst>
                                    <p:set>
                                      <p:cBhvr>
                                        <p:cTn id="123" dur="1" fill="hold">
                                          <p:stCondLst>
                                            <p:cond delay="0"/>
                                          </p:stCondLst>
                                        </p:cTn>
                                        <p:tgtEl>
                                          <p:spTgt spid="202">
                                            <p:txEl>
                                              <p:pRg st="0" end="0"/>
                                            </p:txEl>
                                          </p:spTgt>
                                        </p:tgtEl>
                                        <p:attrNameLst>
                                          <p:attrName>style.visibility</p:attrName>
                                        </p:attrNameLst>
                                      </p:cBhvr>
                                      <p:to>
                                        <p:strVal val="visible"/>
                                      </p:to>
                                    </p:set>
                                    <p:anim calcmode="lin" valueType="num">
                                      <p:cBhvr additive="base">
                                        <p:cTn id="124" dur="500"/>
                                        <p:tgtEl>
                                          <p:spTgt spid="202">
                                            <p:txEl>
                                              <p:pRg st="0" end="0"/>
                                            </p:txEl>
                                          </p:spTgt>
                                        </p:tgtEl>
                                        <p:attrNameLst>
                                          <p:attrName>ppt_w</p:attrName>
                                        </p:attrNameLst>
                                      </p:cBhvr>
                                      <p:tavLst>
                                        <p:tav tm="0">
                                          <p:val>
                                            <p:strVal val="0"/>
                                          </p:val>
                                        </p:tav>
                                        <p:tav tm="100000">
                                          <p:val>
                                            <p:strVal val="#ppt_w"/>
                                          </p:val>
                                        </p:tav>
                                      </p:tavLst>
                                    </p:anim>
                                    <p:anim calcmode="lin" valueType="num">
                                      <p:cBhvr additive="base">
                                        <p:cTn id="125" dur="500"/>
                                        <p:tgtEl>
                                          <p:spTgt spid="202">
                                            <p:txEl>
                                              <p:pRg st="0" end="0"/>
                                            </p:txEl>
                                          </p:spTgt>
                                        </p:tgtEl>
                                        <p:attrNameLst>
                                          <p:attrName>ppt_h</p:attrName>
                                        </p:attrNameLst>
                                      </p:cBhvr>
                                      <p:tavLst>
                                        <p:tav tm="0">
                                          <p:val>
                                            <p:strVal val="0"/>
                                          </p:val>
                                        </p:tav>
                                        <p:tav tm="100000">
                                          <p:val>
                                            <p:strVal val="#ppt_h"/>
                                          </p:val>
                                        </p:tav>
                                      </p:tavLst>
                                    </p:anim>
                                  </p:childTnLst>
                                </p:cTn>
                              </p:par>
                              <p:par>
                                <p:cTn id="126" presetID="23" presetClass="entr" presetSubtype="16" fill="hold" nodeType="withEffect">
                                  <p:stCondLst>
                                    <p:cond delay="250"/>
                                  </p:stCondLst>
                                  <p:childTnLst>
                                    <p:set>
                                      <p:cBhvr>
                                        <p:cTn id="127" dur="1" fill="hold">
                                          <p:stCondLst>
                                            <p:cond delay="0"/>
                                          </p:stCondLst>
                                        </p:cTn>
                                        <p:tgtEl>
                                          <p:spTgt spid="202">
                                            <p:txEl>
                                              <p:pRg st="1" end="1"/>
                                            </p:txEl>
                                          </p:spTgt>
                                        </p:tgtEl>
                                        <p:attrNameLst>
                                          <p:attrName>style.visibility</p:attrName>
                                        </p:attrNameLst>
                                      </p:cBhvr>
                                      <p:to>
                                        <p:strVal val="visible"/>
                                      </p:to>
                                    </p:set>
                                    <p:anim calcmode="lin" valueType="num">
                                      <p:cBhvr additive="base">
                                        <p:cTn id="128" dur="500"/>
                                        <p:tgtEl>
                                          <p:spTgt spid="202">
                                            <p:txEl>
                                              <p:pRg st="1" end="1"/>
                                            </p:txEl>
                                          </p:spTgt>
                                        </p:tgtEl>
                                        <p:attrNameLst>
                                          <p:attrName>ppt_w</p:attrName>
                                        </p:attrNameLst>
                                      </p:cBhvr>
                                      <p:tavLst>
                                        <p:tav tm="0">
                                          <p:val>
                                            <p:strVal val="0"/>
                                          </p:val>
                                        </p:tav>
                                        <p:tav tm="100000">
                                          <p:val>
                                            <p:strVal val="#ppt_w"/>
                                          </p:val>
                                        </p:tav>
                                      </p:tavLst>
                                    </p:anim>
                                    <p:anim calcmode="lin" valueType="num">
                                      <p:cBhvr additive="base">
                                        <p:cTn id="129" dur="500"/>
                                        <p:tgtEl>
                                          <p:spTgt spid="202">
                                            <p:txEl>
                                              <p:pRg st="1" end="1"/>
                                            </p:txEl>
                                          </p:spTgt>
                                        </p:tgtEl>
                                        <p:attrNameLst>
                                          <p:attrName>ppt_h</p:attrName>
                                        </p:attrNameLst>
                                      </p:cBhvr>
                                      <p:tavLst>
                                        <p:tav tm="0">
                                          <p:val>
                                            <p:strVal val="0"/>
                                          </p:val>
                                        </p:tav>
                                        <p:tav tm="100000">
                                          <p:val>
                                            <p:strVal val="#ppt_h"/>
                                          </p:val>
                                        </p:tav>
                                      </p:tavLst>
                                    </p:anim>
                                  </p:childTnLst>
                                </p:cTn>
                              </p:par>
                              <p:par>
                                <p:cTn id="130" presetID="23" presetClass="entr" presetSubtype="16" fill="hold" nodeType="withEffect">
                                  <p:stCondLst>
                                    <p:cond delay="250"/>
                                  </p:stCondLst>
                                  <p:childTnLst>
                                    <p:set>
                                      <p:cBhvr>
                                        <p:cTn id="131" dur="1" fill="hold">
                                          <p:stCondLst>
                                            <p:cond delay="0"/>
                                          </p:stCondLst>
                                        </p:cTn>
                                        <p:tgtEl>
                                          <p:spTgt spid="202">
                                            <p:txEl>
                                              <p:pRg st="2" end="2"/>
                                            </p:txEl>
                                          </p:spTgt>
                                        </p:tgtEl>
                                        <p:attrNameLst>
                                          <p:attrName>style.visibility</p:attrName>
                                        </p:attrNameLst>
                                      </p:cBhvr>
                                      <p:to>
                                        <p:strVal val="visible"/>
                                      </p:to>
                                    </p:set>
                                    <p:anim calcmode="lin" valueType="num">
                                      <p:cBhvr additive="base">
                                        <p:cTn id="132" dur="500"/>
                                        <p:tgtEl>
                                          <p:spTgt spid="202">
                                            <p:txEl>
                                              <p:pRg st="2" end="2"/>
                                            </p:txEl>
                                          </p:spTgt>
                                        </p:tgtEl>
                                        <p:attrNameLst>
                                          <p:attrName>ppt_w</p:attrName>
                                        </p:attrNameLst>
                                      </p:cBhvr>
                                      <p:tavLst>
                                        <p:tav tm="0">
                                          <p:val>
                                            <p:strVal val="0"/>
                                          </p:val>
                                        </p:tav>
                                        <p:tav tm="100000">
                                          <p:val>
                                            <p:strVal val="#ppt_w"/>
                                          </p:val>
                                        </p:tav>
                                      </p:tavLst>
                                    </p:anim>
                                    <p:anim calcmode="lin" valueType="num">
                                      <p:cBhvr additive="base">
                                        <p:cTn id="133" dur="500"/>
                                        <p:tgtEl>
                                          <p:spTgt spid="202">
                                            <p:txEl>
                                              <p:pRg st="2" end="2"/>
                                            </p:txEl>
                                          </p:spTgt>
                                        </p:tgtEl>
                                        <p:attrNameLst>
                                          <p:attrName>ppt_h</p:attrName>
                                        </p:attrNameLst>
                                      </p:cBhvr>
                                      <p:tavLst>
                                        <p:tav tm="0">
                                          <p:val>
                                            <p:strVal val="0"/>
                                          </p:val>
                                        </p:tav>
                                        <p:tav tm="100000">
                                          <p:val>
                                            <p:strVal val="#ppt_h"/>
                                          </p:val>
                                        </p:tav>
                                      </p:tavLst>
                                    </p:anim>
                                  </p:childTnLst>
                                </p:cTn>
                              </p:par>
                              <p:par>
                                <p:cTn id="134" presetID="23" presetClass="entr" presetSubtype="16" fill="hold" nodeType="withEffect">
                                  <p:stCondLst>
                                    <p:cond delay="250"/>
                                  </p:stCondLst>
                                  <p:childTnLst>
                                    <p:set>
                                      <p:cBhvr>
                                        <p:cTn id="135" dur="1" fill="hold">
                                          <p:stCondLst>
                                            <p:cond delay="0"/>
                                          </p:stCondLst>
                                        </p:cTn>
                                        <p:tgtEl>
                                          <p:spTgt spid="202">
                                            <p:txEl>
                                              <p:pRg st="3" end="3"/>
                                            </p:txEl>
                                          </p:spTgt>
                                        </p:tgtEl>
                                        <p:attrNameLst>
                                          <p:attrName>style.visibility</p:attrName>
                                        </p:attrNameLst>
                                      </p:cBhvr>
                                      <p:to>
                                        <p:strVal val="visible"/>
                                      </p:to>
                                    </p:set>
                                    <p:anim calcmode="lin" valueType="num">
                                      <p:cBhvr additive="base">
                                        <p:cTn id="136" dur="500"/>
                                        <p:tgtEl>
                                          <p:spTgt spid="202">
                                            <p:txEl>
                                              <p:pRg st="3" end="3"/>
                                            </p:txEl>
                                          </p:spTgt>
                                        </p:tgtEl>
                                        <p:attrNameLst>
                                          <p:attrName>ppt_w</p:attrName>
                                        </p:attrNameLst>
                                      </p:cBhvr>
                                      <p:tavLst>
                                        <p:tav tm="0">
                                          <p:val>
                                            <p:strVal val="0"/>
                                          </p:val>
                                        </p:tav>
                                        <p:tav tm="100000">
                                          <p:val>
                                            <p:strVal val="#ppt_w"/>
                                          </p:val>
                                        </p:tav>
                                      </p:tavLst>
                                    </p:anim>
                                    <p:anim calcmode="lin" valueType="num">
                                      <p:cBhvr additive="base">
                                        <p:cTn id="137" dur="500"/>
                                        <p:tgtEl>
                                          <p:spTgt spid="202">
                                            <p:txEl>
                                              <p:pRg st="3" end="3"/>
                                            </p:txEl>
                                          </p:spTgt>
                                        </p:tgtEl>
                                        <p:attrNameLst>
                                          <p:attrName>ppt_h</p:attrName>
                                        </p:attrNameLst>
                                      </p:cBhvr>
                                      <p:tavLst>
                                        <p:tav tm="0">
                                          <p:val>
                                            <p:strVal val="0"/>
                                          </p:val>
                                        </p:tav>
                                        <p:tav tm="100000">
                                          <p:val>
                                            <p:strVal val="#ppt_h"/>
                                          </p:val>
                                        </p:tav>
                                      </p:tavLst>
                                    </p:anim>
                                  </p:childTnLst>
                                </p:cTn>
                              </p:par>
                              <p:par>
                                <p:cTn id="138" presetID="23" presetClass="entr" presetSubtype="16" fill="hold" nodeType="withEffect">
                                  <p:stCondLst>
                                    <p:cond delay="250"/>
                                  </p:stCondLst>
                                  <p:childTnLst>
                                    <p:set>
                                      <p:cBhvr>
                                        <p:cTn id="139" dur="1" fill="hold">
                                          <p:stCondLst>
                                            <p:cond delay="0"/>
                                          </p:stCondLst>
                                        </p:cTn>
                                        <p:tgtEl>
                                          <p:spTgt spid="202">
                                            <p:txEl>
                                              <p:pRg st="4" end="4"/>
                                            </p:txEl>
                                          </p:spTgt>
                                        </p:tgtEl>
                                        <p:attrNameLst>
                                          <p:attrName>style.visibility</p:attrName>
                                        </p:attrNameLst>
                                      </p:cBhvr>
                                      <p:to>
                                        <p:strVal val="visible"/>
                                      </p:to>
                                    </p:set>
                                    <p:anim calcmode="lin" valueType="num">
                                      <p:cBhvr additive="base">
                                        <p:cTn id="140" dur="500"/>
                                        <p:tgtEl>
                                          <p:spTgt spid="202">
                                            <p:txEl>
                                              <p:pRg st="4" end="4"/>
                                            </p:txEl>
                                          </p:spTgt>
                                        </p:tgtEl>
                                        <p:attrNameLst>
                                          <p:attrName>ppt_w</p:attrName>
                                        </p:attrNameLst>
                                      </p:cBhvr>
                                      <p:tavLst>
                                        <p:tav tm="0">
                                          <p:val>
                                            <p:strVal val="0"/>
                                          </p:val>
                                        </p:tav>
                                        <p:tav tm="100000">
                                          <p:val>
                                            <p:strVal val="#ppt_w"/>
                                          </p:val>
                                        </p:tav>
                                      </p:tavLst>
                                    </p:anim>
                                    <p:anim calcmode="lin" valueType="num">
                                      <p:cBhvr additive="base">
                                        <p:cTn id="141" dur="500"/>
                                        <p:tgtEl>
                                          <p:spTgt spid="202">
                                            <p:txEl>
                                              <p:pRg st="4" end="4"/>
                                            </p:txEl>
                                          </p:spTgt>
                                        </p:tgtEl>
                                        <p:attrNameLst>
                                          <p:attrName>ppt_h</p:attrName>
                                        </p:attrNameLst>
                                      </p:cBhvr>
                                      <p:tavLst>
                                        <p:tav tm="0">
                                          <p:val>
                                            <p:strVal val="0"/>
                                          </p:val>
                                        </p:tav>
                                        <p:tav tm="100000">
                                          <p:val>
                                            <p:strVal val="#ppt_h"/>
                                          </p:val>
                                        </p:tav>
                                      </p:tavLst>
                                    </p:anim>
                                  </p:childTnLst>
                                </p:cTn>
                              </p:par>
                              <p:par>
                                <p:cTn id="142" presetID="23" presetClass="entr" presetSubtype="16" fill="hold" nodeType="withEffect">
                                  <p:stCondLst>
                                    <p:cond delay="250"/>
                                  </p:stCondLst>
                                  <p:childTnLst>
                                    <p:set>
                                      <p:cBhvr>
                                        <p:cTn id="143" dur="1" fill="hold">
                                          <p:stCondLst>
                                            <p:cond delay="0"/>
                                          </p:stCondLst>
                                        </p:cTn>
                                        <p:tgtEl>
                                          <p:spTgt spid="202">
                                            <p:txEl>
                                              <p:pRg st="5" end="5"/>
                                            </p:txEl>
                                          </p:spTgt>
                                        </p:tgtEl>
                                        <p:attrNameLst>
                                          <p:attrName>style.visibility</p:attrName>
                                        </p:attrNameLst>
                                      </p:cBhvr>
                                      <p:to>
                                        <p:strVal val="visible"/>
                                      </p:to>
                                    </p:set>
                                    <p:anim calcmode="lin" valueType="num">
                                      <p:cBhvr additive="base">
                                        <p:cTn id="144" dur="500"/>
                                        <p:tgtEl>
                                          <p:spTgt spid="202">
                                            <p:txEl>
                                              <p:pRg st="5" end="5"/>
                                            </p:txEl>
                                          </p:spTgt>
                                        </p:tgtEl>
                                        <p:attrNameLst>
                                          <p:attrName>ppt_w</p:attrName>
                                        </p:attrNameLst>
                                      </p:cBhvr>
                                      <p:tavLst>
                                        <p:tav tm="0">
                                          <p:val>
                                            <p:strVal val="0"/>
                                          </p:val>
                                        </p:tav>
                                        <p:tav tm="100000">
                                          <p:val>
                                            <p:strVal val="#ppt_w"/>
                                          </p:val>
                                        </p:tav>
                                      </p:tavLst>
                                    </p:anim>
                                    <p:anim calcmode="lin" valueType="num">
                                      <p:cBhvr additive="base">
                                        <p:cTn id="145" dur="500"/>
                                        <p:tgtEl>
                                          <p:spTgt spid="202">
                                            <p:txEl>
                                              <p:pRg st="5" end="5"/>
                                            </p:txEl>
                                          </p:spTgt>
                                        </p:tgtEl>
                                        <p:attrNameLst>
                                          <p:attrName>ppt_h</p:attrName>
                                        </p:attrNameLst>
                                      </p:cBhvr>
                                      <p:tavLst>
                                        <p:tav tm="0">
                                          <p:val>
                                            <p:strVal val="0"/>
                                          </p:val>
                                        </p:tav>
                                        <p:tav tm="100000">
                                          <p:val>
                                            <p:strVal val="#ppt_h"/>
                                          </p:val>
                                        </p:tav>
                                      </p:tavLst>
                                    </p:anim>
                                  </p:childTnLst>
                                </p:cTn>
                              </p:par>
                              <p:par>
                                <p:cTn id="146" presetID="23" presetClass="entr" presetSubtype="16" fill="hold" nodeType="withEffect">
                                  <p:stCondLst>
                                    <p:cond delay="250"/>
                                  </p:stCondLst>
                                  <p:childTnLst>
                                    <p:set>
                                      <p:cBhvr>
                                        <p:cTn id="147" dur="1" fill="hold">
                                          <p:stCondLst>
                                            <p:cond delay="0"/>
                                          </p:stCondLst>
                                        </p:cTn>
                                        <p:tgtEl>
                                          <p:spTgt spid="202">
                                            <p:txEl>
                                              <p:pRg st="6" end="6"/>
                                            </p:txEl>
                                          </p:spTgt>
                                        </p:tgtEl>
                                        <p:attrNameLst>
                                          <p:attrName>style.visibility</p:attrName>
                                        </p:attrNameLst>
                                      </p:cBhvr>
                                      <p:to>
                                        <p:strVal val="visible"/>
                                      </p:to>
                                    </p:set>
                                    <p:anim calcmode="lin" valueType="num">
                                      <p:cBhvr additive="base">
                                        <p:cTn id="148" dur="500"/>
                                        <p:tgtEl>
                                          <p:spTgt spid="202">
                                            <p:txEl>
                                              <p:pRg st="6" end="6"/>
                                            </p:txEl>
                                          </p:spTgt>
                                        </p:tgtEl>
                                        <p:attrNameLst>
                                          <p:attrName>ppt_w</p:attrName>
                                        </p:attrNameLst>
                                      </p:cBhvr>
                                      <p:tavLst>
                                        <p:tav tm="0">
                                          <p:val>
                                            <p:strVal val="0"/>
                                          </p:val>
                                        </p:tav>
                                        <p:tav tm="100000">
                                          <p:val>
                                            <p:strVal val="#ppt_w"/>
                                          </p:val>
                                        </p:tav>
                                      </p:tavLst>
                                    </p:anim>
                                    <p:anim calcmode="lin" valueType="num">
                                      <p:cBhvr additive="base">
                                        <p:cTn id="149" dur="500"/>
                                        <p:tgtEl>
                                          <p:spTgt spid="202">
                                            <p:txEl>
                                              <p:pRg st="6" end="6"/>
                                            </p:txEl>
                                          </p:spTgt>
                                        </p:tgtEl>
                                        <p:attrNameLst>
                                          <p:attrName>ppt_h</p:attrName>
                                        </p:attrNameLst>
                                      </p:cBhvr>
                                      <p:tavLst>
                                        <p:tav tm="0">
                                          <p:val>
                                            <p:strVal val="0"/>
                                          </p:val>
                                        </p:tav>
                                        <p:tav tm="100000">
                                          <p:val>
                                            <p:strVal val="#ppt_h"/>
                                          </p:val>
                                        </p:tav>
                                      </p:tavLst>
                                    </p:anim>
                                  </p:childTnLst>
                                </p:cTn>
                              </p:par>
                              <p:par>
                                <p:cTn id="150" presetID="23" presetClass="entr" presetSubtype="16" fill="hold" nodeType="withEffect">
                                  <p:stCondLst>
                                    <p:cond delay="250"/>
                                  </p:stCondLst>
                                  <p:childTnLst>
                                    <p:set>
                                      <p:cBhvr>
                                        <p:cTn id="151" dur="1" fill="hold">
                                          <p:stCondLst>
                                            <p:cond delay="0"/>
                                          </p:stCondLst>
                                        </p:cTn>
                                        <p:tgtEl>
                                          <p:spTgt spid="202">
                                            <p:txEl>
                                              <p:pRg st="7" end="7"/>
                                            </p:txEl>
                                          </p:spTgt>
                                        </p:tgtEl>
                                        <p:attrNameLst>
                                          <p:attrName>style.visibility</p:attrName>
                                        </p:attrNameLst>
                                      </p:cBhvr>
                                      <p:to>
                                        <p:strVal val="visible"/>
                                      </p:to>
                                    </p:set>
                                    <p:anim calcmode="lin" valueType="num">
                                      <p:cBhvr additive="base">
                                        <p:cTn id="152" dur="500"/>
                                        <p:tgtEl>
                                          <p:spTgt spid="202">
                                            <p:txEl>
                                              <p:pRg st="7" end="7"/>
                                            </p:txEl>
                                          </p:spTgt>
                                        </p:tgtEl>
                                        <p:attrNameLst>
                                          <p:attrName>ppt_w</p:attrName>
                                        </p:attrNameLst>
                                      </p:cBhvr>
                                      <p:tavLst>
                                        <p:tav tm="0">
                                          <p:val>
                                            <p:strVal val="0"/>
                                          </p:val>
                                        </p:tav>
                                        <p:tav tm="100000">
                                          <p:val>
                                            <p:strVal val="#ppt_w"/>
                                          </p:val>
                                        </p:tav>
                                      </p:tavLst>
                                    </p:anim>
                                    <p:anim calcmode="lin" valueType="num">
                                      <p:cBhvr additive="base">
                                        <p:cTn id="153" dur="500"/>
                                        <p:tgtEl>
                                          <p:spTgt spid="202">
                                            <p:txEl>
                                              <p:pRg st="7" end="7"/>
                                            </p:txEl>
                                          </p:spTgt>
                                        </p:tgtEl>
                                        <p:attrNameLst>
                                          <p:attrName>ppt_h</p:attrName>
                                        </p:attrNameLst>
                                      </p:cBhvr>
                                      <p:tavLst>
                                        <p:tav tm="0">
                                          <p:val>
                                            <p:strVal val="0"/>
                                          </p:val>
                                        </p:tav>
                                        <p:tav tm="100000">
                                          <p:val>
                                            <p:strVal val="#ppt_h"/>
                                          </p:val>
                                        </p:tav>
                                      </p:tavLst>
                                    </p:anim>
                                  </p:childTnLst>
                                </p:cTn>
                              </p:par>
                              <p:par>
                                <p:cTn id="154" presetID="23" presetClass="entr" presetSubtype="16" fill="hold" nodeType="withEffect">
                                  <p:stCondLst>
                                    <p:cond delay="250"/>
                                  </p:stCondLst>
                                  <p:childTnLst>
                                    <p:set>
                                      <p:cBhvr>
                                        <p:cTn id="155" dur="1" fill="hold">
                                          <p:stCondLst>
                                            <p:cond delay="0"/>
                                          </p:stCondLst>
                                        </p:cTn>
                                        <p:tgtEl>
                                          <p:spTgt spid="202">
                                            <p:txEl>
                                              <p:pRg st="8" end="8"/>
                                            </p:txEl>
                                          </p:spTgt>
                                        </p:tgtEl>
                                        <p:attrNameLst>
                                          <p:attrName>style.visibility</p:attrName>
                                        </p:attrNameLst>
                                      </p:cBhvr>
                                      <p:to>
                                        <p:strVal val="visible"/>
                                      </p:to>
                                    </p:set>
                                    <p:anim calcmode="lin" valueType="num">
                                      <p:cBhvr additive="base">
                                        <p:cTn id="156" dur="500"/>
                                        <p:tgtEl>
                                          <p:spTgt spid="202">
                                            <p:txEl>
                                              <p:pRg st="8" end="8"/>
                                            </p:txEl>
                                          </p:spTgt>
                                        </p:tgtEl>
                                        <p:attrNameLst>
                                          <p:attrName>ppt_w</p:attrName>
                                        </p:attrNameLst>
                                      </p:cBhvr>
                                      <p:tavLst>
                                        <p:tav tm="0">
                                          <p:val>
                                            <p:strVal val="0"/>
                                          </p:val>
                                        </p:tav>
                                        <p:tav tm="100000">
                                          <p:val>
                                            <p:strVal val="#ppt_w"/>
                                          </p:val>
                                        </p:tav>
                                      </p:tavLst>
                                    </p:anim>
                                    <p:anim calcmode="lin" valueType="num">
                                      <p:cBhvr additive="base">
                                        <p:cTn id="157" dur="500"/>
                                        <p:tgtEl>
                                          <p:spTgt spid="202">
                                            <p:txEl>
                                              <p:pRg st="8" end="8"/>
                                            </p:txEl>
                                          </p:spTgt>
                                        </p:tgtEl>
                                        <p:attrNameLst>
                                          <p:attrName>ppt_h</p:attrName>
                                        </p:attrNameLst>
                                      </p:cBhvr>
                                      <p:tavLst>
                                        <p:tav tm="0">
                                          <p:val>
                                            <p:strVal val="0"/>
                                          </p:val>
                                        </p:tav>
                                        <p:tav tm="100000">
                                          <p:val>
                                            <p:strVal val="#ppt_h"/>
                                          </p:val>
                                        </p:tav>
                                      </p:tavLst>
                                    </p:anim>
                                  </p:childTnLst>
                                </p:cTn>
                              </p:par>
                            </p:childTnLst>
                          </p:cTn>
                        </p:par>
                        <p:par>
                          <p:cTn id="158" fill="hold">
                            <p:stCondLst>
                              <p:cond delay="6000"/>
                            </p:stCondLst>
                            <p:childTnLst>
                              <p:par>
                                <p:cTn id="159" presetID="10" presetClass="entr" presetSubtype="0" fill="hold" nodeType="afterEffect">
                                  <p:stCondLst>
                                    <p:cond delay="0"/>
                                  </p:stCondLst>
                                  <p:childTnLst>
                                    <p:set>
                                      <p:cBhvr>
                                        <p:cTn id="160" dur="1" fill="hold">
                                          <p:stCondLst>
                                            <p:cond delay="0"/>
                                          </p:stCondLst>
                                        </p:cTn>
                                        <p:tgtEl>
                                          <p:spTgt spid="203">
                                            <p:txEl>
                                              <p:pRg st="0" end="0"/>
                                            </p:txEl>
                                          </p:spTgt>
                                        </p:tgtEl>
                                        <p:attrNameLst>
                                          <p:attrName>style.visibility</p:attrName>
                                        </p:attrNameLst>
                                      </p:cBhvr>
                                      <p:to>
                                        <p:strVal val="visible"/>
                                      </p:to>
                                    </p:set>
                                    <p:animEffect transition="in" filter="fade">
                                      <p:cBhvr>
                                        <p:cTn id="161" dur="500"/>
                                        <p:tgtEl>
                                          <p:spTgt spid="203">
                                            <p:txEl>
                                              <p:pRg st="0" end="0"/>
                                            </p:txEl>
                                          </p:spTgt>
                                        </p:tgtEl>
                                      </p:cBhvr>
                                    </p:animEffect>
                                  </p:childTnLst>
                                </p:cTn>
                              </p:par>
                            </p:childTnLst>
                          </p:cTn>
                        </p:par>
                        <p:par>
                          <p:cTn id="162" fill="hold">
                            <p:stCondLst>
                              <p:cond delay="6500"/>
                            </p:stCondLst>
                            <p:childTnLst>
                              <p:par>
                                <p:cTn id="163" presetID="10" presetClass="entr" presetSubtype="0" fill="hold" nodeType="afterEffect">
                                  <p:stCondLst>
                                    <p:cond delay="0"/>
                                  </p:stCondLst>
                                  <p:childTnLst>
                                    <p:set>
                                      <p:cBhvr>
                                        <p:cTn id="164" dur="1" fill="hold">
                                          <p:stCondLst>
                                            <p:cond delay="0"/>
                                          </p:stCondLst>
                                        </p:cTn>
                                        <p:tgtEl>
                                          <p:spTgt spid="203">
                                            <p:txEl>
                                              <p:pRg st="1" end="1"/>
                                            </p:txEl>
                                          </p:spTgt>
                                        </p:tgtEl>
                                        <p:attrNameLst>
                                          <p:attrName>style.visibility</p:attrName>
                                        </p:attrNameLst>
                                      </p:cBhvr>
                                      <p:to>
                                        <p:strVal val="visible"/>
                                      </p:to>
                                    </p:set>
                                    <p:animEffect transition="in" filter="fade">
                                      <p:cBhvr>
                                        <p:cTn id="165" dur="500"/>
                                        <p:tgtEl>
                                          <p:spTgt spid="203">
                                            <p:txEl>
                                              <p:pRg st="1" end="1"/>
                                            </p:txEl>
                                          </p:spTgt>
                                        </p:tgtEl>
                                      </p:cBhvr>
                                    </p:animEffect>
                                  </p:childTnLst>
                                </p:cTn>
                              </p:par>
                            </p:childTnLst>
                          </p:cTn>
                        </p:par>
                        <p:par>
                          <p:cTn id="166" fill="hold">
                            <p:stCondLst>
                              <p:cond delay="7000"/>
                            </p:stCondLst>
                            <p:childTnLst>
                              <p:par>
                                <p:cTn id="167" presetID="10" presetClass="entr" presetSubtype="0" fill="hold" nodeType="afterEffect">
                                  <p:stCondLst>
                                    <p:cond delay="0"/>
                                  </p:stCondLst>
                                  <p:childTnLst>
                                    <p:set>
                                      <p:cBhvr>
                                        <p:cTn id="168" dur="1" fill="hold">
                                          <p:stCondLst>
                                            <p:cond delay="0"/>
                                          </p:stCondLst>
                                        </p:cTn>
                                        <p:tgtEl>
                                          <p:spTgt spid="203">
                                            <p:txEl>
                                              <p:pRg st="2" end="2"/>
                                            </p:txEl>
                                          </p:spTgt>
                                        </p:tgtEl>
                                        <p:attrNameLst>
                                          <p:attrName>style.visibility</p:attrName>
                                        </p:attrNameLst>
                                      </p:cBhvr>
                                      <p:to>
                                        <p:strVal val="visible"/>
                                      </p:to>
                                    </p:set>
                                    <p:animEffect transition="in" filter="fade">
                                      <p:cBhvr>
                                        <p:cTn id="169" dur="500"/>
                                        <p:tgtEl>
                                          <p:spTgt spid="203">
                                            <p:txEl>
                                              <p:pRg st="2" end="2"/>
                                            </p:txEl>
                                          </p:spTgt>
                                        </p:tgtEl>
                                      </p:cBhvr>
                                    </p:animEffect>
                                  </p:childTnLst>
                                </p:cTn>
                              </p:par>
                            </p:childTnLst>
                          </p:cTn>
                        </p:par>
                        <p:par>
                          <p:cTn id="170" fill="hold">
                            <p:stCondLst>
                              <p:cond delay="7500"/>
                            </p:stCondLst>
                            <p:childTnLst>
                              <p:par>
                                <p:cTn id="171" presetID="10" presetClass="entr" presetSubtype="0" fill="hold" nodeType="afterEffect">
                                  <p:stCondLst>
                                    <p:cond delay="0"/>
                                  </p:stCondLst>
                                  <p:childTnLst>
                                    <p:set>
                                      <p:cBhvr>
                                        <p:cTn id="172" dur="1" fill="hold">
                                          <p:stCondLst>
                                            <p:cond delay="0"/>
                                          </p:stCondLst>
                                        </p:cTn>
                                        <p:tgtEl>
                                          <p:spTgt spid="203">
                                            <p:txEl>
                                              <p:pRg st="3" end="3"/>
                                            </p:txEl>
                                          </p:spTgt>
                                        </p:tgtEl>
                                        <p:attrNameLst>
                                          <p:attrName>style.visibility</p:attrName>
                                        </p:attrNameLst>
                                      </p:cBhvr>
                                      <p:to>
                                        <p:strVal val="visible"/>
                                      </p:to>
                                    </p:set>
                                    <p:animEffect transition="in" filter="fade">
                                      <p:cBhvr>
                                        <p:cTn id="173" dur="500"/>
                                        <p:tgtEl>
                                          <p:spTgt spid="203">
                                            <p:txEl>
                                              <p:pRg st="3" end="3"/>
                                            </p:txEl>
                                          </p:spTgt>
                                        </p:tgtEl>
                                      </p:cBhvr>
                                    </p:animEffect>
                                  </p:childTnLst>
                                </p:cTn>
                              </p:par>
                            </p:childTnLst>
                          </p:cTn>
                        </p:par>
                        <p:par>
                          <p:cTn id="174" fill="hold">
                            <p:stCondLst>
                              <p:cond delay="8000"/>
                            </p:stCondLst>
                            <p:childTnLst>
                              <p:par>
                                <p:cTn id="175" presetID="10" presetClass="entr" presetSubtype="0" fill="hold" nodeType="afterEffect">
                                  <p:stCondLst>
                                    <p:cond delay="0"/>
                                  </p:stCondLst>
                                  <p:childTnLst>
                                    <p:set>
                                      <p:cBhvr>
                                        <p:cTn id="176" dur="1" fill="hold">
                                          <p:stCondLst>
                                            <p:cond delay="0"/>
                                          </p:stCondLst>
                                        </p:cTn>
                                        <p:tgtEl>
                                          <p:spTgt spid="203">
                                            <p:txEl>
                                              <p:pRg st="4" end="4"/>
                                            </p:txEl>
                                          </p:spTgt>
                                        </p:tgtEl>
                                        <p:attrNameLst>
                                          <p:attrName>style.visibility</p:attrName>
                                        </p:attrNameLst>
                                      </p:cBhvr>
                                      <p:to>
                                        <p:strVal val="visible"/>
                                      </p:to>
                                    </p:set>
                                    <p:animEffect transition="in" filter="fade">
                                      <p:cBhvr>
                                        <p:cTn id="177" dur="500"/>
                                        <p:tgtEl>
                                          <p:spTgt spid="203">
                                            <p:txEl>
                                              <p:pRg st="4" end="4"/>
                                            </p:txEl>
                                          </p:spTgt>
                                        </p:tgtEl>
                                      </p:cBhvr>
                                    </p:animEffect>
                                  </p:childTnLst>
                                </p:cTn>
                              </p:par>
                            </p:childTnLst>
                          </p:cTn>
                        </p:par>
                        <p:par>
                          <p:cTn id="178" fill="hold">
                            <p:stCondLst>
                              <p:cond delay="8500"/>
                            </p:stCondLst>
                            <p:childTnLst>
                              <p:par>
                                <p:cTn id="179" presetID="10" presetClass="entr" presetSubtype="0" fill="hold" nodeType="afterEffect">
                                  <p:stCondLst>
                                    <p:cond delay="0"/>
                                  </p:stCondLst>
                                  <p:childTnLst>
                                    <p:set>
                                      <p:cBhvr>
                                        <p:cTn id="180" dur="1" fill="hold">
                                          <p:stCondLst>
                                            <p:cond delay="0"/>
                                          </p:stCondLst>
                                        </p:cTn>
                                        <p:tgtEl>
                                          <p:spTgt spid="203">
                                            <p:txEl>
                                              <p:pRg st="5" end="5"/>
                                            </p:txEl>
                                          </p:spTgt>
                                        </p:tgtEl>
                                        <p:attrNameLst>
                                          <p:attrName>style.visibility</p:attrName>
                                        </p:attrNameLst>
                                      </p:cBhvr>
                                      <p:to>
                                        <p:strVal val="visible"/>
                                      </p:to>
                                    </p:set>
                                    <p:animEffect transition="in" filter="fade">
                                      <p:cBhvr>
                                        <p:cTn id="181" dur="500"/>
                                        <p:tgtEl>
                                          <p:spTgt spid="203">
                                            <p:txEl>
                                              <p:pRg st="5" end="5"/>
                                            </p:txEl>
                                          </p:spTgt>
                                        </p:tgtEl>
                                      </p:cBhvr>
                                    </p:animEffect>
                                  </p:childTnLst>
                                </p:cTn>
                              </p:par>
                            </p:childTnLst>
                          </p:cTn>
                        </p:par>
                        <p:par>
                          <p:cTn id="182" fill="hold">
                            <p:stCondLst>
                              <p:cond delay="9000"/>
                            </p:stCondLst>
                            <p:childTnLst>
                              <p:par>
                                <p:cTn id="183" presetID="10" presetClass="entr" presetSubtype="0" fill="hold" nodeType="afterEffect">
                                  <p:stCondLst>
                                    <p:cond delay="0"/>
                                  </p:stCondLst>
                                  <p:childTnLst>
                                    <p:set>
                                      <p:cBhvr>
                                        <p:cTn id="184" dur="1" fill="hold">
                                          <p:stCondLst>
                                            <p:cond delay="0"/>
                                          </p:stCondLst>
                                        </p:cTn>
                                        <p:tgtEl>
                                          <p:spTgt spid="203">
                                            <p:txEl>
                                              <p:pRg st="6" end="6"/>
                                            </p:txEl>
                                          </p:spTgt>
                                        </p:tgtEl>
                                        <p:attrNameLst>
                                          <p:attrName>style.visibility</p:attrName>
                                        </p:attrNameLst>
                                      </p:cBhvr>
                                      <p:to>
                                        <p:strVal val="visible"/>
                                      </p:to>
                                    </p:set>
                                    <p:animEffect transition="in" filter="fade">
                                      <p:cBhvr>
                                        <p:cTn id="185" dur="500"/>
                                        <p:tgtEl>
                                          <p:spTgt spid="203">
                                            <p:txEl>
                                              <p:pRg st="6" end="6"/>
                                            </p:txEl>
                                          </p:spTgt>
                                        </p:tgtEl>
                                      </p:cBhvr>
                                    </p:animEffect>
                                  </p:childTnLst>
                                </p:cTn>
                              </p:par>
                            </p:childTnLst>
                          </p:cTn>
                        </p:par>
                        <p:par>
                          <p:cTn id="186" fill="hold">
                            <p:stCondLst>
                              <p:cond delay="9500"/>
                            </p:stCondLst>
                            <p:childTnLst>
                              <p:par>
                                <p:cTn id="187" presetID="10" presetClass="entr" presetSubtype="0" fill="hold" nodeType="afterEffect">
                                  <p:stCondLst>
                                    <p:cond delay="0"/>
                                  </p:stCondLst>
                                  <p:childTnLst>
                                    <p:set>
                                      <p:cBhvr>
                                        <p:cTn id="188" dur="1" fill="hold">
                                          <p:stCondLst>
                                            <p:cond delay="0"/>
                                          </p:stCondLst>
                                        </p:cTn>
                                        <p:tgtEl>
                                          <p:spTgt spid="203">
                                            <p:txEl>
                                              <p:pRg st="7" end="7"/>
                                            </p:txEl>
                                          </p:spTgt>
                                        </p:tgtEl>
                                        <p:attrNameLst>
                                          <p:attrName>style.visibility</p:attrName>
                                        </p:attrNameLst>
                                      </p:cBhvr>
                                      <p:to>
                                        <p:strVal val="visible"/>
                                      </p:to>
                                    </p:set>
                                    <p:animEffect transition="in" filter="fade">
                                      <p:cBhvr>
                                        <p:cTn id="189" dur="500"/>
                                        <p:tgtEl>
                                          <p:spTgt spid="203">
                                            <p:txEl>
                                              <p:pRg st="7" end="7"/>
                                            </p:txEl>
                                          </p:spTgt>
                                        </p:tgtEl>
                                      </p:cBhvr>
                                    </p:animEffect>
                                  </p:childTnLst>
                                </p:cTn>
                              </p:par>
                            </p:childTnLst>
                          </p:cTn>
                        </p:par>
                        <p:par>
                          <p:cTn id="190" fill="hold">
                            <p:stCondLst>
                              <p:cond delay="10000"/>
                            </p:stCondLst>
                            <p:childTnLst>
                              <p:par>
                                <p:cTn id="191" presetID="10" presetClass="entr" presetSubtype="0" fill="hold" nodeType="afterEffect">
                                  <p:stCondLst>
                                    <p:cond delay="0"/>
                                  </p:stCondLst>
                                  <p:childTnLst>
                                    <p:set>
                                      <p:cBhvr>
                                        <p:cTn id="192" dur="1" fill="hold">
                                          <p:stCondLst>
                                            <p:cond delay="0"/>
                                          </p:stCondLst>
                                        </p:cTn>
                                        <p:tgtEl>
                                          <p:spTgt spid="203">
                                            <p:txEl>
                                              <p:pRg st="8" end="8"/>
                                            </p:txEl>
                                          </p:spTgt>
                                        </p:tgtEl>
                                        <p:attrNameLst>
                                          <p:attrName>style.visibility</p:attrName>
                                        </p:attrNameLst>
                                      </p:cBhvr>
                                      <p:to>
                                        <p:strVal val="visible"/>
                                      </p:to>
                                    </p:set>
                                    <p:animEffect transition="in" filter="fade">
                                      <p:cBhvr>
                                        <p:cTn id="193" dur="500"/>
                                        <p:tgtEl>
                                          <p:spTgt spid="203">
                                            <p:txEl>
                                              <p:pRg st="8" end="8"/>
                                            </p:txEl>
                                          </p:spTgt>
                                        </p:tgtEl>
                                      </p:cBhvr>
                                    </p:animEffect>
                                  </p:childTnLst>
                                </p:cTn>
                              </p:par>
                            </p:childTnLst>
                          </p:cTn>
                        </p:par>
                        <p:par>
                          <p:cTn id="194" fill="hold">
                            <p:stCondLst>
                              <p:cond delay="10500"/>
                            </p:stCondLst>
                            <p:childTnLst>
                              <p:par>
                                <p:cTn id="195" presetID="23" presetClass="entr" presetSubtype="16" fill="hold" nodeType="afterEffect">
                                  <p:stCondLst>
                                    <p:cond delay="0"/>
                                  </p:stCondLst>
                                  <p:childTnLst>
                                    <p:set>
                                      <p:cBhvr>
                                        <p:cTn id="196" dur="1" fill="hold">
                                          <p:stCondLst>
                                            <p:cond delay="0"/>
                                          </p:stCondLst>
                                        </p:cTn>
                                        <p:tgtEl>
                                          <p:spTgt spid="204"/>
                                        </p:tgtEl>
                                        <p:attrNameLst>
                                          <p:attrName>style.visibility</p:attrName>
                                        </p:attrNameLst>
                                      </p:cBhvr>
                                      <p:to>
                                        <p:strVal val="visible"/>
                                      </p:to>
                                    </p:set>
                                    <p:anim calcmode="lin" valueType="num">
                                      <p:cBhvr additive="base">
                                        <p:cTn id="197" dur="500"/>
                                        <p:tgtEl>
                                          <p:spTgt spid="204"/>
                                        </p:tgtEl>
                                        <p:attrNameLst>
                                          <p:attrName>ppt_w</p:attrName>
                                        </p:attrNameLst>
                                      </p:cBhvr>
                                      <p:tavLst>
                                        <p:tav tm="0">
                                          <p:val>
                                            <p:strVal val="0"/>
                                          </p:val>
                                        </p:tav>
                                        <p:tav tm="100000">
                                          <p:val>
                                            <p:strVal val="#ppt_w"/>
                                          </p:val>
                                        </p:tav>
                                      </p:tavLst>
                                    </p:anim>
                                    <p:anim calcmode="lin" valueType="num">
                                      <p:cBhvr additive="base">
                                        <p:cTn id="198" dur="500"/>
                                        <p:tgtEl>
                                          <p:spTgt spid="204"/>
                                        </p:tgtEl>
                                        <p:attrNameLst>
                                          <p:attrName>ppt_h</p:attrName>
                                        </p:attrNameLst>
                                      </p:cBhvr>
                                      <p:tavLst>
                                        <p:tav tm="0">
                                          <p:val>
                                            <p:strVal val="0"/>
                                          </p:val>
                                        </p:tav>
                                        <p:tav tm="100000">
                                          <p:val>
                                            <p:strVal val="#ppt_h"/>
                                          </p:val>
                                        </p:tav>
                                      </p:tavLst>
                                    </p:anim>
                                  </p:childTnLst>
                                </p:cTn>
                              </p:par>
                              <p:par>
                                <p:cTn id="199" presetID="23" presetClass="entr" presetSubtype="16" fill="hold" nodeType="withEffect">
                                  <p:stCondLst>
                                    <p:cond delay="0"/>
                                  </p:stCondLst>
                                  <p:childTnLst>
                                    <p:set>
                                      <p:cBhvr>
                                        <p:cTn id="200" dur="1" fill="hold">
                                          <p:stCondLst>
                                            <p:cond delay="0"/>
                                          </p:stCondLst>
                                        </p:cTn>
                                        <p:tgtEl>
                                          <p:spTgt spid="205"/>
                                        </p:tgtEl>
                                        <p:attrNameLst>
                                          <p:attrName>style.visibility</p:attrName>
                                        </p:attrNameLst>
                                      </p:cBhvr>
                                      <p:to>
                                        <p:strVal val="visible"/>
                                      </p:to>
                                    </p:set>
                                    <p:anim calcmode="lin" valueType="num">
                                      <p:cBhvr additive="base">
                                        <p:cTn id="201" dur="500"/>
                                        <p:tgtEl>
                                          <p:spTgt spid="205"/>
                                        </p:tgtEl>
                                        <p:attrNameLst>
                                          <p:attrName>ppt_w</p:attrName>
                                        </p:attrNameLst>
                                      </p:cBhvr>
                                      <p:tavLst>
                                        <p:tav tm="0">
                                          <p:val>
                                            <p:strVal val="0"/>
                                          </p:val>
                                        </p:tav>
                                        <p:tav tm="100000">
                                          <p:val>
                                            <p:strVal val="#ppt_w"/>
                                          </p:val>
                                        </p:tav>
                                      </p:tavLst>
                                    </p:anim>
                                    <p:anim calcmode="lin" valueType="num">
                                      <p:cBhvr additive="base">
                                        <p:cTn id="202" dur="500"/>
                                        <p:tgtEl>
                                          <p:spTgt spid="205"/>
                                        </p:tgtEl>
                                        <p:attrNameLst>
                                          <p:attrName>ppt_h</p:attrName>
                                        </p:attrNameLst>
                                      </p:cBhvr>
                                      <p:tavLst>
                                        <p:tav tm="0">
                                          <p:val>
                                            <p:strVal val="0"/>
                                          </p:val>
                                        </p:tav>
                                        <p:tav tm="100000">
                                          <p:val>
                                            <p:strVal val="#ppt_h"/>
                                          </p:val>
                                        </p:tav>
                                      </p:tavLst>
                                    </p:anim>
                                  </p:childTnLst>
                                </p:cTn>
                              </p:par>
                              <p:par>
                                <p:cTn id="203" presetID="23" presetClass="entr" presetSubtype="16" fill="hold" nodeType="withEffect">
                                  <p:stCondLst>
                                    <p:cond delay="250"/>
                                  </p:stCondLst>
                                  <p:childTnLst>
                                    <p:set>
                                      <p:cBhvr>
                                        <p:cTn id="204" dur="1" fill="hold">
                                          <p:stCondLst>
                                            <p:cond delay="0"/>
                                          </p:stCondLst>
                                        </p:cTn>
                                        <p:tgtEl>
                                          <p:spTgt spid="206">
                                            <p:txEl>
                                              <p:pRg st="0" end="0"/>
                                            </p:txEl>
                                          </p:spTgt>
                                        </p:tgtEl>
                                        <p:attrNameLst>
                                          <p:attrName>style.visibility</p:attrName>
                                        </p:attrNameLst>
                                      </p:cBhvr>
                                      <p:to>
                                        <p:strVal val="visible"/>
                                      </p:to>
                                    </p:set>
                                    <p:anim calcmode="lin" valueType="num">
                                      <p:cBhvr additive="base">
                                        <p:cTn id="205" dur="500"/>
                                        <p:tgtEl>
                                          <p:spTgt spid="206">
                                            <p:txEl>
                                              <p:pRg st="0" end="0"/>
                                            </p:txEl>
                                          </p:spTgt>
                                        </p:tgtEl>
                                        <p:attrNameLst>
                                          <p:attrName>ppt_w</p:attrName>
                                        </p:attrNameLst>
                                      </p:cBhvr>
                                      <p:tavLst>
                                        <p:tav tm="0">
                                          <p:val>
                                            <p:strVal val="0"/>
                                          </p:val>
                                        </p:tav>
                                        <p:tav tm="100000">
                                          <p:val>
                                            <p:strVal val="#ppt_w"/>
                                          </p:val>
                                        </p:tav>
                                      </p:tavLst>
                                    </p:anim>
                                    <p:anim calcmode="lin" valueType="num">
                                      <p:cBhvr additive="base">
                                        <p:cTn id="206" dur="500"/>
                                        <p:tgtEl>
                                          <p:spTgt spid="206">
                                            <p:txEl>
                                              <p:pRg st="0" end="0"/>
                                            </p:txEl>
                                          </p:spTgt>
                                        </p:tgtEl>
                                        <p:attrNameLst>
                                          <p:attrName>ppt_h</p:attrName>
                                        </p:attrNameLst>
                                      </p:cBhvr>
                                      <p:tavLst>
                                        <p:tav tm="0">
                                          <p:val>
                                            <p:strVal val="0"/>
                                          </p:val>
                                        </p:tav>
                                        <p:tav tm="100000">
                                          <p:val>
                                            <p:strVal val="#ppt_h"/>
                                          </p:val>
                                        </p:tav>
                                      </p:tavLst>
                                    </p:anim>
                                  </p:childTnLst>
                                </p:cTn>
                              </p:par>
                              <p:par>
                                <p:cTn id="207" presetID="23" presetClass="entr" presetSubtype="16" fill="hold" nodeType="withEffect">
                                  <p:stCondLst>
                                    <p:cond delay="250"/>
                                  </p:stCondLst>
                                  <p:childTnLst>
                                    <p:set>
                                      <p:cBhvr>
                                        <p:cTn id="208" dur="1" fill="hold">
                                          <p:stCondLst>
                                            <p:cond delay="0"/>
                                          </p:stCondLst>
                                        </p:cTn>
                                        <p:tgtEl>
                                          <p:spTgt spid="206">
                                            <p:txEl>
                                              <p:pRg st="1" end="1"/>
                                            </p:txEl>
                                          </p:spTgt>
                                        </p:tgtEl>
                                        <p:attrNameLst>
                                          <p:attrName>style.visibility</p:attrName>
                                        </p:attrNameLst>
                                      </p:cBhvr>
                                      <p:to>
                                        <p:strVal val="visible"/>
                                      </p:to>
                                    </p:set>
                                    <p:anim calcmode="lin" valueType="num">
                                      <p:cBhvr additive="base">
                                        <p:cTn id="209" dur="500"/>
                                        <p:tgtEl>
                                          <p:spTgt spid="206">
                                            <p:txEl>
                                              <p:pRg st="1" end="1"/>
                                            </p:txEl>
                                          </p:spTgt>
                                        </p:tgtEl>
                                        <p:attrNameLst>
                                          <p:attrName>ppt_w</p:attrName>
                                        </p:attrNameLst>
                                      </p:cBhvr>
                                      <p:tavLst>
                                        <p:tav tm="0">
                                          <p:val>
                                            <p:strVal val="0"/>
                                          </p:val>
                                        </p:tav>
                                        <p:tav tm="100000">
                                          <p:val>
                                            <p:strVal val="#ppt_w"/>
                                          </p:val>
                                        </p:tav>
                                      </p:tavLst>
                                    </p:anim>
                                    <p:anim calcmode="lin" valueType="num">
                                      <p:cBhvr additive="base">
                                        <p:cTn id="210" dur="500"/>
                                        <p:tgtEl>
                                          <p:spTgt spid="206">
                                            <p:txEl>
                                              <p:pRg st="1" end="1"/>
                                            </p:txEl>
                                          </p:spTgt>
                                        </p:tgtEl>
                                        <p:attrNameLst>
                                          <p:attrName>ppt_h</p:attrName>
                                        </p:attrNameLst>
                                      </p:cBhvr>
                                      <p:tavLst>
                                        <p:tav tm="0">
                                          <p:val>
                                            <p:strVal val="0"/>
                                          </p:val>
                                        </p:tav>
                                        <p:tav tm="100000">
                                          <p:val>
                                            <p:strVal val="#ppt_h"/>
                                          </p:val>
                                        </p:tav>
                                      </p:tavLst>
                                    </p:anim>
                                  </p:childTnLst>
                                </p:cTn>
                              </p:par>
                              <p:par>
                                <p:cTn id="211" presetID="23" presetClass="entr" presetSubtype="16" fill="hold" nodeType="withEffect">
                                  <p:stCondLst>
                                    <p:cond delay="250"/>
                                  </p:stCondLst>
                                  <p:childTnLst>
                                    <p:set>
                                      <p:cBhvr>
                                        <p:cTn id="212" dur="1" fill="hold">
                                          <p:stCondLst>
                                            <p:cond delay="0"/>
                                          </p:stCondLst>
                                        </p:cTn>
                                        <p:tgtEl>
                                          <p:spTgt spid="206">
                                            <p:txEl>
                                              <p:pRg st="2" end="2"/>
                                            </p:txEl>
                                          </p:spTgt>
                                        </p:tgtEl>
                                        <p:attrNameLst>
                                          <p:attrName>style.visibility</p:attrName>
                                        </p:attrNameLst>
                                      </p:cBhvr>
                                      <p:to>
                                        <p:strVal val="visible"/>
                                      </p:to>
                                    </p:set>
                                    <p:anim calcmode="lin" valueType="num">
                                      <p:cBhvr additive="base">
                                        <p:cTn id="213" dur="500"/>
                                        <p:tgtEl>
                                          <p:spTgt spid="206">
                                            <p:txEl>
                                              <p:pRg st="2" end="2"/>
                                            </p:txEl>
                                          </p:spTgt>
                                        </p:tgtEl>
                                        <p:attrNameLst>
                                          <p:attrName>ppt_w</p:attrName>
                                        </p:attrNameLst>
                                      </p:cBhvr>
                                      <p:tavLst>
                                        <p:tav tm="0">
                                          <p:val>
                                            <p:strVal val="0"/>
                                          </p:val>
                                        </p:tav>
                                        <p:tav tm="100000">
                                          <p:val>
                                            <p:strVal val="#ppt_w"/>
                                          </p:val>
                                        </p:tav>
                                      </p:tavLst>
                                    </p:anim>
                                    <p:anim calcmode="lin" valueType="num">
                                      <p:cBhvr additive="base">
                                        <p:cTn id="214" dur="500"/>
                                        <p:tgtEl>
                                          <p:spTgt spid="206">
                                            <p:txEl>
                                              <p:pRg st="2" end="2"/>
                                            </p:txEl>
                                          </p:spTgt>
                                        </p:tgtEl>
                                        <p:attrNameLst>
                                          <p:attrName>ppt_h</p:attrName>
                                        </p:attrNameLst>
                                      </p:cBhvr>
                                      <p:tavLst>
                                        <p:tav tm="0">
                                          <p:val>
                                            <p:strVal val="0"/>
                                          </p:val>
                                        </p:tav>
                                        <p:tav tm="100000">
                                          <p:val>
                                            <p:strVal val="#ppt_h"/>
                                          </p:val>
                                        </p:tav>
                                      </p:tavLst>
                                    </p:anim>
                                  </p:childTnLst>
                                </p:cTn>
                              </p:par>
                              <p:par>
                                <p:cTn id="215" presetID="23" presetClass="entr" presetSubtype="16" fill="hold" nodeType="withEffect">
                                  <p:stCondLst>
                                    <p:cond delay="250"/>
                                  </p:stCondLst>
                                  <p:childTnLst>
                                    <p:set>
                                      <p:cBhvr>
                                        <p:cTn id="216" dur="1" fill="hold">
                                          <p:stCondLst>
                                            <p:cond delay="0"/>
                                          </p:stCondLst>
                                        </p:cTn>
                                        <p:tgtEl>
                                          <p:spTgt spid="206">
                                            <p:txEl>
                                              <p:pRg st="3" end="3"/>
                                            </p:txEl>
                                          </p:spTgt>
                                        </p:tgtEl>
                                        <p:attrNameLst>
                                          <p:attrName>style.visibility</p:attrName>
                                        </p:attrNameLst>
                                      </p:cBhvr>
                                      <p:to>
                                        <p:strVal val="visible"/>
                                      </p:to>
                                    </p:set>
                                    <p:anim calcmode="lin" valueType="num">
                                      <p:cBhvr additive="base">
                                        <p:cTn id="217" dur="500"/>
                                        <p:tgtEl>
                                          <p:spTgt spid="206">
                                            <p:txEl>
                                              <p:pRg st="3" end="3"/>
                                            </p:txEl>
                                          </p:spTgt>
                                        </p:tgtEl>
                                        <p:attrNameLst>
                                          <p:attrName>ppt_w</p:attrName>
                                        </p:attrNameLst>
                                      </p:cBhvr>
                                      <p:tavLst>
                                        <p:tav tm="0">
                                          <p:val>
                                            <p:strVal val="0"/>
                                          </p:val>
                                        </p:tav>
                                        <p:tav tm="100000">
                                          <p:val>
                                            <p:strVal val="#ppt_w"/>
                                          </p:val>
                                        </p:tav>
                                      </p:tavLst>
                                    </p:anim>
                                    <p:anim calcmode="lin" valueType="num">
                                      <p:cBhvr additive="base">
                                        <p:cTn id="218" dur="500"/>
                                        <p:tgtEl>
                                          <p:spTgt spid="206">
                                            <p:txEl>
                                              <p:pRg st="3" end="3"/>
                                            </p:txEl>
                                          </p:spTgt>
                                        </p:tgtEl>
                                        <p:attrNameLst>
                                          <p:attrName>ppt_h</p:attrName>
                                        </p:attrNameLst>
                                      </p:cBhvr>
                                      <p:tavLst>
                                        <p:tav tm="0">
                                          <p:val>
                                            <p:strVal val="0"/>
                                          </p:val>
                                        </p:tav>
                                        <p:tav tm="100000">
                                          <p:val>
                                            <p:strVal val="#ppt_h"/>
                                          </p:val>
                                        </p:tav>
                                      </p:tavLst>
                                    </p:anim>
                                  </p:childTnLst>
                                </p:cTn>
                              </p:par>
                              <p:par>
                                <p:cTn id="219" presetID="23" presetClass="entr" presetSubtype="16" fill="hold" nodeType="withEffect">
                                  <p:stCondLst>
                                    <p:cond delay="250"/>
                                  </p:stCondLst>
                                  <p:childTnLst>
                                    <p:set>
                                      <p:cBhvr>
                                        <p:cTn id="220" dur="1" fill="hold">
                                          <p:stCondLst>
                                            <p:cond delay="0"/>
                                          </p:stCondLst>
                                        </p:cTn>
                                        <p:tgtEl>
                                          <p:spTgt spid="206">
                                            <p:txEl>
                                              <p:pRg st="4" end="4"/>
                                            </p:txEl>
                                          </p:spTgt>
                                        </p:tgtEl>
                                        <p:attrNameLst>
                                          <p:attrName>style.visibility</p:attrName>
                                        </p:attrNameLst>
                                      </p:cBhvr>
                                      <p:to>
                                        <p:strVal val="visible"/>
                                      </p:to>
                                    </p:set>
                                    <p:anim calcmode="lin" valueType="num">
                                      <p:cBhvr additive="base">
                                        <p:cTn id="221" dur="500"/>
                                        <p:tgtEl>
                                          <p:spTgt spid="206">
                                            <p:txEl>
                                              <p:pRg st="4" end="4"/>
                                            </p:txEl>
                                          </p:spTgt>
                                        </p:tgtEl>
                                        <p:attrNameLst>
                                          <p:attrName>ppt_w</p:attrName>
                                        </p:attrNameLst>
                                      </p:cBhvr>
                                      <p:tavLst>
                                        <p:tav tm="0">
                                          <p:val>
                                            <p:strVal val="0"/>
                                          </p:val>
                                        </p:tav>
                                        <p:tav tm="100000">
                                          <p:val>
                                            <p:strVal val="#ppt_w"/>
                                          </p:val>
                                        </p:tav>
                                      </p:tavLst>
                                    </p:anim>
                                    <p:anim calcmode="lin" valueType="num">
                                      <p:cBhvr additive="base">
                                        <p:cTn id="222" dur="500"/>
                                        <p:tgtEl>
                                          <p:spTgt spid="206">
                                            <p:txEl>
                                              <p:pRg st="4" end="4"/>
                                            </p:txEl>
                                          </p:spTgt>
                                        </p:tgtEl>
                                        <p:attrNameLst>
                                          <p:attrName>ppt_h</p:attrName>
                                        </p:attrNameLst>
                                      </p:cBhvr>
                                      <p:tavLst>
                                        <p:tav tm="0">
                                          <p:val>
                                            <p:strVal val="0"/>
                                          </p:val>
                                        </p:tav>
                                        <p:tav tm="100000">
                                          <p:val>
                                            <p:strVal val="#ppt_h"/>
                                          </p:val>
                                        </p:tav>
                                      </p:tavLst>
                                    </p:anim>
                                  </p:childTnLst>
                                </p:cTn>
                              </p:par>
                              <p:par>
                                <p:cTn id="223" presetID="23" presetClass="entr" presetSubtype="16" fill="hold" nodeType="withEffect">
                                  <p:stCondLst>
                                    <p:cond delay="250"/>
                                  </p:stCondLst>
                                  <p:childTnLst>
                                    <p:set>
                                      <p:cBhvr>
                                        <p:cTn id="224" dur="1" fill="hold">
                                          <p:stCondLst>
                                            <p:cond delay="0"/>
                                          </p:stCondLst>
                                        </p:cTn>
                                        <p:tgtEl>
                                          <p:spTgt spid="206">
                                            <p:txEl>
                                              <p:pRg st="5" end="5"/>
                                            </p:txEl>
                                          </p:spTgt>
                                        </p:tgtEl>
                                        <p:attrNameLst>
                                          <p:attrName>style.visibility</p:attrName>
                                        </p:attrNameLst>
                                      </p:cBhvr>
                                      <p:to>
                                        <p:strVal val="visible"/>
                                      </p:to>
                                    </p:set>
                                    <p:anim calcmode="lin" valueType="num">
                                      <p:cBhvr additive="base">
                                        <p:cTn id="225" dur="500"/>
                                        <p:tgtEl>
                                          <p:spTgt spid="206">
                                            <p:txEl>
                                              <p:pRg st="5" end="5"/>
                                            </p:txEl>
                                          </p:spTgt>
                                        </p:tgtEl>
                                        <p:attrNameLst>
                                          <p:attrName>ppt_w</p:attrName>
                                        </p:attrNameLst>
                                      </p:cBhvr>
                                      <p:tavLst>
                                        <p:tav tm="0">
                                          <p:val>
                                            <p:strVal val="0"/>
                                          </p:val>
                                        </p:tav>
                                        <p:tav tm="100000">
                                          <p:val>
                                            <p:strVal val="#ppt_w"/>
                                          </p:val>
                                        </p:tav>
                                      </p:tavLst>
                                    </p:anim>
                                    <p:anim calcmode="lin" valueType="num">
                                      <p:cBhvr additive="base">
                                        <p:cTn id="226" dur="500"/>
                                        <p:tgtEl>
                                          <p:spTgt spid="206">
                                            <p:txEl>
                                              <p:pRg st="5" end="5"/>
                                            </p:txEl>
                                          </p:spTgt>
                                        </p:tgtEl>
                                        <p:attrNameLst>
                                          <p:attrName>ppt_h</p:attrName>
                                        </p:attrNameLst>
                                      </p:cBhvr>
                                      <p:tavLst>
                                        <p:tav tm="0">
                                          <p:val>
                                            <p:strVal val="0"/>
                                          </p:val>
                                        </p:tav>
                                        <p:tav tm="100000">
                                          <p:val>
                                            <p:strVal val="#ppt_h"/>
                                          </p:val>
                                        </p:tav>
                                      </p:tavLst>
                                    </p:anim>
                                  </p:childTnLst>
                                </p:cTn>
                              </p:par>
                              <p:par>
                                <p:cTn id="227" presetID="23" presetClass="entr" presetSubtype="16" fill="hold" nodeType="withEffect">
                                  <p:stCondLst>
                                    <p:cond delay="250"/>
                                  </p:stCondLst>
                                  <p:childTnLst>
                                    <p:set>
                                      <p:cBhvr>
                                        <p:cTn id="228" dur="1" fill="hold">
                                          <p:stCondLst>
                                            <p:cond delay="0"/>
                                          </p:stCondLst>
                                        </p:cTn>
                                        <p:tgtEl>
                                          <p:spTgt spid="206">
                                            <p:txEl>
                                              <p:pRg st="6" end="6"/>
                                            </p:txEl>
                                          </p:spTgt>
                                        </p:tgtEl>
                                        <p:attrNameLst>
                                          <p:attrName>style.visibility</p:attrName>
                                        </p:attrNameLst>
                                      </p:cBhvr>
                                      <p:to>
                                        <p:strVal val="visible"/>
                                      </p:to>
                                    </p:set>
                                    <p:anim calcmode="lin" valueType="num">
                                      <p:cBhvr additive="base">
                                        <p:cTn id="229" dur="500"/>
                                        <p:tgtEl>
                                          <p:spTgt spid="206">
                                            <p:txEl>
                                              <p:pRg st="6" end="6"/>
                                            </p:txEl>
                                          </p:spTgt>
                                        </p:tgtEl>
                                        <p:attrNameLst>
                                          <p:attrName>ppt_w</p:attrName>
                                        </p:attrNameLst>
                                      </p:cBhvr>
                                      <p:tavLst>
                                        <p:tav tm="0">
                                          <p:val>
                                            <p:strVal val="0"/>
                                          </p:val>
                                        </p:tav>
                                        <p:tav tm="100000">
                                          <p:val>
                                            <p:strVal val="#ppt_w"/>
                                          </p:val>
                                        </p:tav>
                                      </p:tavLst>
                                    </p:anim>
                                    <p:anim calcmode="lin" valueType="num">
                                      <p:cBhvr additive="base">
                                        <p:cTn id="230" dur="500"/>
                                        <p:tgtEl>
                                          <p:spTgt spid="206">
                                            <p:txEl>
                                              <p:pRg st="6" end="6"/>
                                            </p:txEl>
                                          </p:spTgt>
                                        </p:tgtEl>
                                        <p:attrNameLst>
                                          <p:attrName>ppt_h</p:attrName>
                                        </p:attrNameLst>
                                      </p:cBhvr>
                                      <p:tavLst>
                                        <p:tav tm="0">
                                          <p:val>
                                            <p:strVal val="0"/>
                                          </p:val>
                                        </p:tav>
                                        <p:tav tm="100000">
                                          <p:val>
                                            <p:strVal val="#ppt_h"/>
                                          </p:val>
                                        </p:tav>
                                      </p:tavLst>
                                    </p:anim>
                                  </p:childTnLst>
                                </p:cTn>
                              </p:par>
                              <p:par>
                                <p:cTn id="231" presetID="23" presetClass="entr" presetSubtype="16" fill="hold" nodeType="withEffect">
                                  <p:stCondLst>
                                    <p:cond delay="250"/>
                                  </p:stCondLst>
                                  <p:childTnLst>
                                    <p:set>
                                      <p:cBhvr>
                                        <p:cTn id="232" dur="1" fill="hold">
                                          <p:stCondLst>
                                            <p:cond delay="0"/>
                                          </p:stCondLst>
                                        </p:cTn>
                                        <p:tgtEl>
                                          <p:spTgt spid="206">
                                            <p:txEl>
                                              <p:pRg st="7" end="7"/>
                                            </p:txEl>
                                          </p:spTgt>
                                        </p:tgtEl>
                                        <p:attrNameLst>
                                          <p:attrName>style.visibility</p:attrName>
                                        </p:attrNameLst>
                                      </p:cBhvr>
                                      <p:to>
                                        <p:strVal val="visible"/>
                                      </p:to>
                                    </p:set>
                                    <p:anim calcmode="lin" valueType="num">
                                      <p:cBhvr additive="base">
                                        <p:cTn id="233" dur="500"/>
                                        <p:tgtEl>
                                          <p:spTgt spid="206">
                                            <p:txEl>
                                              <p:pRg st="7" end="7"/>
                                            </p:txEl>
                                          </p:spTgt>
                                        </p:tgtEl>
                                        <p:attrNameLst>
                                          <p:attrName>ppt_w</p:attrName>
                                        </p:attrNameLst>
                                      </p:cBhvr>
                                      <p:tavLst>
                                        <p:tav tm="0">
                                          <p:val>
                                            <p:strVal val="0"/>
                                          </p:val>
                                        </p:tav>
                                        <p:tav tm="100000">
                                          <p:val>
                                            <p:strVal val="#ppt_w"/>
                                          </p:val>
                                        </p:tav>
                                      </p:tavLst>
                                    </p:anim>
                                    <p:anim calcmode="lin" valueType="num">
                                      <p:cBhvr additive="base">
                                        <p:cTn id="234" dur="500"/>
                                        <p:tgtEl>
                                          <p:spTgt spid="206">
                                            <p:txEl>
                                              <p:pRg st="7" end="7"/>
                                            </p:txEl>
                                          </p:spTgt>
                                        </p:tgtEl>
                                        <p:attrNameLst>
                                          <p:attrName>ppt_h</p:attrName>
                                        </p:attrNameLst>
                                      </p:cBhvr>
                                      <p:tavLst>
                                        <p:tav tm="0">
                                          <p:val>
                                            <p:strVal val="0"/>
                                          </p:val>
                                        </p:tav>
                                        <p:tav tm="100000">
                                          <p:val>
                                            <p:strVal val="#ppt_h"/>
                                          </p:val>
                                        </p:tav>
                                      </p:tavLst>
                                    </p:anim>
                                  </p:childTnLst>
                                </p:cTn>
                              </p:par>
                              <p:par>
                                <p:cTn id="235" presetID="23" presetClass="entr" presetSubtype="16" fill="hold" nodeType="withEffect">
                                  <p:stCondLst>
                                    <p:cond delay="250"/>
                                  </p:stCondLst>
                                  <p:childTnLst>
                                    <p:set>
                                      <p:cBhvr>
                                        <p:cTn id="236" dur="1" fill="hold">
                                          <p:stCondLst>
                                            <p:cond delay="0"/>
                                          </p:stCondLst>
                                        </p:cTn>
                                        <p:tgtEl>
                                          <p:spTgt spid="206">
                                            <p:txEl>
                                              <p:pRg st="8" end="8"/>
                                            </p:txEl>
                                          </p:spTgt>
                                        </p:tgtEl>
                                        <p:attrNameLst>
                                          <p:attrName>style.visibility</p:attrName>
                                        </p:attrNameLst>
                                      </p:cBhvr>
                                      <p:to>
                                        <p:strVal val="visible"/>
                                      </p:to>
                                    </p:set>
                                    <p:anim calcmode="lin" valueType="num">
                                      <p:cBhvr additive="base">
                                        <p:cTn id="237" dur="500"/>
                                        <p:tgtEl>
                                          <p:spTgt spid="206">
                                            <p:txEl>
                                              <p:pRg st="8" end="8"/>
                                            </p:txEl>
                                          </p:spTgt>
                                        </p:tgtEl>
                                        <p:attrNameLst>
                                          <p:attrName>ppt_w</p:attrName>
                                        </p:attrNameLst>
                                      </p:cBhvr>
                                      <p:tavLst>
                                        <p:tav tm="0">
                                          <p:val>
                                            <p:strVal val="0"/>
                                          </p:val>
                                        </p:tav>
                                        <p:tav tm="100000">
                                          <p:val>
                                            <p:strVal val="#ppt_w"/>
                                          </p:val>
                                        </p:tav>
                                      </p:tavLst>
                                    </p:anim>
                                    <p:anim calcmode="lin" valueType="num">
                                      <p:cBhvr additive="base">
                                        <p:cTn id="238" dur="500"/>
                                        <p:tgtEl>
                                          <p:spTgt spid="206">
                                            <p:txEl>
                                              <p:pRg st="8" end="8"/>
                                            </p:txEl>
                                          </p:spTgt>
                                        </p:tgtEl>
                                        <p:attrNameLst>
                                          <p:attrName>ppt_h</p:attrName>
                                        </p:attrNameLst>
                                      </p:cBhvr>
                                      <p:tavLst>
                                        <p:tav tm="0">
                                          <p:val>
                                            <p:strVal val="0"/>
                                          </p:val>
                                        </p:tav>
                                        <p:tav tm="100000">
                                          <p:val>
                                            <p:strVal val="#ppt_h"/>
                                          </p:val>
                                        </p:tav>
                                      </p:tavLst>
                                    </p:anim>
                                  </p:childTnLst>
                                </p:cTn>
                              </p:par>
                            </p:childTnLst>
                          </p:cTn>
                        </p:par>
                        <p:par>
                          <p:cTn id="239" fill="hold">
                            <p:stCondLst>
                              <p:cond delay="11000"/>
                            </p:stCondLst>
                            <p:childTnLst>
                              <p:par>
                                <p:cTn id="240" presetID="10" presetClass="entr" presetSubtype="0" fill="hold" nodeType="afterEffect">
                                  <p:stCondLst>
                                    <p:cond delay="0"/>
                                  </p:stCondLst>
                                  <p:childTnLst>
                                    <p:set>
                                      <p:cBhvr>
                                        <p:cTn id="241" dur="1" fill="hold">
                                          <p:stCondLst>
                                            <p:cond delay="0"/>
                                          </p:stCondLst>
                                        </p:cTn>
                                        <p:tgtEl>
                                          <p:spTgt spid="207">
                                            <p:txEl>
                                              <p:pRg st="0" end="0"/>
                                            </p:txEl>
                                          </p:spTgt>
                                        </p:tgtEl>
                                        <p:attrNameLst>
                                          <p:attrName>style.visibility</p:attrName>
                                        </p:attrNameLst>
                                      </p:cBhvr>
                                      <p:to>
                                        <p:strVal val="visible"/>
                                      </p:to>
                                    </p:set>
                                    <p:animEffect transition="in" filter="fade">
                                      <p:cBhvr>
                                        <p:cTn id="242" dur="500"/>
                                        <p:tgtEl>
                                          <p:spTgt spid="207">
                                            <p:txEl>
                                              <p:pRg st="0" end="0"/>
                                            </p:txEl>
                                          </p:spTgt>
                                        </p:tgtEl>
                                      </p:cBhvr>
                                    </p:animEffect>
                                  </p:childTnLst>
                                </p:cTn>
                              </p:par>
                            </p:childTnLst>
                          </p:cTn>
                        </p:par>
                        <p:par>
                          <p:cTn id="243" fill="hold">
                            <p:stCondLst>
                              <p:cond delay="11500"/>
                            </p:stCondLst>
                            <p:childTnLst>
                              <p:par>
                                <p:cTn id="244" presetID="10" presetClass="entr" presetSubtype="0" fill="hold" nodeType="afterEffect">
                                  <p:stCondLst>
                                    <p:cond delay="0"/>
                                  </p:stCondLst>
                                  <p:childTnLst>
                                    <p:set>
                                      <p:cBhvr>
                                        <p:cTn id="245" dur="1" fill="hold">
                                          <p:stCondLst>
                                            <p:cond delay="0"/>
                                          </p:stCondLst>
                                        </p:cTn>
                                        <p:tgtEl>
                                          <p:spTgt spid="207">
                                            <p:txEl>
                                              <p:pRg st="1" end="1"/>
                                            </p:txEl>
                                          </p:spTgt>
                                        </p:tgtEl>
                                        <p:attrNameLst>
                                          <p:attrName>style.visibility</p:attrName>
                                        </p:attrNameLst>
                                      </p:cBhvr>
                                      <p:to>
                                        <p:strVal val="visible"/>
                                      </p:to>
                                    </p:set>
                                    <p:animEffect transition="in" filter="fade">
                                      <p:cBhvr>
                                        <p:cTn id="246" dur="500"/>
                                        <p:tgtEl>
                                          <p:spTgt spid="207">
                                            <p:txEl>
                                              <p:pRg st="1" end="1"/>
                                            </p:txEl>
                                          </p:spTgt>
                                        </p:tgtEl>
                                      </p:cBhvr>
                                    </p:animEffect>
                                  </p:childTnLst>
                                </p:cTn>
                              </p:par>
                            </p:childTnLst>
                          </p:cTn>
                        </p:par>
                        <p:par>
                          <p:cTn id="247" fill="hold">
                            <p:stCondLst>
                              <p:cond delay="12000"/>
                            </p:stCondLst>
                            <p:childTnLst>
                              <p:par>
                                <p:cTn id="248" presetID="10" presetClass="entr" presetSubtype="0" fill="hold" nodeType="afterEffect">
                                  <p:stCondLst>
                                    <p:cond delay="0"/>
                                  </p:stCondLst>
                                  <p:childTnLst>
                                    <p:set>
                                      <p:cBhvr>
                                        <p:cTn id="249" dur="1" fill="hold">
                                          <p:stCondLst>
                                            <p:cond delay="0"/>
                                          </p:stCondLst>
                                        </p:cTn>
                                        <p:tgtEl>
                                          <p:spTgt spid="207">
                                            <p:txEl>
                                              <p:pRg st="2" end="2"/>
                                            </p:txEl>
                                          </p:spTgt>
                                        </p:tgtEl>
                                        <p:attrNameLst>
                                          <p:attrName>style.visibility</p:attrName>
                                        </p:attrNameLst>
                                      </p:cBhvr>
                                      <p:to>
                                        <p:strVal val="visible"/>
                                      </p:to>
                                    </p:set>
                                    <p:animEffect transition="in" filter="fade">
                                      <p:cBhvr>
                                        <p:cTn id="250" dur="500"/>
                                        <p:tgtEl>
                                          <p:spTgt spid="207">
                                            <p:txEl>
                                              <p:pRg st="2" end="2"/>
                                            </p:txEl>
                                          </p:spTgt>
                                        </p:tgtEl>
                                      </p:cBhvr>
                                    </p:animEffect>
                                  </p:childTnLst>
                                </p:cTn>
                              </p:par>
                            </p:childTnLst>
                          </p:cTn>
                        </p:par>
                        <p:par>
                          <p:cTn id="251" fill="hold">
                            <p:stCondLst>
                              <p:cond delay="12500"/>
                            </p:stCondLst>
                            <p:childTnLst>
                              <p:par>
                                <p:cTn id="252" presetID="10" presetClass="entr" presetSubtype="0" fill="hold" nodeType="afterEffect">
                                  <p:stCondLst>
                                    <p:cond delay="0"/>
                                  </p:stCondLst>
                                  <p:childTnLst>
                                    <p:set>
                                      <p:cBhvr>
                                        <p:cTn id="253" dur="1" fill="hold">
                                          <p:stCondLst>
                                            <p:cond delay="0"/>
                                          </p:stCondLst>
                                        </p:cTn>
                                        <p:tgtEl>
                                          <p:spTgt spid="207">
                                            <p:txEl>
                                              <p:pRg st="3" end="3"/>
                                            </p:txEl>
                                          </p:spTgt>
                                        </p:tgtEl>
                                        <p:attrNameLst>
                                          <p:attrName>style.visibility</p:attrName>
                                        </p:attrNameLst>
                                      </p:cBhvr>
                                      <p:to>
                                        <p:strVal val="visible"/>
                                      </p:to>
                                    </p:set>
                                    <p:animEffect transition="in" filter="fade">
                                      <p:cBhvr>
                                        <p:cTn id="254" dur="500"/>
                                        <p:tgtEl>
                                          <p:spTgt spid="207">
                                            <p:txEl>
                                              <p:pRg st="3" end="3"/>
                                            </p:txEl>
                                          </p:spTgt>
                                        </p:tgtEl>
                                      </p:cBhvr>
                                    </p:animEffect>
                                  </p:childTnLst>
                                </p:cTn>
                              </p:par>
                            </p:childTnLst>
                          </p:cTn>
                        </p:par>
                        <p:par>
                          <p:cTn id="255" fill="hold">
                            <p:stCondLst>
                              <p:cond delay="13000"/>
                            </p:stCondLst>
                            <p:childTnLst>
                              <p:par>
                                <p:cTn id="256" presetID="10" presetClass="entr" presetSubtype="0" fill="hold" nodeType="afterEffect">
                                  <p:stCondLst>
                                    <p:cond delay="0"/>
                                  </p:stCondLst>
                                  <p:childTnLst>
                                    <p:set>
                                      <p:cBhvr>
                                        <p:cTn id="257" dur="1" fill="hold">
                                          <p:stCondLst>
                                            <p:cond delay="0"/>
                                          </p:stCondLst>
                                        </p:cTn>
                                        <p:tgtEl>
                                          <p:spTgt spid="207">
                                            <p:txEl>
                                              <p:pRg st="4" end="4"/>
                                            </p:txEl>
                                          </p:spTgt>
                                        </p:tgtEl>
                                        <p:attrNameLst>
                                          <p:attrName>style.visibility</p:attrName>
                                        </p:attrNameLst>
                                      </p:cBhvr>
                                      <p:to>
                                        <p:strVal val="visible"/>
                                      </p:to>
                                    </p:set>
                                    <p:animEffect transition="in" filter="fade">
                                      <p:cBhvr>
                                        <p:cTn id="258" dur="500"/>
                                        <p:tgtEl>
                                          <p:spTgt spid="207">
                                            <p:txEl>
                                              <p:pRg st="4" end="4"/>
                                            </p:txEl>
                                          </p:spTgt>
                                        </p:tgtEl>
                                      </p:cBhvr>
                                    </p:animEffect>
                                  </p:childTnLst>
                                </p:cTn>
                              </p:par>
                            </p:childTnLst>
                          </p:cTn>
                        </p:par>
                        <p:par>
                          <p:cTn id="259" fill="hold">
                            <p:stCondLst>
                              <p:cond delay="13500"/>
                            </p:stCondLst>
                            <p:childTnLst>
                              <p:par>
                                <p:cTn id="260" presetID="10" presetClass="entr" presetSubtype="0" fill="hold" nodeType="afterEffect">
                                  <p:stCondLst>
                                    <p:cond delay="0"/>
                                  </p:stCondLst>
                                  <p:childTnLst>
                                    <p:set>
                                      <p:cBhvr>
                                        <p:cTn id="261" dur="1" fill="hold">
                                          <p:stCondLst>
                                            <p:cond delay="0"/>
                                          </p:stCondLst>
                                        </p:cTn>
                                        <p:tgtEl>
                                          <p:spTgt spid="207">
                                            <p:txEl>
                                              <p:pRg st="5" end="5"/>
                                            </p:txEl>
                                          </p:spTgt>
                                        </p:tgtEl>
                                        <p:attrNameLst>
                                          <p:attrName>style.visibility</p:attrName>
                                        </p:attrNameLst>
                                      </p:cBhvr>
                                      <p:to>
                                        <p:strVal val="visible"/>
                                      </p:to>
                                    </p:set>
                                    <p:animEffect transition="in" filter="fade">
                                      <p:cBhvr>
                                        <p:cTn id="262" dur="500"/>
                                        <p:tgtEl>
                                          <p:spTgt spid="207">
                                            <p:txEl>
                                              <p:pRg st="5" end="5"/>
                                            </p:txEl>
                                          </p:spTgt>
                                        </p:tgtEl>
                                      </p:cBhvr>
                                    </p:animEffect>
                                  </p:childTnLst>
                                </p:cTn>
                              </p:par>
                            </p:childTnLst>
                          </p:cTn>
                        </p:par>
                        <p:par>
                          <p:cTn id="263" fill="hold">
                            <p:stCondLst>
                              <p:cond delay="14000"/>
                            </p:stCondLst>
                            <p:childTnLst>
                              <p:par>
                                <p:cTn id="264" presetID="10" presetClass="entr" presetSubtype="0" fill="hold" nodeType="afterEffect">
                                  <p:stCondLst>
                                    <p:cond delay="0"/>
                                  </p:stCondLst>
                                  <p:childTnLst>
                                    <p:set>
                                      <p:cBhvr>
                                        <p:cTn id="265" dur="1" fill="hold">
                                          <p:stCondLst>
                                            <p:cond delay="0"/>
                                          </p:stCondLst>
                                        </p:cTn>
                                        <p:tgtEl>
                                          <p:spTgt spid="207">
                                            <p:txEl>
                                              <p:pRg st="6" end="6"/>
                                            </p:txEl>
                                          </p:spTgt>
                                        </p:tgtEl>
                                        <p:attrNameLst>
                                          <p:attrName>style.visibility</p:attrName>
                                        </p:attrNameLst>
                                      </p:cBhvr>
                                      <p:to>
                                        <p:strVal val="visible"/>
                                      </p:to>
                                    </p:set>
                                    <p:animEffect transition="in" filter="fade">
                                      <p:cBhvr>
                                        <p:cTn id="266" dur="500"/>
                                        <p:tgtEl>
                                          <p:spTgt spid="207">
                                            <p:txEl>
                                              <p:pRg st="6" end="6"/>
                                            </p:txEl>
                                          </p:spTgt>
                                        </p:tgtEl>
                                      </p:cBhvr>
                                    </p:animEffect>
                                  </p:childTnLst>
                                </p:cTn>
                              </p:par>
                            </p:childTnLst>
                          </p:cTn>
                        </p:par>
                        <p:par>
                          <p:cTn id="267" fill="hold">
                            <p:stCondLst>
                              <p:cond delay="14500"/>
                            </p:stCondLst>
                            <p:childTnLst>
                              <p:par>
                                <p:cTn id="268" presetID="10" presetClass="entr" presetSubtype="0" fill="hold" nodeType="afterEffect">
                                  <p:stCondLst>
                                    <p:cond delay="0"/>
                                  </p:stCondLst>
                                  <p:childTnLst>
                                    <p:set>
                                      <p:cBhvr>
                                        <p:cTn id="269" dur="1" fill="hold">
                                          <p:stCondLst>
                                            <p:cond delay="0"/>
                                          </p:stCondLst>
                                        </p:cTn>
                                        <p:tgtEl>
                                          <p:spTgt spid="207">
                                            <p:txEl>
                                              <p:pRg st="7" end="7"/>
                                            </p:txEl>
                                          </p:spTgt>
                                        </p:tgtEl>
                                        <p:attrNameLst>
                                          <p:attrName>style.visibility</p:attrName>
                                        </p:attrNameLst>
                                      </p:cBhvr>
                                      <p:to>
                                        <p:strVal val="visible"/>
                                      </p:to>
                                    </p:set>
                                    <p:animEffect transition="in" filter="fade">
                                      <p:cBhvr>
                                        <p:cTn id="270" dur="500"/>
                                        <p:tgtEl>
                                          <p:spTgt spid="207">
                                            <p:txEl>
                                              <p:pRg st="7" end="7"/>
                                            </p:txEl>
                                          </p:spTgt>
                                        </p:tgtEl>
                                      </p:cBhvr>
                                    </p:animEffect>
                                  </p:childTnLst>
                                </p:cTn>
                              </p:par>
                            </p:childTnLst>
                          </p:cTn>
                        </p:par>
                        <p:par>
                          <p:cTn id="271" fill="hold">
                            <p:stCondLst>
                              <p:cond delay="15000"/>
                            </p:stCondLst>
                            <p:childTnLst>
                              <p:par>
                                <p:cTn id="272" presetID="10" presetClass="entr" presetSubtype="0" fill="hold" nodeType="afterEffect">
                                  <p:stCondLst>
                                    <p:cond delay="0"/>
                                  </p:stCondLst>
                                  <p:childTnLst>
                                    <p:set>
                                      <p:cBhvr>
                                        <p:cTn id="273" dur="1" fill="hold">
                                          <p:stCondLst>
                                            <p:cond delay="0"/>
                                          </p:stCondLst>
                                        </p:cTn>
                                        <p:tgtEl>
                                          <p:spTgt spid="207">
                                            <p:txEl>
                                              <p:pRg st="8" end="8"/>
                                            </p:txEl>
                                          </p:spTgt>
                                        </p:tgtEl>
                                        <p:attrNameLst>
                                          <p:attrName>style.visibility</p:attrName>
                                        </p:attrNameLst>
                                      </p:cBhvr>
                                      <p:to>
                                        <p:strVal val="visible"/>
                                      </p:to>
                                    </p:set>
                                    <p:animEffect transition="in" filter="fade">
                                      <p:cBhvr>
                                        <p:cTn id="274" dur="500"/>
                                        <p:tgtEl>
                                          <p:spTgt spid="207">
                                            <p:txEl>
                                              <p:pRg st="8" end="8"/>
                                            </p:txEl>
                                          </p:spTgt>
                                        </p:tgtEl>
                                      </p:cBhvr>
                                    </p:animEffect>
                                  </p:childTnLst>
                                </p:cTn>
                              </p:par>
                            </p:childTnLst>
                          </p:cTn>
                        </p:par>
                        <p:par>
                          <p:cTn id="275" fill="hold">
                            <p:stCondLst>
                              <p:cond delay="15500"/>
                            </p:stCondLst>
                            <p:childTnLst>
                              <p:par>
                                <p:cTn id="276" presetID="23" presetClass="entr" presetSubtype="16" fill="hold" nodeType="afterEffect">
                                  <p:stCondLst>
                                    <p:cond delay="0"/>
                                  </p:stCondLst>
                                  <p:childTnLst>
                                    <p:set>
                                      <p:cBhvr>
                                        <p:cTn id="277" dur="1" fill="hold">
                                          <p:stCondLst>
                                            <p:cond delay="0"/>
                                          </p:stCondLst>
                                        </p:cTn>
                                        <p:tgtEl>
                                          <p:spTgt spid="208"/>
                                        </p:tgtEl>
                                        <p:attrNameLst>
                                          <p:attrName>style.visibility</p:attrName>
                                        </p:attrNameLst>
                                      </p:cBhvr>
                                      <p:to>
                                        <p:strVal val="visible"/>
                                      </p:to>
                                    </p:set>
                                    <p:anim calcmode="lin" valueType="num">
                                      <p:cBhvr additive="base">
                                        <p:cTn id="278" dur="500"/>
                                        <p:tgtEl>
                                          <p:spTgt spid="208"/>
                                        </p:tgtEl>
                                        <p:attrNameLst>
                                          <p:attrName>ppt_w</p:attrName>
                                        </p:attrNameLst>
                                      </p:cBhvr>
                                      <p:tavLst>
                                        <p:tav tm="0">
                                          <p:val>
                                            <p:strVal val="0"/>
                                          </p:val>
                                        </p:tav>
                                        <p:tav tm="100000">
                                          <p:val>
                                            <p:strVal val="#ppt_w"/>
                                          </p:val>
                                        </p:tav>
                                      </p:tavLst>
                                    </p:anim>
                                    <p:anim calcmode="lin" valueType="num">
                                      <p:cBhvr additive="base">
                                        <p:cTn id="279" dur="500"/>
                                        <p:tgtEl>
                                          <p:spTgt spid="208"/>
                                        </p:tgtEl>
                                        <p:attrNameLst>
                                          <p:attrName>ppt_h</p:attrName>
                                        </p:attrNameLst>
                                      </p:cBhvr>
                                      <p:tavLst>
                                        <p:tav tm="0">
                                          <p:val>
                                            <p:strVal val="0"/>
                                          </p:val>
                                        </p:tav>
                                        <p:tav tm="100000">
                                          <p:val>
                                            <p:strVal val="#ppt_h"/>
                                          </p:val>
                                        </p:tav>
                                      </p:tavLst>
                                    </p:anim>
                                  </p:childTnLst>
                                </p:cTn>
                              </p:par>
                              <p:par>
                                <p:cTn id="280" presetID="23" presetClass="entr" presetSubtype="16" fill="hold" nodeType="withEffect">
                                  <p:stCondLst>
                                    <p:cond delay="0"/>
                                  </p:stCondLst>
                                  <p:childTnLst>
                                    <p:set>
                                      <p:cBhvr>
                                        <p:cTn id="281" dur="1" fill="hold">
                                          <p:stCondLst>
                                            <p:cond delay="0"/>
                                          </p:stCondLst>
                                        </p:cTn>
                                        <p:tgtEl>
                                          <p:spTgt spid="209"/>
                                        </p:tgtEl>
                                        <p:attrNameLst>
                                          <p:attrName>style.visibility</p:attrName>
                                        </p:attrNameLst>
                                      </p:cBhvr>
                                      <p:to>
                                        <p:strVal val="visible"/>
                                      </p:to>
                                    </p:set>
                                    <p:anim calcmode="lin" valueType="num">
                                      <p:cBhvr additive="base">
                                        <p:cTn id="282" dur="500"/>
                                        <p:tgtEl>
                                          <p:spTgt spid="209"/>
                                        </p:tgtEl>
                                        <p:attrNameLst>
                                          <p:attrName>ppt_w</p:attrName>
                                        </p:attrNameLst>
                                      </p:cBhvr>
                                      <p:tavLst>
                                        <p:tav tm="0">
                                          <p:val>
                                            <p:strVal val="0"/>
                                          </p:val>
                                        </p:tav>
                                        <p:tav tm="100000">
                                          <p:val>
                                            <p:strVal val="#ppt_w"/>
                                          </p:val>
                                        </p:tav>
                                      </p:tavLst>
                                    </p:anim>
                                    <p:anim calcmode="lin" valueType="num">
                                      <p:cBhvr additive="base">
                                        <p:cTn id="283" dur="500"/>
                                        <p:tgtEl>
                                          <p:spTgt spid="209"/>
                                        </p:tgtEl>
                                        <p:attrNameLst>
                                          <p:attrName>ppt_h</p:attrName>
                                        </p:attrNameLst>
                                      </p:cBhvr>
                                      <p:tavLst>
                                        <p:tav tm="0">
                                          <p:val>
                                            <p:strVal val="0"/>
                                          </p:val>
                                        </p:tav>
                                        <p:tav tm="100000">
                                          <p:val>
                                            <p:strVal val="#ppt_h"/>
                                          </p:val>
                                        </p:tav>
                                      </p:tavLst>
                                    </p:anim>
                                  </p:childTnLst>
                                </p:cTn>
                              </p:par>
                              <p:par>
                                <p:cTn id="284" presetID="23" presetClass="entr" presetSubtype="16" fill="hold" nodeType="withEffect">
                                  <p:stCondLst>
                                    <p:cond delay="250"/>
                                  </p:stCondLst>
                                  <p:childTnLst>
                                    <p:set>
                                      <p:cBhvr>
                                        <p:cTn id="285" dur="1" fill="hold">
                                          <p:stCondLst>
                                            <p:cond delay="0"/>
                                          </p:stCondLst>
                                        </p:cTn>
                                        <p:tgtEl>
                                          <p:spTgt spid="210">
                                            <p:txEl>
                                              <p:pRg st="0" end="0"/>
                                            </p:txEl>
                                          </p:spTgt>
                                        </p:tgtEl>
                                        <p:attrNameLst>
                                          <p:attrName>style.visibility</p:attrName>
                                        </p:attrNameLst>
                                      </p:cBhvr>
                                      <p:to>
                                        <p:strVal val="visible"/>
                                      </p:to>
                                    </p:set>
                                    <p:anim calcmode="lin" valueType="num">
                                      <p:cBhvr additive="base">
                                        <p:cTn id="286" dur="500"/>
                                        <p:tgtEl>
                                          <p:spTgt spid="210">
                                            <p:txEl>
                                              <p:pRg st="0" end="0"/>
                                            </p:txEl>
                                          </p:spTgt>
                                        </p:tgtEl>
                                        <p:attrNameLst>
                                          <p:attrName>ppt_w</p:attrName>
                                        </p:attrNameLst>
                                      </p:cBhvr>
                                      <p:tavLst>
                                        <p:tav tm="0">
                                          <p:val>
                                            <p:strVal val="0"/>
                                          </p:val>
                                        </p:tav>
                                        <p:tav tm="100000">
                                          <p:val>
                                            <p:strVal val="#ppt_w"/>
                                          </p:val>
                                        </p:tav>
                                      </p:tavLst>
                                    </p:anim>
                                    <p:anim calcmode="lin" valueType="num">
                                      <p:cBhvr additive="base">
                                        <p:cTn id="287" dur="500"/>
                                        <p:tgtEl>
                                          <p:spTgt spid="210">
                                            <p:txEl>
                                              <p:pRg st="0" end="0"/>
                                            </p:txEl>
                                          </p:spTgt>
                                        </p:tgtEl>
                                        <p:attrNameLst>
                                          <p:attrName>ppt_h</p:attrName>
                                        </p:attrNameLst>
                                      </p:cBhvr>
                                      <p:tavLst>
                                        <p:tav tm="0">
                                          <p:val>
                                            <p:strVal val="0"/>
                                          </p:val>
                                        </p:tav>
                                        <p:tav tm="100000">
                                          <p:val>
                                            <p:strVal val="#ppt_h"/>
                                          </p:val>
                                        </p:tav>
                                      </p:tavLst>
                                    </p:anim>
                                  </p:childTnLst>
                                </p:cTn>
                              </p:par>
                              <p:par>
                                <p:cTn id="288" presetID="23" presetClass="entr" presetSubtype="16" fill="hold" nodeType="withEffect">
                                  <p:stCondLst>
                                    <p:cond delay="250"/>
                                  </p:stCondLst>
                                  <p:childTnLst>
                                    <p:set>
                                      <p:cBhvr>
                                        <p:cTn id="289" dur="1" fill="hold">
                                          <p:stCondLst>
                                            <p:cond delay="0"/>
                                          </p:stCondLst>
                                        </p:cTn>
                                        <p:tgtEl>
                                          <p:spTgt spid="210">
                                            <p:txEl>
                                              <p:pRg st="1" end="1"/>
                                            </p:txEl>
                                          </p:spTgt>
                                        </p:tgtEl>
                                        <p:attrNameLst>
                                          <p:attrName>style.visibility</p:attrName>
                                        </p:attrNameLst>
                                      </p:cBhvr>
                                      <p:to>
                                        <p:strVal val="visible"/>
                                      </p:to>
                                    </p:set>
                                    <p:anim calcmode="lin" valueType="num">
                                      <p:cBhvr additive="base">
                                        <p:cTn id="290" dur="500"/>
                                        <p:tgtEl>
                                          <p:spTgt spid="210">
                                            <p:txEl>
                                              <p:pRg st="1" end="1"/>
                                            </p:txEl>
                                          </p:spTgt>
                                        </p:tgtEl>
                                        <p:attrNameLst>
                                          <p:attrName>ppt_w</p:attrName>
                                        </p:attrNameLst>
                                      </p:cBhvr>
                                      <p:tavLst>
                                        <p:tav tm="0">
                                          <p:val>
                                            <p:strVal val="0"/>
                                          </p:val>
                                        </p:tav>
                                        <p:tav tm="100000">
                                          <p:val>
                                            <p:strVal val="#ppt_w"/>
                                          </p:val>
                                        </p:tav>
                                      </p:tavLst>
                                    </p:anim>
                                    <p:anim calcmode="lin" valueType="num">
                                      <p:cBhvr additive="base">
                                        <p:cTn id="291" dur="500"/>
                                        <p:tgtEl>
                                          <p:spTgt spid="210">
                                            <p:txEl>
                                              <p:pRg st="1" end="1"/>
                                            </p:txEl>
                                          </p:spTgt>
                                        </p:tgtEl>
                                        <p:attrNameLst>
                                          <p:attrName>ppt_h</p:attrName>
                                        </p:attrNameLst>
                                      </p:cBhvr>
                                      <p:tavLst>
                                        <p:tav tm="0">
                                          <p:val>
                                            <p:strVal val="0"/>
                                          </p:val>
                                        </p:tav>
                                        <p:tav tm="100000">
                                          <p:val>
                                            <p:strVal val="#ppt_h"/>
                                          </p:val>
                                        </p:tav>
                                      </p:tavLst>
                                    </p:anim>
                                  </p:childTnLst>
                                </p:cTn>
                              </p:par>
                              <p:par>
                                <p:cTn id="292" presetID="23" presetClass="entr" presetSubtype="16" fill="hold" nodeType="withEffect">
                                  <p:stCondLst>
                                    <p:cond delay="250"/>
                                  </p:stCondLst>
                                  <p:childTnLst>
                                    <p:set>
                                      <p:cBhvr>
                                        <p:cTn id="293" dur="1" fill="hold">
                                          <p:stCondLst>
                                            <p:cond delay="0"/>
                                          </p:stCondLst>
                                        </p:cTn>
                                        <p:tgtEl>
                                          <p:spTgt spid="210">
                                            <p:txEl>
                                              <p:pRg st="2" end="2"/>
                                            </p:txEl>
                                          </p:spTgt>
                                        </p:tgtEl>
                                        <p:attrNameLst>
                                          <p:attrName>style.visibility</p:attrName>
                                        </p:attrNameLst>
                                      </p:cBhvr>
                                      <p:to>
                                        <p:strVal val="visible"/>
                                      </p:to>
                                    </p:set>
                                    <p:anim calcmode="lin" valueType="num">
                                      <p:cBhvr additive="base">
                                        <p:cTn id="294" dur="500"/>
                                        <p:tgtEl>
                                          <p:spTgt spid="210">
                                            <p:txEl>
                                              <p:pRg st="2" end="2"/>
                                            </p:txEl>
                                          </p:spTgt>
                                        </p:tgtEl>
                                        <p:attrNameLst>
                                          <p:attrName>ppt_w</p:attrName>
                                        </p:attrNameLst>
                                      </p:cBhvr>
                                      <p:tavLst>
                                        <p:tav tm="0">
                                          <p:val>
                                            <p:strVal val="0"/>
                                          </p:val>
                                        </p:tav>
                                        <p:tav tm="100000">
                                          <p:val>
                                            <p:strVal val="#ppt_w"/>
                                          </p:val>
                                        </p:tav>
                                      </p:tavLst>
                                    </p:anim>
                                    <p:anim calcmode="lin" valueType="num">
                                      <p:cBhvr additive="base">
                                        <p:cTn id="295" dur="500"/>
                                        <p:tgtEl>
                                          <p:spTgt spid="210">
                                            <p:txEl>
                                              <p:pRg st="2" end="2"/>
                                            </p:txEl>
                                          </p:spTgt>
                                        </p:tgtEl>
                                        <p:attrNameLst>
                                          <p:attrName>ppt_h</p:attrName>
                                        </p:attrNameLst>
                                      </p:cBhvr>
                                      <p:tavLst>
                                        <p:tav tm="0">
                                          <p:val>
                                            <p:strVal val="0"/>
                                          </p:val>
                                        </p:tav>
                                        <p:tav tm="100000">
                                          <p:val>
                                            <p:strVal val="#ppt_h"/>
                                          </p:val>
                                        </p:tav>
                                      </p:tavLst>
                                    </p:anim>
                                  </p:childTnLst>
                                </p:cTn>
                              </p:par>
                              <p:par>
                                <p:cTn id="296" presetID="23" presetClass="entr" presetSubtype="16" fill="hold" nodeType="withEffect">
                                  <p:stCondLst>
                                    <p:cond delay="250"/>
                                  </p:stCondLst>
                                  <p:childTnLst>
                                    <p:set>
                                      <p:cBhvr>
                                        <p:cTn id="297" dur="1" fill="hold">
                                          <p:stCondLst>
                                            <p:cond delay="0"/>
                                          </p:stCondLst>
                                        </p:cTn>
                                        <p:tgtEl>
                                          <p:spTgt spid="210">
                                            <p:txEl>
                                              <p:pRg st="3" end="3"/>
                                            </p:txEl>
                                          </p:spTgt>
                                        </p:tgtEl>
                                        <p:attrNameLst>
                                          <p:attrName>style.visibility</p:attrName>
                                        </p:attrNameLst>
                                      </p:cBhvr>
                                      <p:to>
                                        <p:strVal val="visible"/>
                                      </p:to>
                                    </p:set>
                                    <p:anim calcmode="lin" valueType="num">
                                      <p:cBhvr additive="base">
                                        <p:cTn id="298" dur="500"/>
                                        <p:tgtEl>
                                          <p:spTgt spid="210">
                                            <p:txEl>
                                              <p:pRg st="3" end="3"/>
                                            </p:txEl>
                                          </p:spTgt>
                                        </p:tgtEl>
                                        <p:attrNameLst>
                                          <p:attrName>ppt_w</p:attrName>
                                        </p:attrNameLst>
                                      </p:cBhvr>
                                      <p:tavLst>
                                        <p:tav tm="0">
                                          <p:val>
                                            <p:strVal val="0"/>
                                          </p:val>
                                        </p:tav>
                                        <p:tav tm="100000">
                                          <p:val>
                                            <p:strVal val="#ppt_w"/>
                                          </p:val>
                                        </p:tav>
                                      </p:tavLst>
                                    </p:anim>
                                    <p:anim calcmode="lin" valueType="num">
                                      <p:cBhvr additive="base">
                                        <p:cTn id="299" dur="500"/>
                                        <p:tgtEl>
                                          <p:spTgt spid="210">
                                            <p:txEl>
                                              <p:pRg st="3" end="3"/>
                                            </p:txEl>
                                          </p:spTgt>
                                        </p:tgtEl>
                                        <p:attrNameLst>
                                          <p:attrName>ppt_h</p:attrName>
                                        </p:attrNameLst>
                                      </p:cBhvr>
                                      <p:tavLst>
                                        <p:tav tm="0">
                                          <p:val>
                                            <p:strVal val="0"/>
                                          </p:val>
                                        </p:tav>
                                        <p:tav tm="100000">
                                          <p:val>
                                            <p:strVal val="#ppt_h"/>
                                          </p:val>
                                        </p:tav>
                                      </p:tavLst>
                                    </p:anim>
                                  </p:childTnLst>
                                </p:cTn>
                              </p:par>
                              <p:par>
                                <p:cTn id="300" presetID="23" presetClass="entr" presetSubtype="16" fill="hold" nodeType="withEffect">
                                  <p:stCondLst>
                                    <p:cond delay="250"/>
                                  </p:stCondLst>
                                  <p:childTnLst>
                                    <p:set>
                                      <p:cBhvr>
                                        <p:cTn id="301" dur="1" fill="hold">
                                          <p:stCondLst>
                                            <p:cond delay="0"/>
                                          </p:stCondLst>
                                        </p:cTn>
                                        <p:tgtEl>
                                          <p:spTgt spid="210">
                                            <p:txEl>
                                              <p:pRg st="4" end="4"/>
                                            </p:txEl>
                                          </p:spTgt>
                                        </p:tgtEl>
                                        <p:attrNameLst>
                                          <p:attrName>style.visibility</p:attrName>
                                        </p:attrNameLst>
                                      </p:cBhvr>
                                      <p:to>
                                        <p:strVal val="visible"/>
                                      </p:to>
                                    </p:set>
                                    <p:anim calcmode="lin" valueType="num">
                                      <p:cBhvr additive="base">
                                        <p:cTn id="302" dur="500"/>
                                        <p:tgtEl>
                                          <p:spTgt spid="210">
                                            <p:txEl>
                                              <p:pRg st="4" end="4"/>
                                            </p:txEl>
                                          </p:spTgt>
                                        </p:tgtEl>
                                        <p:attrNameLst>
                                          <p:attrName>ppt_w</p:attrName>
                                        </p:attrNameLst>
                                      </p:cBhvr>
                                      <p:tavLst>
                                        <p:tav tm="0">
                                          <p:val>
                                            <p:strVal val="0"/>
                                          </p:val>
                                        </p:tav>
                                        <p:tav tm="100000">
                                          <p:val>
                                            <p:strVal val="#ppt_w"/>
                                          </p:val>
                                        </p:tav>
                                      </p:tavLst>
                                    </p:anim>
                                    <p:anim calcmode="lin" valueType="num">
                                      <p:cBhvr additive="base">
                                        <p:cTn id="303" dur="500"/>
                                        <p:tgtEl>
                                          <p:spTgt spid="210">
                                            <p:txEl>
                                              <p:pRg st="4" end="4"/>
                                            </p:txEl>
                                          </p:spTgt>
                                        </p:tgtEl>
                                        <p:attrNameLst>
                                          <p:attrName>ppt_h</p:attrName>
                                        </p:attrNameLst>
                                      </p:cBhvr>
                                      <p:tavLst>
                                        <p:tav tm="0">
                                          <p:val>
                                            <p:strVal val="0"/>
                                          </p:val>
                                        </p:tav>
                                        <p:tav tm="100000">
                                          <p:val>
                                            <p:strVal val="#ppt_h"/>
                                          </p:val>
                                        </p:tav>
                                      </p:tavLst>
                                    </p:anim>
                                  </p:childTnLst>
                                </p:cTn>
                              </p:par>
                              <p:par>
                                <p:cTn id="304" presetID="23" presetClass="entr" presetSubtype="16" fill="hold" nodeType="withEffect">
                                  <p:stCondLst>
                                    <p:cond delay="250"/>
                                  </p:stCondLst>
                                  <p:childTnLst>
                                    <p:set>
                                      <p:cBhvr>
                                        <p:cTn id="305" dur="1" fill="hold">
                                          <p:stCondLst>
                                            <p:cond delay="0"/>
                                          </p:stCondLst>
                                        </p:cTn>
                                        <p:tgtEl>
                                          <p:spTgt spid="210">
                                            <p:txEl>
                                              <p:pRg st="5" end="5"/>
                                            </p:txEl>
                                          </p:spTgt>
                                        </p:tgtEl>
                                        <p:attrNameLst>
                                          <p:attrName>style.visibility</p:attrName>
                                        </p:attrNameLst>
                                      </p:cBhvr>
                                      <p:to>
                                        <p:strVal val="visible"/>
                                      </p:to>
                                    </p:set>
                                    <p:anim calcmode="lin" valueType="num">
                                      <p:cBhvr additive="base">
                                        <p:cTn id="306" dur="500"/>
                                        <p:tgtEl>
                                          <p:spTgt spid="210">
                                            <p:txEl>
                                              <p:pRg st="5" end="5"/>
                                            </p:txEl>
                                          </p:spTgt>
                                        </p:tgtEl>
                                        <p:attrNameLst>
                                          <p:attrName>ppt_w</p:attrName>
                                        </p:attrNameLst>
                                      </p:cBhvr>
                                      <p:tavLst>
                                        <p:tav tm="0">
                                          <p:val>
                                            <p:strVal val="0"/>
                                          </p:val>
                                        </p:tav>
                                        <p:tav tm="100000">
                                          <p:val>
                                            <p:strVal val="#ppt_w"/>
                                          </p:val>
                                        </p:tav>
                                      </p:tavLst>
                                    </p:anim>
                                    <p:anim calcmode="lin" valueType="num">
                                      <p:cBhvr additive="base">
                                        <p:cTn id="307" dur="500"/>
                                        <p:tgtEl>
                                          <p:spTgt spid="210">
                                            <p:txEl>
                                              <p:pRg st="5" end="5"/>
                                            </p:txEl>
                                          </p:spTgt>
                                        </p:tgtEl>
                                        <p:attrNameLst>
                                          <p:attrName>ppt_h</p:attrName>
                                        </p:attrNameLst>
                                      </p:cBhvr>
                                      <p:tavLst>
                                        <p:tav tm="0">
                                          <p:val>
                                            <p:strVal val="0"/>
                                          </p:val>
                                        </p:tav>
                                        <p:tav tm="100000">
                                          <p:val>
                                            <p:strVal val="#ppt_h"/>
                                          </p:val>
                                        </p:tav>
                                      </p:tavLst>
                                    </p:anim>
                                  </p:childTnLst>
                                </p:cTn>
                              </p:par>
                              <p:par>
                                <p:cTn id="308" presetID="23" presetClass="entr" presetSubtype="16" fill="hold" nodeType="withEffect">
                                  <p:stCondLst>
                                    <p:cond delay="250"/>
                                  </p:stCondLst>
                                  <p:childTnLst>
                                    <p:set>
                                      <p:cBhvr>
                                        <p:cTn id="309" dur="1" fill="hold">
                                          <p:stCondLst>
                                            <p:cond delay="0"/>
                                          </p:stCondLst>
                                        </p:cTn>
                                        <p:tgtEl>
                                          <p:spTgt spid="210">
                                            <p:txEl>
                                              <p:pRg st="6" end="6"/>
                                            </p:txEl>
                                          </p:spTgt>
                                        </p:tgtEl>
                                        <p:attrNameLst>
                                          <p:attrName>style.visibility</p:attrName>
                                        </p:attrNameLst>
                                      </p:cBhvr>
                                      <p:to>
                                        <p:strVal val="visible"/>
                                      </p:to>
                                    </p:set>
                                    <p:anim calcmode="lin" valueType="num">
                                      <p:cBhvr additive="base">
                                        <p:cTn id="310" dur="500"/>
                                        <p:tgtEl>
                                          <p:spTgt spid="210">
                                            <p:txEl>
                                              <p:pRg st="6" end="6"/>
                                            </p:txEl>
                                          </p:spTgt>
                                        </p:tgtEl>
                                        <p:attrNameLst>
                                          <p:attrName>ppt_w</p:attrName>
                                        </p:attrNameLst>
                                      </p:cBhvr>
                                      <p:tavLst>
                                        <p:tav tm="0">
                                          <p:val>
                                            <p:strVal val="0"/>
                                          </p:val>
                                        </p:tav>
                                        <p:tav tm="100000">
                                          <p:val>
                                            <p:strVal val="#ppt_w"/>
                                          </p:val>
                                        </p:tav>
                                      </p:tavLst>
                                    </p:anim>
                                    <p:anim calcmode="lin" valueType="num">
                                      <p:cBhvr additive="base">
                                        <p:cTn id="311" dur="500"/>
                                        <p:tgtEl>
                                          <p:spTgt spid="210">
                                            <p:txEl>
                                              <p:pRg st="6" end="6"/>
                                            </p:txEl>
                                          </p:spTgt>
                                        </p:tgtEl>
                                        <p:attrNameLst>
                                          <p:attrName>ppt_h</p:attrName>
                                        </p:attrNameLst>
                                      </p:cBhvr>
                                      <p:tavLst>
                                        <p:tav tm="0">
                                          <p:val>
                                            <p:strVal val="0"/>
                                          </p:val>
                                        </p:tav>
                                        <p:tav tm="100000">
                                          <p:val>
                                            <p:strVal val="#ppt_h"/>
                                          </p:val>
                                        </p:tav>
                                      </p:tavLst>
                                    </p:anim>
                                  </p:childTnLst>
                                </p:cTn>
                              </p:par>
                              <p:par>
                                <p:cTn id="312" presetID="23" presetClass="entr" presetSubtype="16" fill="hold" nodeType="withEffect">
                                  <p:stCondLst>
                                    <p:cond delay="250"/>
                                  </p:stCondLst>
                                  <p:childTnLst>
                                    <p:set>
                                      <p:cBhvr>
                                        <p:cTn id="313" dur="1" fill="hold">
                                          <p:stCondLst>
                                            <p:cond delay="0"/>
                                          </p:stCondLst>
                                        </p:cTn>
                                        <p:tgtEl>
                                          <p:spTgt spid="210">
                                            <p:txEl>
                                              <p:pRg st="7" end="7"/>
                                            </p:txEl>
                                          </p:spTgt>
                                        </p:tgtEl>
                                        <p:attrNameLst>
                                          <p:attrName>style.visibility</p:attrName>
                                        </p:attrNameLst>
                                      </p:cBhvr>
                                      <p:to>
                                        <p:strVal val="visible"/>
                                      </p:to>
                                    </p:set>
                                    <p:anim calcmode="lin" valueType="num">
                                      <p:cBhvr additive="base">
                                        <p:cTn id="314" dur="500"/>
                                        <p:tgtEl>
                                          <p:spTgt spid="210">
                                            <p:txEl>
                                              <p:pRg st="7" end="7"/>
                                            </p:txEl>
                                          </p:spTgt>
                                        </p:tgtEl>
                                        <p:attrNameLst>
                                          <p:attrName>ppt_w</p:attrName>
                                        </p:attrNameLst>
                                      </p:cBhvr>
                                      <p:tavLst>
                                        <p:tav tm="0">
                                          <p:val>
                                            <p:strVal val="0"/>
                                          </p:val>
                                        </p:tav>
                                        <p:tav tm="100000">
                                          <p:val>
                                            <p:strVal val="#ppt_w"/>
                                          </p:val>
                                        </p:tav>
                                      </p:tavLst>
                                    </p:anim>
                                    <p:anim calcmode="lin" valueType="num">
                                      <p:cBhvr additive="base">
                                        <p:cTn id="315" dur="500"/>
                                        <p:tgtEl>
                                          <p:spTgt spid="210">
                                            <p:txEl>
                                              <p:pRg st="7" end="7"/>
                                            </p:txEl>
                                          </p:spTgt>
                                        </p:tgtEl>
                                        <p:attrNameLst>
                                          <p:attrName>ppt_h</p:attrName>
                                        </p:attrNameLst>
                                      </p:cBhvr>
                                      <p:tavLst>
                                        <p:tav tm="0">
                                          <p:val>
                                            <p:strVal val="0"/>
                                          </p:val>
                                        </p:tav>
                                        <p:tav tm="100000">
                                          <p:val>
                                            <p:strVal val="#ppt_h"/>
                                          </p:val>
                                        </p:tav>
                                      </p:tavLst>
                                    </p:anim>
                                  </p:childTnLst>
                                </p:cTn>
                              </p:par>
                              <p:par>
                                <p:cTn id="316" presetID="23" presetClass="entr" presetSubtype="16" fill="hold" nodeType="withEffect">
                                  <p:stCondLst>
                                    <p:cond delay="250"/>
                                  </p:stCondLst>
                                  <p:childTnLst>
                                    <p:set>
                                      <p:cBhvr>
                                        <p:cTn id="317" dur="1" fill="hold">
                                          <p:stCondLst>
                                            <p:cond delay="0"/>
                                          </p:stCondLst>
                                        </p:cTn>
                                        <p:tgtEl>
                                          <p:spTgt spid="210">
                                            <p:txEl>
                                              <p:pRg st="8" end="8"/>
                                            </p:txEl>
                                          </p:spTgt>
                                        </p:tgtEl>
                                        <p:attrNameLst>
                                          <p:attrName>style.visibility</p:attrName>
                                        </p:attrNameLst>
                                      </p:cBhvr>
                                      <p:to>
                                        <p:strVal val="visible"/>
                                      </p:to>
                                    </p:set>
                                    <p:anim calcmode="lin" valueType="num">
                                      <p:cBhvr additive="base">
                                        <p:cTn id="318" dur="500"/>
                                        <p:tgtEl>
                                          <p:spTgt spid="210">
                                            <p:txEl>
                                              <p:pRg st="8" end="8"/>
                                            </p:txEl>
                                          </p:spTgt>
                                        </p:tgtEl>
                                        <p:attrNameLst>
                                          <p:attrName>ppt_w</p:attrName>
                                        </p:attrNameLst>
                                      </p:cBhvr>
                                      <p:tavLst>
                                        <p:tav tm="0">
                                          <p:val>
                                            <p:strVal val="0"/>
                                          </p:val>
                                        </p:tav>
                                        <p:tav tm="100000">
                                          <p:val>
                                            <p:strVal val="#ppt_w"/>
                                          </p:val>
                                        </p:tav>
                                      </p:tavLst>
                                    </p:anim>
                                    <p:anim calcmode="lin" valueType="num">
                                      <p:cBhvr additive="base">
                                        <p:cTn id="319" dur="500"/>
                                        <p:tgtEl>
                                          <p:spTgt spid="210">
                                            <p:txEl>
                                              <p:pRg st="8" end="8"/>
                                            </p:txEl>
                                          </p:spTgt>
                                        </p:tgtEl>
                                        <p:attrNameLst>
                                          <p:attrName>ppt_h</p:attrName>
                                        </p:attrNameLst>
                                      </p:cBhvr>
                                      <p:tavLst>
                                        <p:tav tm="0">
                                          <p:val>
                                            <p:strVal val="0"/>
                                          </p:val>
                                        </p:tav>
                                        <p:tav tm="100000">
                                          <p:val>
                                            <p:strVal val="#ppt_h"/>
                                          </p:val>
                                        </p:tav>
                                      </p:tavLst>
                                    </p:anim>
                                  </p:childTnLst>
                                </p:cTn>
                              </p:par>
                            </p:childTnLst>
                          </p:cTn>
                        </p:par>
                        <p:par>
                          <p:cTn id="320" fill="hold">
                            <p:stCondLst>
                              <p:cond delay="16000"/>
                            </p:stCondLst>
                            <p:childTnLst>
                              <p:par>
                                <p:cTn id="321" presetID="10" presetClass="entr" presetSubtype="0" fill="hold" nodeType="afterEffect">
                                  <p:stCondLst>
                                    <p:cond delay="0"/>
                                  </p:stCondLst>
                                  <p:childTnLst>
                                    <p:set>
                                      <p:cBhvr>
                                        <p:cTn id="322" dur="1" fill="hold">
                                          <p:stCondLst>
                                            <p:cond delay="0"/>
                                          </p:stCondLst>
                                        </p:cTn>
                                        <p:tgtEl>
                                          <p:spTgt spid="211">
                                            <p:txEl>
                                              <p:pRg st="0" end="0"/>
                                            </p:txEl>
                                          </p:spTgt>
                                        </p:tgtEl>
                                        <p:attrNameLst>
                                          <p:attrName>style.visibility</p:attrName>
                                        </p:attrNameLst>
                                      </p:cBhvr>
                                      <p:to>
                                        <p:strVal val="visible"/>
                                      </p:to>
                                    </p:set>
                                    <p:animEffect transition="in" filter="fade">
                                      <p:cBhvr>
                                        <p:cTn id="323" dur="500"/>
                                        <p:tgtEl>
                                          <p:spTgt spid="211">
                                            <p:txEl>
                                              <p:pRg st="0" end="0"/>
                                            </p:txEl>
                                          </p:spTgt>
                                        </p:tgtEl>
                                      </p:cBhvr>
                                    </p:animEffect>
                                  </p:childTnLst>
                                </p:cTn>
                              </p:par>
                            </p:childTnLst>
                          </p:cTn>
                        </p:par>
                        <p:par>
                          <p:cTn id="324" fill="hold">
                            <p:stCondLst>
                              <p:cond delay="16500"/>
                            </p:stCondLst>
                            <p:childTnLst>
                              <p:par>
                                <p:cTn id="325" presetID="10" presetClass="entr" presetSubtype="0" fill="hold" nodeType="afterEffect">
                                  <p:stCondLst>
                                    <p:cond delay="0"/>
                                  </p:stCondLst>
                                  <p:childTnLst>
                                    <p:set>
                                      <p:cBhvr>
                                        <p:cTn id="326" dur="1" fill="hold">
                                          <p:stCondLst>
                                            <p:cond delay="0"/>
                                          </p:stCondLst>
                                        </p:cTn>
                                        <p:tgtEl>
                                          <p:spTgt spid="211">
                                            <p:txEl>
                                              <p:pRg st="1" end="1"/>
                                            </p:txEl>
                                          </p:spTgt>
                                        </p:tgtEl>
                                        <p:attrNameLst>
                                          <p:attrName>style.visibility</p:attrName>
                                        </p:attrNameLst>
                                      </p:cBhvr>
                                      <p:to>
                                        <p:strVal val="visible"/>
                                      </p:to>
                                    </p:set>
                                    <p:animEffect transition="in" filter="fade">
                                      <p:cBhvr>
                                        <p:cTn id="327" dur="500"/>
                                        <p:tgtEl>
                                          <p:spTgt spid="211">
                                            <p:txEl>
                                              <p:pRg st="1" end="1"/>
                                            </p:txEl>
                                          </p:spTgt>
                                        </p:tgtEl>
                                      </p:cBhvr>
                                    </p:animEffect>
                                  </p:childTnLst>
                                </p:cTn>
                              </p:par>
                            </p:childTnLst>
                          </p:cTn>
                        </p:par>
                        <p:par>
                          <p:cTn id="328" fill="hold">
                            <p:stCondLst>
                              <p:cond delay="17000"/>
                            </p:stCondLst>
                            <p:childTnLst>
                              <p:par>
                                <p:cTn id="329" presetID="10" presetClass="entr" presetSubtype="0" fill="hold" nodeType="afterEffect">
                                  <p:stCondLst>
                                    <p:cond delay="0"/>
                                  </p:stCondLst>
                                  <p:childTnLst>
                                    <p:set>
                                      <p:cBhvr>
                                        <p:cTn id="330" dur="1" fill="hold">
                                          <p:stCondLst>
                                            <p:cond delay="0"/>
                                          </p:stCondLst>
                                        </p:cTn>
                                        <p:tgtEl>
                                          <p:spTgt spid="211">
                                            <p:txEl>
                                              <p:pRg st="2" end="2"/>
                                            </p:txEl>
                                          </p:spTgt>
                                        </p:tgtEl>
                                        <p:attrNameLst>
                                          <p:attrName>style.visibility</p:attrName>
                                        </p:attrNameLst>
                                      </p:cBhvr>
                                      <p:to>
                                        <p:strVal val="visible"/>
                                      </p:to>
                                    </p:set>
                                    <p:animEffect transition="in" filter="fade">
                                      <p:cBhvr>
                                        <p:cTn id="331" dur="500"/>
                                        <p:tgtEl>
                                          <p:spTgt spid="211">
                                            <p:txEl>
                                              <p:pRg st="2" end="2"/>
                                            </p:txEl>
                                          </p:spTgt>
                                        </p:tgtEl>
                                      </p:cBhvr>
                                    </p:animEffect>
                                  </p:childTnLst>
                                </p:cTn>
                              </p:par>
                            </p:childTnLst>
                          </p:cTn>
                        </p:par>
                        <p:par>
                          <p:cTn id="332" fill="hold">
                            <p:stCondLst>
                              <p:cond delay="17500"/>
                            </p:stCondLst>
                            <p:childTnLst>
                              <p:par>
                                <p:cTn id="333" presetID="10" presetClass="entr" presetSubtype="0" fill="hold" nodeType="afterEffect">
                                  <p:stCondLst>
                                    <p:cond delay="0"/>
                                  </p:stCondLst>
                                  <p:childTnLst>
                                    <p:set>
                                      <p:cBhvr>
                                        <p:cTn id="334" dur="1" fill="hold">
                                          <p:stCondLst>
                                            <p:cond delay="0"/>
                                          </p:stCondLst>
                                        </p:cTn>
                                        <p:tgtEl>
                                          <p:spTgt spid="211">
                                            <p:txEl>
                                              <p:pRg st="3" end="3"/>
                                            </p:txEl>
                                          </p:spTgt>
                                        </p:tgtEl>
                                        <p:attrNameLst>
                                          <p:attrName>style.visibility</p:attrName>
                                        </p:attrNameLst>
                                      </p:cBhvr>
                                      <p:to>
                                        <p:strVal val="visible"/>
                                      </p:to>
                                    </p:set>
                                    <p:animEffect transition="in" filter="fade">
                                      <p:cBhvr>
                                        <p:cTn id="335" dur="500"/>
                                        <p:tgtEl>
                                          <p:spTgt spid="211">
                                            <p:txEl>
                                              <p:pRg st="3" end="3"/>
                                            </p:txEl>
                                          </p:spTgt>
                                        </p:tgtEl>
                                      </p:cBhvr>
                                    </p:animEffect>
                                  </p:childTnLst>
                                </p:cTn>
                              </p:par>
                            </p:childTnLst>
                          </p:cTn>
                        </p:par>
                        <p:par>
                          <p:cTn id="336" fill="hold">
                            <p:stCondLst>
                              <p:cond delay="18000"/>
                            </p:stCondLst>
                            <p:childTnLst>
                              <p:par>
                                <p:cTn id="337" presetID="10" presetClass="entr" presetSubtype="0" fill="hold" nodeType="afterEffect">
                                  <p:stCondLst>
                                    <p:cond delay="0"/>
                                  </p:stCondLst>
                                  <p:childTnLst>
                                    <p:set>
                                      <p:cBhvr>
                                        <p:cTn id="338" dur="1" fill="hold">
                                          <p:stCondLst>
                                            <p:cond delay="0"/>
                                          </p:stCondLst>
                                        </p:cTn>
                                        <p:tgtEl>
                                          <p:spTgt spid="211">
                                            <p:txEl>
                                              <p:pRg st="4" end="4"/>
                                            </p:txEl>
                                          </p:spTgt>
                                        </p:tgtEl>
                                        <p:attrNameLst>
                                          <p:attrName>style.visibility</p:attrName>
                                        </p:attrNameLst>
                                      </p:cBhvr>
                                      <p:to>
                                        <p:strVal val="visible"/>
                                      </p:to>
                                    </p:set>
                                    <p:animEffect transition="in" filter="fade">
                                      <p:cBhvr>
                                        <p:cTn id="339" dur="500"/>
                                        <p:tgtEl>
                                          <p:spTgt spid="211">
                                            <p:txEl>
                                              <p:pRg st="4" end="4"/>
                                            </p:txEl>
                                          </p:spTgt>
                                        </p:tgtEl>
                                      </p:cBhvr>
                                    </p:animEffect>
                                  </p:childTnLst>
                                </p:cTn>
                              </p:par>
                            </p:childTnLst>
                          </p:cTn>
                        </p:par>
                        <p:par>
                          <p:cTn id="340" fill="hold">
                            <p:stCondLst>
                              <p:cond delay="18500"/>
                            </p:stCondLst>
                            <p:childTnLst>
                              <p:par>
                                <p:cTn id="341" presetID="10" presetClass="entr" presetSubtype="0" fill="hold" nodeType="afterEffect">
                                  <p:stCondLst>
                                    <p:cond delay="0"/>
                                  </p:stCondLst>
                                  <p:childTnLst>
                                    <p:set>
                                      <p:cBhvr>
                                        <p:cTn id="342" dur="1" fill="hold">
                                          <p:stCondLst>
                                            <p:cond delay="0"/>
                                          </p:stCondLst>
                                        </p:cTn>
                                        <p:tgtEl>
                                          <p:spTgt spid="211">
                                            <p:txEl>
                                              <p:pRg st="5" end="5"/>
                                            </p:txEl>
                                          </p:spTgt>
                                        </p:tgtEl>
                                        <p:attrNameLst>
                                          <p:attrName>style.visibility</p:attrName>
                                        </p:attrNameLst>
                                      </p:cBhvr>
                                      <p:to>
                                        <p:strVal val="visible"/>
                                      </p:to>
                                    </p:set>
                                    <p:animEffect transition="in" filter="fade">
                                      <p:cBhvr>
                                        <p:cTn id="343" dur="500"/>
                                        <p:tgtEl>
                                          <p:spTgt spid="211">
                                            <p:txEl>
                                              <p:pRg st="5" end="5"/>
                                            </p:txEl>
                                          </p:spTgt>
                                        </p:tgtEl>
                                      </p:cBhvr>
                                    </p:animEffect>
                                  </p:childTnLst>
                                </p:cTn>
                              </p:par>
                            </p:childTnLst>
                          </p:cTn>
                        </p:par>
                        <p:par>
                          <p:cTn id="344" fill="hold">
                            <p:stCondLst>
                              <p:cond delay="19000"/>
                            </p:stCondLst>
                            <p:childTnLst>
                              <p:par>
                                <p:cTn id="345" presetID="10" presetClass="entr" presetSubtype="0" fill="hold" nodeType="afterEffect">
                                  <p:stCondLst>
                                    <p:cond delay="0"/>
                                  </p:stCondLst>
                                  <p:childTnLst>
                                    <p:set>
                                      <p:cBhvr>
                                        <p:cTn id="346" dur="1" fill="hold">
                                          <p:stCondLst>
                                            <p:cond delay="0"/>
                                          </p:stCondLst>
                                        </p:cTn>
                                        <p:tgtEl>
                                          <p:spTgt spid="211">
                                            <p:txEl>
                                              <p:pRg st="6" end="6"/>
                                            </p:txEl>
                                          </p:spTgt>
                                        </p:tgtEl>
                                        <p:attrNameLst>
                                          <p:attrName>style.visibility</p:attrName>
                                        </p:attrNameLst>
                                      </p:cBhvr>
                                      <p:to>
                                        <p:strVal val="visible"/>
                                      </p:to>
                                    </p:set>
                                    <p:animEffect transition="in" filter="fade">
                                      <p:cBhvr>
                                        <p:cTn id="347" dur="500"/>
                                        <p:tgtEl>
                                          <p:spTgt spid="211">
                                            <p:txEl>
                                              <p:pRg st="6" end="6"/>
                                            </p:txEl>
                                          </p:spTgt>
                                        </p:tgtEl>
                                      </p:cBhvr>
                                    </p:animEffect>
                                  </p:childTnLst>
                                </p:cTn>
                              </p:par>
                            </p:childTnLst>
                          </p:cTn>
                        </p:par>
                        <p:par>
                          <p:cTn id="348" fill="hold">
                            <p:stCondLst>
                              <p:cond delay="19500"/>
                            </p:stCondLst>
                            <p:childTnLst>
                              <p:par>
                                <p:cTn id="349" presetID="10" presetClass="entr" presetSubtype="0" fill="hold" nodeType="afterEffect">
                                  <p:stCondLst>
                                    <p:cond delay="0"/>
                                  </p:stCondLst>
                                  <p:childTnLst>
                                    <p:set>
                                      <p:cBhvr>
                                        <p:cTn id="350" dur="1" fill="hold">
                                          <p:stCondLst>
                                            <p:cond delay="0"/>
                                          </p:stCondLst>
                                        </p:cTn>
                                        <p:tgtEl>
                                          <p:spTgt spid="211">
                                            <p:txEl>
                                              <p:pRg st="7" end="7"/>
                                            </p:txEl>
                                          </p:spTgt>
                                        </p:tgtEl>
                                        <p:attrNameLst>
                                          <p:attrName>style.visibility</p:attrName>
                                        </p:attrNameLst>
                                      </p:cBhvr>
                                      <p:to>
                                        <p:strVal val="visible"/>
                                      </p:to>
                                    </p:set>
                                    <p:animEffect transition="in" filter="fade">
                                      <p:cBhvr>
                                        <p:cTn id="351" dur="500"/>
                                        <p:tgtEl>
                                          <p:spTgt spid="211">
                                            <p:txEl>
                                              <p:pRg st="7" end="7"/>
                                            </p:txEl>
                                          </p:spTgt>
                                        </p:tgtEl>
                                      </p:cBhvr>
                                    </p:animEffect>
                                  </p:childTnLst>
                                </p:cTn>
                              </p:par>
                            </p:childTnLst>
                          </p:cTn>
                        </p:par>
                        <p:par>
                          <p:cTn id="352" fill="hold">
                            <p:stCondLst>
                              <p:cond delay="20000"/>
                            </p:stCondLst>
                            <p:childTnLst>
                              <p:par>
                                <p:cTn id="353" presetID="10" presetClass="entr" presetSubtype="0" fill="hold" nodeType="afterEffect">
                                  <p:stCondLst>
                                    <p:cond delay="0"/>
                                  </p:stCondLst>
                                  <p:childTnLst>
                                    <p:set>
                                      <p:cBhvr>
                                        <p:cTn id="354" dur="1" fill="hold">
                                          <p:stCondLst>
                                            <p:cond delay="0"/>
                                          </p:stCondLst>
                                        </p:cTn>
                                        <p:tgtEl>
                                          <p:spTgt spid="211">
                                            <p:txEl>
                                              <p:pRg st="8" end="8"/>
                                            </p:txEl>
                                          </p:spTgt>
                                        </p:tgtEl>
                                        <p:attrNameLst>
                                          <p:attrName>style.visibility</p:attrName>
                                        </p:attrNameLst>
                                      </p:cBhvr>
                                      <p:to>
                                        <p:strVal val="visible"/>
                                      </p:to>
                                    </p:set>
                                    <p:animEffect transition="in" filter="fade">
                                      <p:cBhvr>
                                        <p:cTn id="355" dur="500"/>
                                        <p:tgtEl>
                                          <p:spTgt spid="2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 Icons and Texts">
  <p:cSld name="6 Icons and Texts">
    <p:spTree>
      <p:nvGrpSpPr>
        <p:cNvPr id="1" name="Shape 212"/>
        <p:cNvGrpSpPr/>
        <p:nvPr/>
      </p:nvGrpSpPr>
      <p:grpSpPr>
        <a:xfrm>
          <a:off x="0" y="0"/>
          <a:ext cx="0" cy="0"/>
          <a:chOff x="0" y="0"/>
          <a:chExt cx="0" cy="0"/>
        </a:xfrm>
      </p:grpSpPr>
      <p:sp>
        <p:nvSpPr>
          <p:cNvPr id="213" name="Google Shape;213;p82"/>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82"/>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82"/>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216" name="Google Shape;216;p82"/>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82"/>
          <p:cNvSpPr/>
          <p:nvPr/>
        </p:nvSpPr>
        <p:spPr>
          <a:xfrm>
            <a:off x="7431559" y="4376958"/>
            <a:ext cx="3375375" cy="3375375"/>
          </a:xfrm>
          <a:prstGeom prst="ellipse">
            <a:avLst/>
          </a:prstGeom>
          <a:gradFill>
            <a:gsLst>
              <a:gs pos="0">
                <a:schemeClr val="dk2"/>
              </a:gs>
              <a:gs pos="21000">
                <a:srgbClr val="FFFFFF"/>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8" name="Google Shape;218;p82"/>
          <p:cNvSpPr/>
          <p:nvPr/>
        </p:nvSpPr>
        <p:spPr>
          <a:xfrm>
            <a:off x="8219874" y="2578215"/>
            <a:ext cx="1798743" cy="179874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9" name="Google Shape;219;p82"/>
          <p:cNvSpPr/>
          <p:nvPr/>
        </p:nvSpPr>
        <p:spPr>
          <a:xfrm>
            <a:off x="10491899" y="6431668"/>
            <a:ext cx="1798743" cy="179874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20" name="Google Shape;220;p82"/>
          <p:cNvSpPr/>
          <p:nvPr/>
        </p:nvSpPr>
        <p:spPr>
          <a:xfrm>
            <a:off x="10491899" y="3866383"/>
            <a:ext cx="1798743" cy="179874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21" name="Google Shape;221;p82"/>
          <p:cNvSpPr/>
          <p:nvPr/>
        </p:nvSpPr>
        <p:spPr>
          <a:xfrm>
            <a:off x="8219873" y="7752333"/>
            <a:ext cx="1798743" cy="179874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22" name="Google Shape;222;p82"/>
          <p:cNvSpPr/>
          <p:nvPr/>
        </p:nvSpPr>
        <p:spPr>
          <a:xfrm>
            <a:off x="5947851" y="6431668"/>
            <a:ext cx="1798743" cy="179874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23" name="Google Shape;223;p82"/>
          <p:cNvSpPr/>
          <p:nvPr/>
        </p:nvSpPr>
        <p:spPr>
          <a:xfrm>
            <a:off x="5947851" y="3866383"/>
            <a:ext cx="1798743" cy="179874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24" name="Google Shape;224;p82"/>
          <p:cNvSpPr txBox="1">
            <a:spLocks noGrp="1"/>
          </p:cNvSpPr>
          <p:nvPr>
            <p:ph type="body" idx="2"/>
          </p:nvPr>
        </p:nvSpPr>
        <p:spPr>
          <a:xfrm>
            <a:off x="7658042" y="5638555"/>
            <a:ext cx="2970330" cy="773203"/>
          </a:xfrm>
          <a:prstGeom prst="rect">
            <a:avLst/>
          </a:prstGeom>
          <a:noFill/>
          <a:ln>
            <a:noFill/>
          </a:ln>
        </p:spPr>
        <p:txBody>
          <a:bodyPr spcFirstLastPara="1" wrap="square" lIns="163275" tIns="81625" rIns="163275" bIns="81625" anchor="ctr" anchorCtr="0">
            <a:noAutofit/>
          </a:bodyPr>
          <a:lstStyle>
            <a:lvl1pPr marL="457200" lvl="0" indent="-228600" algn="ctr">
              <a:lnSpc>
                <a:spcPct val="120000"/>
              </a:lnSpc>
              <a:spcBef>
                <a:spcPts val="880"/>
              </a:spcBef>
              <a:spcAft>
                <a:spcPts val="0"/>
              </a:spcAft>
              <a:buClr>
                <a:schemeClr val="dk1"/>
              </a:buClr>
              <a:buSzPts val="4400"/>
              <a:buNone/>
              <a:defRPr sz="44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5" name="Google Shape;225;p82"/>
          <p:cNvSpPr>
            <a:spLocks noGrp="1"/>
          </p:cNvSpPr>
          <p:nvPr>
            <p:ph type="pic" idx="3"/>
          </p:nvPr>
        </p:nvSpPr>
        <p:spPr>
          <a:xfrm>
            <a:off x="8832434" y="3190775"/>
            <a:ext cx="573623" cy="573623"/>
          </a:xfrm>
          <a:prstGeom prst="rect">
            <a:avLst/>
          </a:prstGeom>
          <a:noFill/>
          <a:ln>
            <a:noFill/>
          </a:ln>
        </p:spPr>
      </p:sp>
      <p:sp>
        <p:nvSpPr>
          <p:cNvPr id="226" name="Google Shape;226;p82"/>
          <p:cNvSpPr>
            <a:spLocks noGrp="1"/>
          </p:cNvSpPr>
          <p:nvPr>
            <p:ph type="pic" idx="4"/>
          </p:nvPr>
        </p:nvSpPr>
        <p:spPr>
          <a:xfrm>
            <a:off x="11104459" y="4478943"/>
            <a:ext cx="573623" cy="573623"/>
          </a:xfrm>
          <a:prstGeom prst="rect">
            <a:avLst/>
          </a:prstGeom>
          <a:noFill/>
          <a:ln>
            <a:noFill/>
          </a:ln>
        </p:spPr>
      </p:sp>
      <p:sp>
        <p:nvSpPr>
          <p:cNvPr id="227" name="Google Shape;227;p82"/>
          <p:cNvSpPr>
            <a:spLocks noGrp="1"/>
          </p:cNvSpPr>
          <p:nvPr>
            <p:ph type="pic" idx="5"/>
          </p:nvPr>
        </p:nvSpPr>
        <p:spPr>
          <a:xfrm>
            <a:off x="11104459" y="7044228"/>
            <a:ext cx="573623" cy="573623"/>
          </a:xfrm>
          <a:prstGeom prst="rect">
            <a:avLst/>
          </a:prstGeom>
          <a:noFill/>
          <a:ln>
            <a:noFill/>
          </a:ln>
        </p:spPr>
      </p:sp>
      <p:sp>
        <p:nvSpPr>
          <p:cNvPr id="228" name="Google Shape;228;p82"/>
          <p:cNvSpPr>
            <a:spLocks noGrp="1"/>
          </p:cNvSpPr>
          <p:nvPr>
            <p:ph type="pic" idx="6"/>
          </p:nvPr>
        </p:nvSpPr>
        <p:spPr>
          <a:xfrm>
            <a:off x="8832433" y="8364893"/>
            <a:ext cx="573623" cy="573623"/>
          </a:xfrm>
          <a:prstGeom prst="rect">
            <a:avLst/>
          </a:prstGeom>
          <a:noFill/>
          <a:ln>
            <a:noFill/>
          </a:ln>
        </p:spPr>
      </p:sp>
      <p:sp>
        <p:nvSpPr>
          <p:cNvPr id="229" name="Google Shape;229;p82"/>
          <p:cNvSpPr>
            <a:spLocks noGrp="1"/>
          </p:cNvSpPr>
          <p:nvPr>
            <p:ph type="pic" idx="7"/>
          </p:nvPr>
        </p:nvSpPr>
        <p:spPr>
          <a:xfrm>
            <a:off x="6560411" y="7044228"/>
            <a:ext cx="573623" cy="573623"/>
          </a:xfrm>
          <a:prstGeom prst="rect">
            <a:avLst/>
          </a:prstGeom>
          <a:noFill/>
          <a:ln>
            <a:noFill/>
          </a:ln>
        </p:spPr>
      </p:sp>
      <p:sp>
        <p:nvSpPr>
          <p:cNvPr id="230" name="Google Shape;230;p82"/>
          <p:cNvSpPr>
            <a:spLocks noGrp="1"/>
          </p:cNvSpPr>
          <p:nvPr>
            <p:ph type="pic" idx="8"/>
          </p:nvPr>
        </p:nvSpPr>
        <p:spPr>
          <a:xfrm>
            <a:off x="6560411" y="4478943"/>
            <a:ext cx="573623" cy="573623"/>
          </a:xfrm>
          <a:prstGeom prst="rect">
            <a:avLst/>
          </a:prstGeom>
          <a:noFill/>
          <a:ln>
            <a:noFill/>
          </a:ln>
        </p:spPr>
      </p:sp>
      <p:sp>
        <p:nvSpPr>
          <p:cNvPr id="231" name="Google Shape;231;p82"/>
          <p:cNvSpPr txBox="1">
            <a:spLocks noGrp="1"/>
          </p:cNvSpPr>
          <p:nvPr>
            <p:ph type="body" idx="9"/>
          </p:nvPr>
        </p:nvSpPr>
        <p:spPr>
          <a:xfrm>
            <a:off x="13013636" y="3516001"/>
            <a:ext cx="4642128" cy="1357470"/>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accent2"/>
              </a:buClr>
              <a:buSzPts val="2400"/>
              <a:buNone/>
              <a:defRPr sz="240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2" name="Google Shape;232;p82"/>
          <p:cNvSpPr txBox="1">
            <a:spLocks noGrp="1"/>
          </p:cNvSpPr>
          <p:nvPr>
            <p:ph type="body" idx="13"/>
          </p:nvPr>
        </p:nvSpPr>
        <p:spPr>
          <a:xfrm>
            <a:off x="13013636" y="2755465"/>
            <a:ext cx="4642128" cy="870619"/>
          </a:xfrm>
          <a:prstGeom prst="rect">
            <a:avLst/>
          </a:prstGeom>
          <a:noFill/>
          <a:ln>
            <a:noFill/>
          </a:ln>
        </p:spPr>
        <p:txBody>
          <a:bodyPr spcFirstLastPara="1" wrap="square" lIns="163275" tIns="81625" rIns="163275" bIns="81625" anchor="b" anchorCtr="0">
            <a:noAutofit/>
          </a:bodyPr>
          <a:lstStyle>
            <a:lvl1pPr marL="457200" lvl="0" indent="-228600" algn="l">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3" name="Google Shape;233;p82"/>
          <p:cNvSpPr txBox="1">
            <a:spLocks noGrp="1"/>
          </p:cNvSpPr>
          <p:nvPr>
            <p:ph type="body" idx="14"/>
          </p:nvPr>
        </p:nvSpPr>
        <p:spPr>
          <a:xfrm>
            <a:off x="13013636" y="5888161"/>
            <a:ext cx="4642128" cy="1357470"/>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accent2"/>
              </a:buClr>
              <a:buSzPts val="2400"/>
              <a:buNone/>
              <a:defRPr sz="240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4" name="Google Shape;234;p82"/>
          <p:cNvSpPr txBox="1">
            <a:spLocks noGrp="1"/>
          </p:cNvSpPr>
          <p:nvPr>
            <p:ph type="body" idx="15"/>
          </p:nvPr>
        </p:nvSpPr>
        <p:spPr>
          <a:xfrm>
            <a:off x="13013636" y="5127625"/>
            <a:ext cx="4642128" cy="870619"/>
          </a:xfrm>
          <a:prstGeom prst="rect">
            <a:avLst/>
          </a:prstGeom>
          <a:noFill/>
          <a:ln>
            <a:noFill/>
          </a:ln>
        </p:spPr>
        <p:txBody>
          <a:bodyPr spcFirstLastPara="1" wrap="square" lIns="163275" tIns="81625" rIns="163275" bIns="81625" anchor="b" anchorCtr="0">
            <a:noAutofit/>
          </a:bodyPr>
          <a:lstStyle>
            <a:lvl1pPr marL="457200" lvl="0" indent="-228600" algn="l">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5" name="Google Shape;235;p82"/>
          <p:cNvSpPr txBox="1">
            <a:spLocks noGrp="1"/>
          </p:cNvSpPr>
          <p:nvPr>
            <p:ph type="body" idx="16"/>
          </p:nvPr>
        </p:nvSpPr>
        <p:spPr>
          <a:xfrm>
            <a:off x="13007024" y="8131108"/>
            <a:ext cx="4642128" cy="1357470"/>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accent2"/>
              </a:buClr>
              <a:buSzPts val="2400"/>
              <a:buNone/>
              <a:defRPr sz="240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6" name="Google Shape;236;p82"/>
          <p:cNvSpPr txBox="1">
            <a:spLocks noGrp="1"/>
          </p:cNvSpPr>
          <p:nvPr>
            <p:ph type="body" idx="17"/>
          </p:nvPr>
        </p:nvSpPr>
        <p:spPr>
          <a:xfrm>
            <a:off x="13007024" y="7370572"/>
            <a:ext cx="4642128" cy="870619"/>
          </a:xfrm>
          <a:prstGeom prst="rect">
            <a:avLst/>
          </a:prstGeom>
          <a:noFill/>
          <a:ln>
            <a:noFill/>
          </a:ln>
        </p:spPr>
        <p:txBody>
          <a:bodyPr spcFirstLastPara="1" wrap="square" lIns="163275" tIns="81625" rIns="163275" bIns="81625" anchor="b" anchorCtr="0">
            <a:noAutofit/>
          </a:bodyPr>
          <a:lstStyle>
            <a:lvl1pPr marL="457200" lvl="0" indent="-228600" algn="l">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37" name="Google Shape;237;p82"/>
          <p:cNvCxnSpPr>
            <a:stCxn id="218" idx="6"/>
            <a:endCxn id="232" idx="1"/>
          </p:cNvCxnSpPr>
          <p:nvPr/>
        </p:nvCxnSpPr>
        <p:spPr>
          <a:xfrm rot="10800000" flipH="1">
            <a:off x="10018617" y="3190787"/>
            <a:ext cx="2994900" cy="286800"/>
          </a:xfrm>
          <a:prstGeom prst="bentConnector3">
            <a:avLst>
              <a:gd name="adj1" fmla="val 87689"/>
            </a:avLst>
          </a:prstGeom>
          <a:noFill/>
          <a:ln w="38100" cap="flat" cmpd="sng">
            <a:solidFill>
              <a:srgbClr val="FFFFFF">
                <a:alpha val="60000"/>
              </a:srgbClr>
            </a:solidFill>
            <a:prstDash val="solid"/>
            <a:round/>
            <a:headEnd type="none" w="sm" len="sm"/>
            <a:tailEnd type="none" w="sm" len="sm"/>
          </a:ln>
        </p:spPr>
      </p:cxnSp>
      <p:cxnSp>
        <p:nvCxnSpPr>
          <p:cNvPr id="238" name="Google Shape;238;p82"/>
          <p:cNvCxnSpPr>
            <a:stCxn id="220" idx="6"/>
            <a:endCxn id="234" idx="1"/>
          </p:cNvCxnSpPr>
          <p:nvPr/>
        </p:nvCxnSpPr>
        <p:spPr>
          <a:xfrm>
            <a:off x="12290642" y="4765754"/>
            <a:ext cx="723000" cy="797100"/>
          </a:xfrm>
          <a:prstGeom prst="bentConnector3">
            <a:avLst>
              <a:gd name="adj1" fmla="val 50000"/>
            </a:avLst>
          </a:prstGeom>
          <a:noFill/>
          <a:ln w="38100" cap="flat" cmpd="sng">
            <a:solidFill>
              <a:srgbClr val="FFFFFF">
                <a:alpha val="60000"/>
              </a:srgbClr>
            </a:solidFill>
            <a:prstDash val="solid"/>
            <a:round/>
            <a:headEnd type="none" w="sm" len="sm"/>
            <a:tailEnd type="none" w="sm" len="sm"/>
          </a:ln>
        </p:spPr>
      </p:cxnSp>
      <p:cxnSp>
        <p:nvCxnSpPr>
          <p:cNvPr id="239" name="Google Shape;239;p82"/>
          <p:cNvCxnSpPr>
            <a:stCxn id="219" idx="6"/>
            <a:endCxn id="236" idx="1"/>
          </p:cNvCxnSpPr>
          <p:nvPr/>
        </p:nvCxnSpPr>
        <p:spPr>
          <a:xfrm>
            <a:off x="12290642" y="7331039"/>
            <a:ext cx="716400" cy="474900"/>
          </a:xfrm>
          <a:prstGeom prst="bentConnector3">
            <a:avLst>
              <a:gd name="adj1" fmla="val 49999"/>
            </a:avLst>
          </a:prstGeom>
          <a:noFill/>
          <a:ln w="38100" cap="flat" cmpd="sng">
            <a:solidFill>
              <a:srgbClr val="FFFFFF">
                <a:alpha val="60000"/>
              </a:srgbClr>
            </a:solidFill>
            <a:prstDash val="solid"/>
            <a:round/>
            <a:headEnd type="none" w="sm" len="sm"/>
            <a:tailEnd type="none" w="sm" len="sm"/>
          </a:ln>
        </p:spPr>
      </p:cxnSp>
      <p:sp>
        <p:nvSpPr>
          <p:cNvPr id="240" name="Google Shape;240;p82"/>
          <p:cNvSpPr txBox="1">
            <a:spLocks noGrp="1"/>
          </p:cNvSpPr>
          <p:nvPr>
            <p:ph type="body" idx="18"/>
          </p:nvPr>
        </p:nvSpPr>
        <p:spPr>
          <a:xfrm>
            <a:off x="592256" y="3516001"/>
            <a:ext cx="4642128" cy="1357470"/>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accent2"/>
              </a:buClr>
              <a:buSzPts val="2400"/>
              <a:buNone/>
              <a:defRPr sz="240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1" name="Google Shape;241;p82"/>
          <p:cNvSpPr txBox="1">
            <a:spLocks noGrp="1"/>
          </p:cNvSpPr>
          <p:nvPr>
            <p:ph type="body" idx="19"/>
          </p:nvPr>
        </p:nvSpPr>
        <p:spPr>
          <a:xfrm>
            <a:off x="592256" y="2755465"/>
            <a:ext cx="4642128" cy="870619"/>
          </a:xfrm>
          <a:prstGeom prst="rect">
            <a:avLst/>
          </a:prstGeom>
          <a:noFill/>
          <a:ln>
            <a:noFill/>
          </a:ln>
        </p:spPr>
        <p:txBody>
          <a:bodyPr spcFirstLastPara="1" wrap="square" lIns="163275" tIns="81625" rIns="163275" bIns="81625" anchor="b" anchorCtr="0">
            <a:noAutofit/>
          </a:bodyPr>
          <a:lstStyle>
            <a:lvl1pPr marL="457200" lvl="0" indent="-228600" algn="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82"/>
          <p:cNvSpPr txBox="1">
            <a:spLocks noGrp="1"/>
          </p:cNvSpPr>
          <p:nvPr>
            <p:ph type="body" idx="20"/>
          </p:nvPr>
        </p:nvSpPr>
        <p:spPr>
          <a:xfrm>
            <a:off x="592256" y="5888161"/>
            <a:ext cx="4642128" cy="1357470"/>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accent2"/>
              </a:buClr>
              <a:buSzPts val="2400"/>
              <a:buNone/>
              <a:defRPr sz="240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3" name="Google Shape;243;p82"/>
          <p:cNvSpPr txBox="1">
            <a:spLocks noGrp="1"/>
          </p:cNvSpPr>
          <p:nvPr>
            <p:ph type="body" idx="21"/>
          </p:nvPr>
        </p:nvSpPr>
        <p:spPr>
          <a:xfrm>
            <a:off x="592256" y="5127625"/>
            <a:ext cx="4642128" cy="870619"/>
          </a:xfrm>
          <a:prstGeom prst="rect">
            <a:avLst/>
          </a:prstGeom>
          <a:noFill/>
          <a:ln>
            <a:noFill/>
          </a:ln>
        </p:spPr>
        <p:txBody>
          <a:bodyPr spcFirstLastPara="1" wrap="square" lIns="163275" tIns="81625" rIns="163275" bIns="81625" anchor="b" anchorCtr="0">
            <a:noAutofit/>
          </a:bodyPr>
          <a:lstStyle>
            <a:lvl1pPr marL="457200" lvl="0" indent="-228600" algn="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4" name="Google Shape;244;p82"/>
          <p:cNvSpPr txBox="1">
            <a:spLocks noGrp="1"/>
          </p:cNvSpPr>
          <p:nvPr>
            <p:ph type="body" idx="22"/>
          </p:nvPr>
        </p:nvSpPr>
        <p:spPr>
          <a:xfrm>
            <a:off x="585644" y="8131108"/>
            <a:ext cx="4642128" cy="1357470"/>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accent2"/>
              </a:buClr>
              <a:buSzPts val="2400"/>
              <a:buNone/>
              <a:defRPr sz="240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5" name="Google Shape;245;p82"/>
          <p:cNvSpPr txBox="1">
            <a:spLocks noGrp="1"/>
          </p:cNvSpPr>
          <p:nvPr>
            <p:ph type="body" idx="23"/>
          </p:nvPr>
        </p:nvSpPr>
        <p:spPr>
          <a:xfrm>
            <a:off x="585644" y="7370572"/>
            <a:ext cx="4642128" cy="870619"/>
          </a:xfrm>
          <a:prstGeom prst="rect">
            <a:avLst/>
          </a:prstGeom>
          <a:noFill/>
          <a:ln>
            <a:noFill/>
          </a:ln>
        </p:spPr>
        <p:txBody>
          <a:bodyPr spcFirstLastPara="1" wrap="square" lIns="163275" tIns="81625" rIns="163275" bIns="81625" anchor="b" anchorCtr="0">
            <a:noAutofit/>
          </a:bodyPr>
          <a:lstStyle>
            <a:lvl1pPr marL="457200" lvl="0" indent="-228600" algn="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46" name="Google Shape;246;p82"/>
          <p:cNvCxnSpPr>
            <a:stCxn id="223" idx="2"/>
            <a:endCxn id="241" idx="3"/>
          </p:cNvCxnSpPr>
          <p:nvPr/>
        </p:nvCxnSpPr>
        <p:spPr>
          <a:xfrm rot="10800000">
            <a:off x="5234451" y="3190754"/>
            <a:ext cx="713400" cy="1575000"/>
          </a:xfrm>
          <a:prstGeom prst="bentConnector3">
            <a:avLst>
              <a:gd name="adj1" fmla="val 50005"/>
            </a:avLst>
          </a:prstGeom>
          <a:noFill/>
          <a:ln w="38100" cap="flat" cmpd="sng">
            <a:solidFill>
              <a:srgbClr val="FFFFFF">
                <a:alpha val="60000"/>
              </a:srgbClr>
            </a:solidFill>
            <a:prstDash val="solid"/>
            <a:round/>
            <a:headEnd type="none" w="sm" len="sm"/>
            <a:tailEnd type="none" w="sm" len="sm"/>
          </a:ln>
        </p:spPr>
      </p:cxnSp>
      <p:cxnSp>
        <p:nvCxnSpPr>
          <p:cNvPr id="247" name="Google Shape;247;p82"/>
          <p:cNvCxnSpPr>
            <a:stCxn id="222" idx="2"/>
            <a:endCxn id="243" idx="3"/>
          </p:cNvCxnSpPr>
          <p:nvPr/>
        </p:nvCxnSpPr>
        <p:spPr>
          <a:xfrm rot="10800000">
            <a:off x="5234451" y="5562839"/>
            <a:ext cx="713400" cy="1768200"/>
          </a:xfrm>
          <a:prstGeom prst="bentConnector3">
            <a:avLst>
              <a:gd name="adj1" fmla="val 50005"/>
            </a:avLst>
          </a:prstGeom>
          <a:noFill/>
          <a:ln w="38100" cap="flat" cmpd="sng">
            <a:solidFill>
              <a:srgbClr val="FFFFFF">
                <a:alpha val="60000"/>
              </a:srgbClr>
            </a:solidFill>
            <a:prstDash val="solid"/>
            <a:round/>
            <a:headEnd type="none" w="sm" len="sm"/>
            <a:tailEnd type="none" w="sm" len="sm"/>
          </a:ln>
        </p:spPr>
      </p:cxnSp>
      <p:cxnSp>
        <p:nvCxnSpPr>
          <p:cNvPr id="248" name="Google Shape;248;p82"/>
          <p:cNvCxnSpPr>
            <a:stCxn id="221" idx="2"/>
            <a:endCxn id="245" idx="3"/>
          </p:cNvCxnSpPr>
          <p:nvPr/>
        </p:nvCxnSpPr>
        <p:spPr>
          <a:xfrm rot="10800000">
            <a:off x="5227673" y="7806004"/>
            <a:ext cx="2992200" cy="845700"/>
          </a:xfrm>
          <a:prstGeom prst="bentConnector3">
            <a:avLst>
              <a:gd name="adj1" fmla="val 88198"/>
            </a:avLst>
          </a:prstGeom>
          <a:noFill/>
          <a:ln w="38100" cap="flat" cmpd="sng">
            <a:solidFill>
              <a:srgbClr val="FFFFFF">
                <a:alpha val="60000"/>
              </a:srgbClr>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500"/>
                                        <p:tgtEl>
                                          <p:spTgt spid="2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6">
                                            <p:txEl>
                                              <p:pRg st="1" end="1"/>
                                            </p:txEl>
                                          </p:spTgt>
                                        </p:tgtEl>
                                        <p:attrNameLst>
                                          <p:attrName>style.visibility</p:attrName>
                                        </p:attrNameLst>
                                      </p:cBhvr>
                                      <p:to>
                                        <p:strVal val="visible"/>
                                      </p:to>
                                    </p:set>
                                    <p:animEffect transition="in" filter="fade">
                                      <p:cBhvr>
                                        <p:cTn id="10" dur="500"/>
                                        <p:tgtEl>
                                          <p:spTgt spid="2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6">
                                            <p:txEl>
                                              <p:pRg st="2" end="2"/>
                                            </p:txEl>
                                          </p:spTgt>
                                        </p:tgtEl>
                                        <p:attrNameLst>
                                          <p:attrName>style.visibility</p:attrName>
                                        </p:attrNameLst>
                                      </p:cBhvr>
                                      <p:to>
                                        <p:strVal val="visible"/>
                                      </p:to>
                                    </p:set>
                                    <p:animEffect transition="in" filter="fade">
                                      <p:cBhvr>
                                        <p:cTn id="13" dur="500"/>
                                        <p:tgtEl>
                                          <p:spTgt spid="2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6">
                                            <p:txEl>
                                              <p:pRg st="3" end="3"/>
                                            </p:txEl>
                                          </p:spTgt>
                                        </p:tgtEl>
                                        <p:attrNameLst>
                                          <p:attrName>style.visibility</p:attrName>
                                        </p:attrNameLst>
                                      </p:cBhvr>
                                      <p:to>
                                        <p:strVal val="visible"/>
                                      </p:to>
                                    </p:set>
                                    <p:animEffect transition="in" filter="fade">
                                      <p:cBhvr>
                                        <p:cTn id="16" dur="500"/>
                                        <p:tgtEl>
                                          <p:spTgt spid="21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6">
                                            <p:txEl>
                                              <p:pRg st="4" end="4"/>
                                            </p:txEl>
                                          </p:spTgt>
                                        </p:tgtEl>
                                        <p:attrNameLst>
                                          <p:attrName>style.visibility</p:attrName>
                                        </p:attrNameLst>
                                      </p:cBhvr>
                                      <p:to>
                                        <p:strVal val="visible"/>
                                      </p:to>
                                    </p:set>
                                    <p:animEffect transition="in" filter="fade">
                                      <p:cBhvr>
                                        <p:cTn id="19" dur="500"/>
                                        <p:tgtEl>
                                          <p:spTgt spid="21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6">
                                            <p:txEl>
                                              <p:pRg st="5" end="5"/>
                                            </p:txEl>
                                          </p:spTgt>
                                        </p:tgtEl>
                                        <p:attrNameLst>
                                          <p:attrName>style.visibility</p:attrName>
                                        </p:attrNameLst>
                                      </p:cBhvr>
                                      <p:to>
                                        <p:strVal val="visible"/>
                                      </p:to>
                                    </p:set>
                                    <p:animEffect transition="in" filter="fade">
                                      <p:cBhvr>
                                        <p:cTn id="22" dur="500"/>
                                        <p:tgtEl>
                                          <p:spTgt spid="21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16">
                                            <p:txEl>
                                              <p:pRg st="6" end="6"/>
                                            </p:txEl>
                                          </p:spTgt>
                                        </p:tgtEl>
                                        <p:attrNameLst>
                                          <p:attrName>style.visibility</p:attrName>
                                        </p:attrNameLst>
                                      </p:cBhvr>
                                      <p:to>
                                        <p:strVal val="visible"/>
                                      </p:to>
                                    </p:set>
                                    <p:animEffect transition="in" filter="fade">
                                      <p:cBhvr>
                                        <p:cTn id="25" dur="500"/>
                                        <p:tgtEl>
                                          <p:spTgt spid="21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16">
                                            <p:txEl>
                                              <p:pRg st="7" end="7"/>
                                            </p:txEl>
                                          </p:spTgt>
                                        </p:tgtEl>
                                        <p:attrNameLst>
                                          <p:attrName>style.visibility</p:attrName>
                                        </p:attrNameLst>
                                      </p:cBhvr>
                                      <p:to>
                                        <p:strVal val="visible"/>
                                      </p:to>
                                    </p:set>
                                    <p:animEffect transition="in" filter="fade">
                                      <p:cBhvr>
                                        <p:cTn id="28" dur="500"/>
                                        <p:tgtEl>
                                          <p:spTgt spid="21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16">
                                            <p:txEl>
                                              <p:pRg st="8" end="8"/>
                                            </p:txEl>
                                          </p:spTgt>
                                        </p:tgtEl>
                                        <p:attrNameLst>
                                          <p:attrName>style.visibility</p:attrName>
                                        </p:attrNameLst>
                                      </p:cBhvr>
                                      <p:to>
                                        <p:strVal val="visible"/>
                                      </p:to>
                                    </p:set>
                                    <p:animEffect transition="in" filter="fade">
                                      <p:cBhvr>
                                        <p:cTn id="31" dur="500"/>
                                        <p:tgtEl>
                                          <p:spTgt spid="216">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17"/>
                                        </p:tgtEl>
                                        <p:attrNameLst>
                                          <p:attrName>style.visibility</p:attrName>
                                        </p:attrNameLst>
                                      </p:cBhvr>
                                      <p:to>
                                        <p:strVal val="visible"/>
                                      </p:to>
                                    </p:set>
                                    <p:animEffect transition="in" filter="fade">
                                      <p:cBhvr>
                                        <p:cTn id="35" dur="1000"/>
                                        <p:tgtEl>
                                          <p:spTgt spid="217"/>
                                        </p:tgtEl>
                                      </p:cBhvr>
                                    </p:animEffect>
                                  </p:childTnLst>
                                </p:cTn>
                              </p:par>
                              <p:par>
                                <p:cTn id="36" presetID="10" presetClass="entr" presetSubtype="0" fill="hold" nodeType="withEffect">
                                  <p:stCondLst>
                                    <p:cond delay="0"/>
                                  </p:stCondLst>
                                  <p:childTnLst>
                                    <p:set>
                                      <p:cBhvr>
                                        <p:cTn id="37" dur="1" fill="hold">
                                          <p:stCondLst>
                                            <p:cond delay="0"/>
                                          </p:stCondLst>
                                        </p:cTn>
                                        <p:tgtEl>
                                          <p:spTgt spid="224">
                                            <p:txEl>
                                              <p:pRg st="0" end="0"/>
                                            </p:txEl>
                                          </p:spTgt>
                                        </p:tgtEl>
                                        <p:attrNameLst>
                                          <p:attrName>style.visibility</p:attrName>
                                        </p:attrNameLst>
                                      </p:cBhvr>
                                      <p:to>
                                        <p:strVal val="visible"/>
                                      </p:to>
                                    </p:set>
                                    <p:animEffect transition="in" filter="fade">
                                      <p:cBhvr>
                                        <p:cTn id="38" dur="1000"/>
                                        <p:tgtEl>
                                          <p:spTgt spid="224">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24">
                                            <p:txEl>
                                              <p:pRg st="1" end="1"/>
                                            </p:txEl>
                                          </p:spTgt>
                                        </p:tgtEl>
                                        <p:attrNameLst>
                                          <p:attrName>style.visibility</p:attrName>
                                        </p:attrNameLst>
                                      </p:cBhvr>
                                      <p:to>
                                        <p:strVal val="visible"/>
                                      </p:to>
                                    </p:set>
                                    <p:animEffect transition="in" filter="fade">
                                      <p:cBhvr>
                                        <p:cTn id="41" dur="1000"/>
                                        <p:tgtEl>
                                          <p:spTgt spid="224">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24">
                                            <p:txEl>
                                              <p:pRg st="2" end="2"/>
                                            </p:txEl>
                                          </p:spTgt>
                                        </p:tgtEl>
                                        <p:attrNameLst>
                                          <p:attrName>style.visibility</p:attrName>
                                        </p:attrNameLst>
                                      </p:cBhvr>
                                      <p:to>
                                        <p:strVal val="visible"/>
                                      </p:to>
                                    </p:set>
                                    <p:animEffect transition="in" filter="fade">
                                      <p:cBhvr>
                                        <p:cTn id="44" dur="1000"/>
                                        <p:tgtEl>
                                          <p:spTgt spid="224">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24">
                                            <p:txEl>
                                              <p:pRg st="3" end="3"/>
                                            </p:txEl>
                                          </p:spTgt>
                                        </p:tgtEl>
                                        <p:attrNameLst>
                                          <p:attrName>style.visibility</p:attrName>
                                        </p:attrNameLst>
                                      </p:cBhvr>
                                      <p:to>
                                        <p:strVal val="visible"/>
                                      </p:to>
                                    </p:set>
                                    <p:animEffect transition="in" filter="fade">
                                      <p:cBhvr>
                                        <p:cTn id="47" dur="1000"/>
                                        <p:tgtEl>
                                          <p:spTgt spid="224">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24">
                                            <p:txEl>
                                              <p:pRg st="4" end="4"/>
                                            </p:txEl>
                                          </p:spTgt>
                                        </p:tgtEl>
                                        <p:attrNameLst>
                                          <p:attrName>style.visibility</p:attrName>
                                        </p:attrNameLst>
                                      </p:cBhvr>
                                      <p:to>
                                        <p:strVal val="visible"/>
                                      </p:to>
                                    </p:set>
                                    <p:animEffect transition="in" filter="fade">
                                      <p:cBhvr>
                                        <p:cTn id="50" dur="1000"/>
                                        <p:tgtEl>
                                          <p:spTgt spid="224">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24">
                                            <p:txEl>
                                              <p:pRg st="5" end="5"/>
                                            </p:txEl>
                                          </p:spTgt>
                                        </p:tgtEl>
                                        <p:attrNameLst>
                                          <p:attrName>style.visibility</p:attrName>
                                        </p:attrNameLst>
                                      </p:cBhvr>
                                      <p:to>
                                        <p:strVal val="visible"/>
                                      </p:to>
                                    </p:set>
                                    <p:animEffect transition="in" filter="fade">
                                      <p:cBhvr>
                                        <p:cTn id="53" dur="1000"/>
                                        <p:tgtEl>
                                          <p:spTgt spid="224">
                                            <p:txEl>
                                              <p:pRg st="5" end="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24">
                                            <p:txEl>
                                              <p:pRg st="6" end="6"/>
                                            </p:txEl>
                                          </p:spTgt>
                                        </p:tgtEl>
                                        <p:attrNameLst>
                                          <p:attrName>style.visibility</p:attrName>
                                        </p:attrNameLst>
                                      </p:cBhvr>
                                      <p:to>
                                        <p:strVal val="visible"/>
                                      </p:to>
                                    </p:set>
                                    <p:animEffect transition="in" filter="fade">
                                      <p:cBhvr>
                                        <p:cTn id="56" dur="1000"/>
                                        <p:tgtEl>
                                          <p:spTgt spid="224">
                                            <p:txEl>
                                              <p:pRg st="6" end="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24">
                                            <p:txEl>
                                              <p:pRg st="7" end="7"/>
                                            </p:txEl>
                                          </p:spTgt>
                                        </p:tgtEl>
                                        <p:attrNameLst>
                                          <p:attrName>style.visibility</p:attrName>
                                        </p:attrNameLst>
                                      </p:cBhvr>
                                      <p:to>
                                        <p:strVal val="visible"/>
                                      </p:to>
                                    </p:set>
                                    <p:animEffect transition="in" filter="fade">
                                      <p:cBhvr>
                                        <p:cTn id="59" dur="1000"/>
                                        <p:tgtEl>
                                          <p:spTgt spid="224">
                                            <p:txEl>
                                              <p:pRg st="7" end="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24">
                                            <p:txEl>
                                              <p:pRg st="8" end="8"/>
                                            </p:txEl>
                                          </p:spTgt>
                                        </p:tgtEl>
                                        <p:attrNameLst>
                                          <p:attrName>style.visibility</p:attrName>
                                        </p:attrNameLst>
                                      </p:cBhvr>
                                      <p:to>
                                        <p:strVal val="visible"/>
                                      </p:to>
                                    </p:set>
                                    <p:animEffect transition="in" filter="fade">
                                      <p:cBhvr>
                                        <p:cTn id="62" dur="1000"/>
                                        <p:tgtEl>
                                          <p:spTgt spid="224">
                                            <p:txEl>
                                              <p:pRg st="8" end="8"/>
                                            </p:txEl>
                                          </p:spTgt>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18"/>
                                        </p:tgtEl>
                                        <p:attrNameLst>
                                          <p:attrName>style.visibility</p:attrName>
                                        </p:attrNameLst>
                                      </p:cBhvr>
                                      <p:to>
                                        <p:strVal val="visible"/>
                                      </p:to>
                                    </p:set>
                                    <p:animEffect transition="in" filter="fade">
                                      <p:cBhvr>
                                        <p:cTn id="66" dur="1000"/>
                                        <p:tgtEl>
                                          <p:spTgt spid="218"/>
                                        </p:tgtEl>
                                      </p:cBhvr>
                                    </p:animEffect>
                                  </p:childTnLst>
                                </p:cTn>
                              </p:par>
                              <p:par>
                                <p:cTn id="67" presetID="10" presetClass="entr" presetSubtype="0" fill="hold" nodeType="withEffect">
                                  <p:stCondLst>
                                    <p:cond delay="0"/>
                                  </p:stCondLst>
                                  <p:childTnLst>
                                    <p:set>
                                      <p:cBhvr>
                                        <p:cTn id="68" dur="1" fill="hold">
                                          <p:stCondLst>
                                            <p:cond delay="0"/>
                                          </p:stCondLst>
                                        </p:cTn>
                                        <p:tgtEl>
                                          <p:spTgt spid="225"/>
                                        </p:tgtEl>
                                        <p:attrNameLst>
                                          <p:attrName>style.visibility</p:attrName>
                                        </p:attrNameLst>
                                      </p:cBhvr>
                                      <p:to>
                                        <p:strVal val="visible"/>
                                      </p:to>
                                    </p:set>
                                    <p:animEffect transition="in" filter="fade">
                                      <p:cBhvr>
                                        <p:cTn id="69" dur="1000"/>
                                        <p:tgtEl>
                                          <p:spTgt spid="225"/>
                                        </p:tgtEl>
                                      </p:cBhvr>
                                    </p:animEffect>
                                  </p:childTnLst>
                                </p:cTn>
                              </p:par>
                              <p:par>
                                <p:cTn id="70" presetID="10" presetClass="entr" presetSubtype="0" fill="hold" nodeType="withEffect">
                                  <p:stCondLst>
                                    <p:cond delay="250"/>
                                  </p:stCondLst>
                                  <p:childTnLst>
                                    <p:set>
                                      <p:cBhvr>
                                        <p:cTn id="71" dur="1" fill="hold">
                                          <p:stCondLst>
                                            <p:cond delay="0"/>
                                          </p:stCondLst>
                                        </p:cTn>
                                        <p:tgtEl>
                                          <p:spTgt spid="220"/>
                                        </p:tgtEl>
                                        <p:attrNameLst>
                                          <p:attrName>style.visibility</p:attrName>
                                        </p:attrNameLst>
                                      </p:cBhvr>
                                      <p:to>
                                        <p:strVal val="visible"/>
                                      </p:to>
                                    </p:set>
                                    <p:animEffect transition="in" filter="fade">
                                      <p:cBhvr>
                                        <p:cTn id="72" dur="1000"/>
                                        <p:tgtEl>
                                          <p:spTgt spid="220"/>
                                        </p:tgtEl>
                                      </p:cBhvr>
                                    </p:animEffect>
                                  </p:childTnLst>
                                </p:cTn>
                              </p:par>
                              <p:par>
                                <p:cTn id="73" presetID="10" presetClass="entr" presetSubtype="0" fill="hold" nodeType="withEffect">
                                  <p:stCondLst>
                                    <p:cond delay="250"/>
                                  </p:stCondLst>
                                  <p:childTnLst>
                                    <p:set>
                                      <p:cBhvr>
                                        <p:cTn id="74" dur="1" fill="hold">
                                          <p:stCondLst>
                                            <p:cond delay="0"/>
                                          </p:stCondLst>
                                        </p:cTn>
                                        <p:tgtEl>
                                          <p:spTgt spid="226"/>
                                        </p:tgtEl>
                                        <p:attrNameLst>
                                          <p:attrName>style.visibility</p:attrName>
                                        </p:attrNameLst>
                                      </p:cBhvr>
                                      <p:to>
                                        <p:strVal val="visible"/>
                                      </p:to>
                                    </p:set>
                                    <p:animEffect transition="in" filter="fade">
                                      <p:cBhvr>
                                        <p:cTn id="75" dur="1000"/>
                                        <p:tgtEl>
                                          <p:spTgt spid="226"/>
                                        </p:tgtEl>
                                      </p:cBhvr>
                                    </p:animEffect>
                                  </p:childTnLst>
                                </p:cTn>
                              </p:par>
                              <p:par>
                                <p:cTn id="76" presetID="10" presetClass="entr" presetSubtype="0" fill="hold" nodeType="withEffect">
                                  <p:stCondLst>
                                    <p:cond delay="500"/>
                                  </p:stCondLst>
                                  <p:childTnLst>
                                    <p:set>
                                      <p:cBhvr>
                                        <p:cTn id="77" dur="1" fill="hold">
                                          <p:stCondLst>
                                            <p:cond delay="0"/>
                                          </p:stCondLst>
                                        </p:cTn>
                                        <p:tgtEl>
                                          <p:spTgt spid="219"/>
                                        </p:tgtEl>
                                        <p:attrNameLst>
                                          <p:attrName>style.visibility</p:attrName>
                                        </p:attrNameLst>
                                      </p:cBhvr>
                                      <p:to>
                                        <p:strVal val="visible"/>
                                      </p:to>
                                    </p:set>
                                    <p:animEffect transition="in" filter="fade">
                                      <p:cBhvr>
                                        <p:cTn id="78" dur="1000"/>
                                        <p:tgtEl>
                                          <p:spTgt spid="219"/>
                                        </p:tgtEl>
                                      </p:cBhvr>
                                    </p:animEffect>
                                  </p:childTnLst>
                                </p:cTn>
                              </p:par>
                              <p:par>
                                <p:cTn id="79" presetID="10" presetClass="entr" presetSubtype="0" fill="hold" nodeType="withEffect">
                                  <p:stCondLst>
                                    <p:cond delay="500"/>
                                  </p:stCondLst>
                                  <p:childTnLst>
                                    <p:set>
                                      <p:cBhvr>
                                        <p:cTn id="80" dur="1" fill="hold">
                                          <p:stCondLst>
                                            <p:cond delay="0"/>
                                          </p:stCondLst>
                                        </p:cTn>
                                        <p:tgtEl>
                                          <p:spTgt spid="227"/>
                                        </p:tgtEl>
                                        <p:attrNameLst>
                                          <p:attrName>style.visibility</p:attrName>
                                        </p:attrNameLst>
                                      </p:cBhvr>
                                      <p:to>
                                        <p:strVal val="visible"/>
                                      </p:to>
                                    </p:set>
                                    <p:animEffect transition="in" filter="fade">
                                      <p:cBhvr>
                                        <p:cTn id="81" dur="1000"/>
                                        <p:tgtEl>
                                          <p:spTgt spid="227"/>
                                        </p:tgtEl>
                                      </p:cBhvr>
                                    </p:animEffect>
                                  </p:childTnLst>
                                </p:cTn>
                              </p:par>
                              <p:par>
                                <p:cTn id="82" presetID="10" presetClass="entr" presetSubtype="0" fill="hold" nodeType="withEffect">
                                  <p:stCondLst>
                                    <p:cond delay="750"/>
                                  </p:stCondLst>
                                  <p:childTnLst>
                                    <p:set>
                                      <p:cBhvr>
                                        <p:cTn id="83" dur="1" fill="hold">
                                          <p:stCondLst>
                                            <p:cond delay="0"/>
                                          </p:stCondLst>
                                        </p:cTn>
                                        <p:tgtEl>
                                          <p:spTgt spid="221"/>
                                        </p:tgtEl>
                                        <p:attrNameLst>
                                          <p:attrName>style.visibility</p:attrName>
                                        </p:attrNameLst>
                                      </p:cBhvr>
                                      <p:to>
                                        <p:strVal val="visible"/>
                                      </p:to>
                                    </p:set>
                                    <p:animEffect transition="in" filter="fade">
                                      <p:cBhvr>
                                        <p:cTn id="84" dur="1000"/>
                                        <p:tgtEl>
                                          <p:spTgt spid="221"/>
                                        </p:tgtEl>
                                      </p:cBhvr>
                                    </p:animEffect>
                                  </p:childTnLst>
                                </p:cTn>
                              </p:par>
                              <p:par>
                                <p:cTn id="85" presetID="10" presetClass="entr" presetSubtype="0" fill="hold" nodeType="withEffect">
                                  <p:stCondLst>
                                    <p:cond delay="750"/>
                                  </p:stCondLst>
                                  <p:childTnLst>
                                    <p:set>
                                      <p:cBhvr>
                                        <p:cTn id="86" dur="1" fill="hold">
                                          <p:stCondLst>
                                            <p:cond delay="0"/>
                                          </p:stCondLst>
                                        </p:cTn>
                                        <p:tgtEl>
                                          <p:spTgt spid="228"/>
                                        </p:tgtEl>
                                        <p:attrNameLst>
                                          <p:attrName>style.visibility</p:attrName>
                                        </p:attrNameLst>
                                      </p:cBhvr>
                                      <p:to>
                                        <p:strVal val="visible"/>
                                      </p:to>
                                    </p:set>
                                    <p:animEffect transition="in" filter="fade">
                                      <p:cBhvr>
                                        <p:cTn id="87" dur="1000"/>
                                        <p:tgtEl>
                                          <p:spTgt spid="228"/>
                                        </p:tgtEl>
                                      </p:cBhvr>
                                    </p:animEffect>
                                  </p:childTnLst>
                                </p:cTn>
                              </p:par>
                              <p:par>
                                <p:cTn id="88" presetID="10" presetClass="entr" presetSubtype="0" fill="hold" nodeType="withEffect">
                                  <p:stCondLst>
                                    <p:cond delay="1000"/>
                                  </p:stCondLst>
                                  <p:childTnLst>
                                    <p:set>
                                      <p:cBhvr>
                                        <p:cTn id="89" dur="1" fill="hold">
                                          <p:stCondLst>
                                            <p:cond delay="0"/>
                                          </p:stCondLst>
                                        </p:cTn>
                                        <p:tgtEl>
                                          <p:spTgt spid="222"/>
                                        </p:tgtEl>
                                        <p:attrNameLst>
                                          <p:attrName>style.visibility</p:attrName>
                                        </p:attrNameLst>
                                      </p:cBhvr>
                                      <p:to>
                                        <p:strVal val="visible"/>
                                      </p:to>
                                    </p:set>
                                    <p:animEffect transition="in" filter="fade">
                                      <p:cBhvr>
                                        <p:cTn id="90" dur="1000"/>
                                        <p:tgtEl>
                                          <p:spTgt spid="222"/>
                                        </p:tgtEl>
                                      </p:cBhvr>
                                    </p:animEffect>
                                  </p:childTnLst>
                                </p:cTn>
                              </p:par>
                              <p:par>
                                <p:cTn id="91" presetID="10" presetClass="entr" presetSubtype="0" fill="hold" nodeType="withEffect">
                                  <p:stCondLst>
                                    <p:cond delay="1000"/>
                                  </p:stCondLst>
                                  <p:childTnLst>
                                    <p:set>
                                      <p:cBhvr>
                                        <p:cTn id="92" dur="1" fill="hold">
                                          <p:stCondLst>
                                            <p:cond delay="0"/>
                                          </p:stCondLst>
                                        </p:cTn>
                                        <p:tgtEl>
                                          <p:spTgt spid="229"/>
                                        </p:tgtEl>
                                        <p:attrNameLst>
                                          <p:attrName>style.visibility</p:attrName>
                                        </p:attrNameLst>
                                      </p:cBhvr>
                                      <p:to>
                                        <p:strVal val="visible"/>
                                      </p:to>
                                    </p:set>
                                    <p:animEffect transition="in" filter="fade">
                                      <p:cBhvr>
                                        <p:cTn id="93" dur="1000"/>
                                        <p:tgtEl>
                                          <p:spTgt spid="229"/>
                                        </p:tgtEl>
                                      </p:cBhvr>
                                    </p:animEffect>
                                  </p:childTnLst>
                                </p:cTn>
                              </p:par>
                              <p:par>
                                <p:cTn id="94" presetID="10" presetClass="entr" presetSubtype="0" fill="hold" nodeType="withEffect">
                                  <p:stCondLst>
                                    <p:cond delay="1250"/>
                                  </p:stCondLst>
                                  <p:childTnLst>
                                    <p:set>
                                      <p:cBhvr>
                                        <p:cTn id="95" dur="1" fill="hold">
                                          <p:stCondLst>
                                            <p:cond delay="0"/>
                                          </p:stCondLst>
                                        </p:cTn>
                                        <p:tgtEl>
                                          <p:spTgt spid="223"/>
                                        </p:tgtEl>
                                        <p:attrNameLst>
                                          <p:attrName>style.visibility</p:attrName>
                                        </p:attrNameLst>
                                      </p:cBhvr>
                                      <p:to>
                                        <p:strVal val="visible"/>
                                      </p:to>
                                    </p:set>
                                    <p:animEffect transition="in" filter="fade">
                                      <p:cBhvr>
                                        <p:cTn id="96" dur="1000"/>
                                        <p:tgtEl>
                                          <p:spTgt spid="223"/>
                                        </p:tgtEl>
                                      </p:cBhvr>
                                    </p:animEffect>
                                  </p:childTnLst>
                                </p:cTn>
                              </p:par>
                              <p:par>
                                <p:cTn id="97" presetID="10" presetClass="entr" presetSubtype="0" fill="hold" nodeType="withEffect">
                                  <p:stCondLst>
                                    <p:cond delay="1250"/>
                                  </p:stCondLst>
                                  <p:childTnLst>
                                    <p:set>
                                      <p:cBhvr>
                                        <p:cTn id="98" dur="1" fill="hold">
                                          <p:stCondLst>
                                            <p:cond delay="0"/>
                                          </p:stCondLst>
                                        </p:cTn>
                                        <p:tgtEl>
                                          <p:spTgt spid="230"/>
                                        </p:tgtEl>
                                        <p:attrNameLst>
                                          <p:attrName>style.visibility</p:attrName>
                                        </p:attrNameLst>
                                      </p:cBhvr>
                                      <p:to>
                                        <p:strVal val="visible"/>
                                      </p:to>
                                    </p:set>
                                    <p:animEffect transition="in" filter="fade">
                                      <p:cBhvr>
                                        <p:cTn id="99" dur="1000"/>
                                        <p:tgtEl>
                                          <p:spTgt spid="230"/>
                                        </p:tgtEl>
                                      </p:cBhvr>
                                    </p:animEffect>
                                  </p:childTnLst>
                                </p:cTn>
                              </p:par>
                            </p:childTnLst>
                          </p:cTn>
                        </p:par>
                        <p:par>
                          <p:cTn id="100" fill="hold">
                            <p:stCondLst>
                              <p:cond delay="2500"/>
                            </p:stCondLst>
                            <p:childTnLst>
                              <p:par>
                                <p:cTn id="101" presetID="10" presetClass="entr" presetSubtype="0" fill="hold" nodeType="afterEffect">
                                  <p:stCondLst>
                                    <p:cond delay="0"/>
                                  </p:stCondLst>
                                  <p:childTnLst>
                                    <p:set>
                                      <p:cBhvr>
                                        <p:cTn id="102" dur="1" fill="hold">
                                          <p:stCondLst>
                                            <p:cond delay="0"/>
                                          </p:stCondLst>
                                        </p:cTn>
                                        <p:tgtEl>
                                          <p:spTgt spid="237"/>
                                        </p:tgtEl>
                                        <p:attrNameLst>
                                          <p:attrName>style.visibility</p:attrName>
                                        </p:attrNameLst>
                                      </p:cBhvr>
                                      <p:to>
                                        <p:strVal val="visible"/>
                                      </p:to>
                                    </p:set>
                                    <p:animEffect transition="in" filter="fade">
                                      <p:cBhvr>
                                        <p:cTn id="103" dur="500"/>
                                        <p:tgtEl>
                                          <p:spTgt spid="237"/>
                                        </p:tgtEl>
                                      </p:cBhvr>
                                    </p:animEffect>
                                  </p:childTnLst>
                                </p:cTn>
                              </p:par>
                            </p:childTnLst>
                          </p:cTn>
                        </p:par>
                        <p:par>
                          <p:cTn id="104" fill="hold">
                            <p:stCondLst>
                              <p:cond delay="3000"/>
                            </p:stCondLst>
                            <p:childTnLst>
                              <p:par>
                                <p:cTn id="105" presetID="10" presetClass="entr" presetSubtype="0" fill="hold" nodeType="afterEffect">
                                  <p:stCondLst>
                                    <p:cond delay="0"/>
                                  </p:stCondLst>
                                  <p:childTnLst>
                                    <p:set>
                                      <p:cBhvr>
                                        <p:cTn id="106" dur="1" fill="hold">
                                          <p:stCondLst>
                                            <p:cond delay="0"/>
                                          </p:stCondLst>
                                        </p:cTn>
                                        <p:tgtEl>
                                          <p:spTgt spid="232">
                                            <p:txEl>
                                              <p:pRg st="0" end="0"/>
                                            </p:txEl>
                                          </p:spTgt>
                                        </p:tgtEl>
                                        <p:attrNameLst>
                                          <p:attrName>style.visibility</p:attrName>
                                        </p:attrNameLst>
                                      </p:cBhvr>
                                      <p:to>
                                        <p:strVal val="visible"/>
                                      </p:to>
                                    </p:set>
                                    <p:animEffect transition="in" filter="fade">
                                      <p:cBhvr>
                                        <p:cTn id="107" dur="500"/>
                                        <p:tgtEl>
                                          <p:spTgt spid="232">
                                            <p:txEl>
                                              <p:pRg st="0" end="0"/>
                                            </p:txEl>
                                          </p:spTgt>
                                        </p:tgtEl>
                                      </p:cBhvr>
                                    </p:animEffect>
                                  </p:childTnLst>
                                </p:cTn>
                              </p:par>
                            </p:childTnLst>
                          </p:cTn>
                        </p:par>
                        <p:par>
                          <p:cTn id="108" fill="hold">
                            <p:stCondLst>
                              <p:cond delay="3500"/>
                            </p:stCondLst>
                            <p:childTnLst>
                              <p:par>
                                <p:cTn id="109" presetID="10" presetClass="entr" presetSubtype="0" fill="hold" nodeType="afterEffect">
                                  <p:stCondLst>
                                    <p:cond delay="0"/>
                                  </p:stCondLst>
                                  <p:childTnLst>
                                    <p:set>
                                      <p:cBhvr>
                                        <p:cTn id="110" dur="1" fill="hold">
                                          <p:stCondLst>
                                            <p:cond delay="0"/>
                                          </p:stCondLst>
                                        </p:cTn>
                                        <p:tgtEl>
                                          <p:spTgt spid="232">
                                            <p:txEl>
                                              <p:pRg st="1" end="1"/>
                                            </p:txEl>
                                          </p:spTgt>
                                        </p:tgtEl>
                                        <p:attrNameLst>
                                          <p:attrName>style.visibility</p:attrName>
                                        </p:attrNameLst>
                                      </p:cBhvr>
                                      <p:to>
                                        <p:strVal val="visible"/>
                                      </p:to>
                                    </p:set>
                                    <p:animEffect transition="in" filter="fade">
                                      <p:cBhvr>
                                        <p:cTn id="111" dur="500"/>
                                        <p:tgtEl>
                                          <p:spTgt spid="232">
                                            <p:txEl>
                                              <p:pRg st="1" end="1"/>
                                            </p:txEl>
                                          </p:spTgt>
                                        </p:tgtEl>
                                      </p:cBhvr>
                                    </p:animEffect>
                                  </p:childTnLst>
                                </p:cTn>
                              </p:par>
                            </p:childTnLst>
                          </p:cTn>
                        </p:par>
                        <p:par>
                          <p:cTn id="112" fill="hold">
                            <p:stCondLst>
                              <p:cond delay="4000"/>
                            </p:stCondLst>
                            <p:childTnLst>
                              <p:par>
                                <p:cTn id="113" presetID="10" presetClass="entr" presetSubtype="0" fill="hold" nodeType="afterEffect">
                                  <p:stCondLst>
                                    <p:cond delay="0"/>
                                  </p:stCondLst>
                                  <p:childTnLst>
                                    <p:set>
                                      <p:cBhvr>
                                        <p:cTn id="114" dur="1" fill="hold">
                                          <p:stCondLst>
                                            <p:cond delay="0"/>
                                          </p:stCondLst>
                                        </p:cTn>
                                        <p:tgtEl>
                                          <p:spTgt spid="232">
                                            <p:txEl>
                                              <p:pRg st="2" end="2"/>
                                            </p:txEl>
                                          </p:spTgt>
                                        </p:tgtEl>
                                        <p:attrNameLst>
                                          <p:attrName>style.visibility</p:attrName>
                                        </p:attrNameLst>
                                      </p:cBhvr>
                                      <p:to>
                                        <p:strVal val="visible"/>
                                      </p:to>
                                    </p:set>
                                    <p:animEffect transition="in" filter="fade">
                                      <p:cBhvr>
                                        <p:cTn id="115" dur="500"/>
                                        <p:tgtEl>
                                          <p:spTgt spid="232">
                                            <p:txEl>
                                              <p:pRg st="2" end="2"/>
                                            </p:txEl>
                                          </p:spTgt>
                                        </p:tgtEl>
                                      </p:cBhvr>
                                    </p:animEffect>
                                  </p:childTnLst>
                                </p:cTn>
                              </p:par>
                            </p:childTnLst>
                          </p:cTn>
                        </p:par>
                        <p:par>
                          <p:cTn id="116" fill="hold">
                            <p:stCondLst>
                              <p:cond delay="4500"/>
                            </p:stCondLst>
                            <p:childTnLst>
                              <p:par>
                                <p:cTn id="117" presetID="10" presetClass="entr" presetSubtype="0" fill="hold" nodeType="afterEffect">
                                  <p:stCondLst>
                                    <p:cond delay="0"/>
                                  </p:stCondLst>
                                  <p:childTnLst>
                                    <p:set>
                                      <p:cBhvr>
                                        <p:cTn id="118" dur="1" fill="hold">
                                          <p:stCondLst>
                                            <p:cond delay="0"/>
                                          </p:stCondLst>
                                        </p:cTn>
                                        <p:tgtEl>
                                          <p:spTgt spid="232">
                                            <p:txEl>
                                              <p:pRg st="3" end="3"/>
                                            </p:txEl>
                                          </p:spTgt>
                                        </p:tgtEl>
                                        <p:attrNameLst>
                                          <p:attrName>style.visibility</p:attrName>
                                        </p:attrNameLst>
                                      </p:cBhvr>
                                      <p:to>
                                        <p:strVal val="visible"/>
                                      </p:to>
                                    </p:set>
                                    <p:animEffect transition="in" filter="fade">
                                      <p:cBhvr>
                                        <p:cTn id="119" dur="500"/>
                                        <p:tgtEl>
                                          <p:spTgt spid="232">
                                            <p:txEl>
                                              <p:pRg st="3" end="3"/>
                                            </p:txEl>
                                          </p:spTgt>
                                        </p:tgtEl>
                                      </p:cBhvr>
                                    </p:animEffect>
                                  </p:childTnLst>
                                </p:cTn>
                              </p:par>
                            </p:childTnLst>
                          </p:cTn>
                        </p:par>
                        <p:par>
                          <p:cTn id="120" fill="hold">
                            <p:stCondLst>
                              <p:cond delay="5000"/>
                            </p:stCondLst>
                            <p:childTnLst>
                              <p:par>
                                <p:cTn id="121" presetID="10" presetClass="entr" presetSubtype="0" fill="hold" nodeType="afterEffect">
                                  <p:stCondLst>
                                    <p:cond delay="0"/>
                                  </p:stCondLst>
                                  <p:childTnLst>
                                    <p:set>
                                      <p:cBhvr>
                                        <p:cTn id="122" dur="1" fill="hold">
                                          <p:stCondLst>
                                            <p:cond delay="0"/>
                                          </p:stCondLst>
                                        </p:cTn>
                                        <p:tgtEl>
                                          <p:spTgt spid="232">
                                            <p:txEl>
                                              <p:pRg st="4" end="4"/>
                                            </p:txEl>
                                          </p:spTgt>
                                        </p:tgtEl>
                                        <p:attrNameLst>
                                          <p:attrName>style.visibility</p:attrName>
                                        </p:attrNameLst>
                                      </p:cBhvr>
                                      <p:to>
                                        <p:strVal val="visible"/>
                                      </p:to>
                                    </p:set>
                                    <p:animEffect transition="in" filter="fade">
                                      <p:cBhvr>
                                        <p:cTn id="123" dur="500"/>
                                        <p:tgtEl>
                                          <p:spTgt spid="232">
                                            <p:txEl>
                                              <p:pRg st="4" end="4"/>
                                            </p:txEl>
                                          </p:spTgt>
                                        </p:tgtEl>
                                      </p:cBhvr>
                                    </p:animEffect>
                                  </p:childTnLst>
                                </p:cTn>
                              </p:par>
                            </p:childTnLst>
                          </p:cTn>
                        </p:par>
                        <p:par>
                          <p:cTn id="124" fill="hold">
                            <p:stCondLst>
                              <p:cond delay="5500"/>
                            </p:stCondLst>
                            <p:childTnLst>
                              <p:par>
                                <p:cTn id="125" presetID="10" presetClass="entr" presetSubtype="0" fill="hold" nodeType="afterEffect">
                                  <p:stCondLst>
                                    <p:cond delay="0"/>
                                  </p:stCondLst>
                                  <p:childTnLst>
                                    <p:set>
                                      <p:cBhvr>
                                        <p:cTn id="126" dur="1" fill="hold">
                                          <p:stCondLst>
                                            <p:cond delay="0"/>
                                          </p:stCondLst>
                                        </p:cTn>
                                        <p:tgtEl>
                                          <p:spTgt spid="232">
                                            <p:txEl>
                                              <p:pRg st="5" end="5"/>
                                            </p:txEl>
                                          </p:spTgt>
                                        </p:tgtEl>
                                        <p:attrNameLst>
                                          <p:attrName>style.visibility</p:attrName>
                                        </p:attrNameLst>
                                      </p:cBhvr>
                                      <p:to>
                                        <p:strVal val="visible"/>
                                      </p:to>
                                    </p:set>
                                    <p:animEffect transition="in" filter="fade">
                                      <p:cBhvr>
                                        <p:cTn id="127" dur="500"/>
                                        <p:tgtEl>
                                          <p:spTgt spid="232">
                                            <p:txEl>
                                              <p:pRg st="5" end="5"/>
                                            </p:txEl>
                                          </p:spTgt>
                                        </p:tgtEl>
                                      </p:cBhvr>
                                    </p:animEffect>
                                  </p:childTnLst>
                                </p:cTn>
                              </p:par>
                            </p:childTnLst>
                          </p:cTn>
                        </p:par>
                        <p:par>
                          <p:cTn id="128" fill="hold">
                            <p:stCondLst>
                              <p:cond delay="6000"/>
                            </p:stCondLst>
                            <p:childTnLst>
                              <p:par>
                                <p:cTn id="129" presetID="10" presetClass="entr" presetSubtype="0" fill="hold" nodeType="afterEffect">
                                  <p:stCondLst>
                                    <p:cond delay="0"/>
                                  </p:stCondLst>
                                  <p:childTnLst>
                                    <p:set>
                                      <p:cBhvr>
                                        <p:cTn id="130" dur="1" fill="hold">
                                          <p:stCondLst>
                                            <p:cond delay="0"/>
                                          </p:stCondLst>
                                        </p:cTn>
                                        <p:tgtEl>
                                          <p:spTgt spid="232">
                                            <p:txEl>
                                              <p:pRg st="6" end="6"/>
                                            </p:txEl>
                                          </p:spTgt>
                                        </p:tgtEl>
                                        <p:attrNameLst>
                                          <p:attrName>style.visibility</p:attrName>
                                        </p:attrNameLst>
                                      </p:cBhvr>
                                      <p:to>
                                        <p:strVal val="visible"/>
                                      </p:to>
                                    </p:set>
                                    <p:animEffect transition="in" filter="fade">
                                      <p:cBhvr>
                                        <p:cTn id="131" dur="500"/>
                                        <p:tgtEl>
                                          <p:spTgt spid="232">
                                            <p:txEl>
                                              <p:pRg st="6" end="6"/>
                                            </p:txEl>
                                          </p:spTgt>
                                        </p:tgtEl>
                                      </p:cBhvr>
                                    </p:animEffect>
                                  </p:childTnLst>
                                </p:cTn>
                              </p:par>
                            </p:childTnLst>
                          </p:cTn>
                        </p:par>
                        <p:par>
                          <p:cTn id="132" fill="hold">
                            <p:stCondLst>
                              <p:cond delay="6500"/>
                            </p:stCondLst>
                            <p:childTnLst>
                              <p:par>
                                <p:cTn id="133" presetID="10" presetClass="entr" presetSubtype="0" fill="hold" nodeType="afterEffect">
                                  <p:stCondLst>
                                    <p:cond delay="0"/>
                                  </p:stCondLst>
                                  <p:childTnLst>
                                    <p:set>
                                      <p:cBhvr>
                                        <p:cTn id="134" dur="1" fill="hold">
                                          <p:stCondLst>
                                            <p:cond delay="0"/>
                                          </p:stCondLst>
                                        </p:cTn>
                                        <p:tgtEl>
                                          <p:spTgt spid="232">
                                            <p:txEl>
                                              <p:pRg st="7" end="7"/>
                                            </p:txEl>
                                          </p:spTgt>
                                        </p:tgtEl>
                                        <p:attrNameLst>
                                          <p:attrName>style.visibility</p:attrName>
                                        </p:attrNameLst>
                                      </p:cBhvr>
                                      <p:to>
                                        <p:strVal val="visible"/>
                                      </p:to>
                                    </p:set>
                                    <p:animEffect transition="in" filter="fade">
                                      <p:cBhvr>
                                        <p:cTn id="135" dur="500"/>
                                        <p:tgtEl>
                                          <p:spTgt spid="232">
                                            <p:txEl>
                                              <p:pRg st="7" end="7"/>
                                            </p:txEl>
                                          </p:spTgt>
                                        </p:tgtEl>
                                      </p:cBhvr>
                                    </p:animEffect>
                                  </p:childTnLst>
                                </p:cTn>
                              </p:par>
                            </p:childTnLst>
                          </p:cTn>
                        </p:par>
                        <p:par>
                          <p:cTn id="136" fill="hold">
                            <p:stCondLst>
                              <p:cond delay="7000"/>
                            </p:stCondLst>
                            <p:childTnLst>
                              <p:par>
                                <p:cTn id="137" presetID="10" presetClass="entr" presetSubtype="0" fill="hold" nodeType="afterEffect">
                                  <p:stCondLst>
                                    <p:cond delay="0"/>
                                  </p:stCondLst>
                                  <p:childTnLst>
                                    <p:set>
                                      <p:cBhvr>
                                        <p:cTn id="138" dur="1" fill="hold">
                                          <p:stCondLst>
                                            <p:cond delay="0"/>
                                          </p:stCondLst>
                                        </p:cTn>
                                        <p:tgtEl>
                                          <p:spTgt spid="232">
                                            <p:txEl>
                                              <p:pRg st="8" end="8"/>
                                            </p:txEl>
                                          </p:spTgt>
                                        </p:tgtEl>
                                        <p:attrNameLst>
                                          <p:attrName>style.visibility</p:attrName>
                                        </p:attrNameLst>
                                      </p:cBhvr>
                                      <p:to>
                                        <p:strVal val="visible"/>
                                      </p:to>
                                    </p:set>
                                    <p:animEffect transition="in" filter="fade">
                                      <p:cBhvr>
                                        <p:cTn id="139" dur="500"/>
                                        <p:tgtEl>
                                          <p:spTgt spid="232">
                                            <p:txEl>
                                              <p:pRg st="8" end="8"/>
                                            </p:txEl>
                                          </p:spTgt>
                                        </p:tgtEl>
                                      </p:cBhvr>
                                    </p:animEffect>
                                  </p:childTnLst>
                                </p:cTn>
                              </p:par>
                              <p:par>
                                <p:cTn id="140" presetID="10" presetClass="entr" presetSubtype="0" fill="hold" nodeType="withEffect">
                                  <p:stCondLst>
                                    <p:cond delay="500"/>
                                  </p:stCondLst>
                                  <p:childTnLst>
                                    <p:set>
                                      <p:cBhvr>
                                        <p:cTn id="141" dur="1" fill="hold">
                                          <p:stCondLst>
                                            <p:cond delay="0"/>
                                          </p:stCondLst>
                                        </p:cTn>
                                        <p:tgtEl>
                                          <p:spTgt spid="231"/>
                                        </p:tgtEl>
                                        <p:attrNameLst>
                                          <p:attrName>style.visibility</p:attrName>
                                        </p:attrNameLst>
                                      </p:cBhvr>
                                      <p:to>
                                        <p:strVal val="visible"/>
                                      </p:to>
                                    </p:set>
                                    <p:animEffect transition="in" filter="fade">
                                      <p:cBhvr>
                                        <p:cTn id="142" dur="500"/>
                                        <p:tgtEl>
                                          <p:spTgt spid="231"/>
                                        </p:tgtEl>
                                      </p:cBhvr>
                                    </p:animEffect>
                                  </p:childTnLst>
                                </p:cTn>
                              </p:par>
                            </p:childTnLst>
                          </p:cTn>
                        </p:par>
                        <p:par>
                          <p:cTn id="143" fill="hold">
                            <p:stCondLst>
                              <p:cond delay="7500"/>
                            </p:stCondLst>
                            <p:childTnLst>
                              <p:par>
                                <p:cTn id="144" presetID="10" presetClass="entr" presetSubtype="0" fill="hold" nodeType="afterEffect">
                                  <p:stCondLst>
                                    <p:cond delay="0"/>
                                  </p:stCondLst>
                                  <p:childTnLst>
                                    <p:set>
                                      <p:cBhvr>
                                        <p:cTn id="145" dur="1" fill="hold">
                                          <p:stCondLst>
                                            <p:cond delay="0"/>
                                          </p:stCondLst>
                                        </p:cTn>
                                        <p:tgtEl>
                                          <p:spTgt spid="238"/>
                                        </p:tgtEl>
                                        <p:attrNameLst>
                                          <p:attrName>style.visibility</p:attrName>
                                        </p:attrNameLst>
                                      </p:cBhvr>
                                      <p:to>
                                        <p:strVal val="visible"/>
                                      </p:to>
                                    </p:set>
                                    <p:animEffect transition="in" filter="fade">
                                      <p:cBhvr>
                                        <p:cTn id="146" dur="500"/>
                                        <p:tgtEl>
                                          <p:spTgt spid="238"/>
                                        </p:tgtEl>
                                      </p:cBhvr>
                                    </p:animEffect>
                                  </p:childTnLst>
                                </p:cTn>
                              </p:par>
                            </p:childTnLst>
                          </p:cTn>
                        </p:par>
                        <p:par>
                          <p:cTn id="147" fill="hold">
                            <p:stCondLst>
                              <p:cond delay="8000"/>
                            </p:stCondLst>
                            <p:childTnLst>
                              <p:par>
                                <p:cTn id="148" presetID="10" presetClass="entr" presetSubtype="0" fill="hold" nodeType="afterEffect">
                                  <p:stCondLst>
                                    <p:cond delay="0"/>
                                  </p:stCondLst>
                                  <p:childTnLst>
                                    <p:set>
                                      <p:cBhvr>
                                        <p:cTn id="149" dur="1" fill="hold">
                                          <p:stCondLst>
                                            <p:cond delay="0"/>
                                          </p:stCondLst>
                                        </p:cTn>
                                        <p:tgtEl>
                                          <p:spTgt spid="234">
                                            <p:txEl>
                                              <p:pRg st="0" end="0"/>
                                            </p:txEl>
                                          </p:spTgt>
                                        </p:tgtEl>
                                        <p:attrNameLst>
                                          <p:attrName>style.visibility</p:attrName>
                                        </p:attrNameLst>
                                      </p:cBhvr>
                                      <p:to>
                                        <p:strVal val="visible"/>
                                      </p:to>
                                    </p:set>
                                    <p:animEffect transition="in" filter="fade">
                                      <p:cBhvr>
                                        <p:cTn id="150" dur="500"/>
                                        <p:tgtEl>
                                          <p:spTgt spid="234">
                                            <p:txEl>
                                              <p:pRg st="0" end="0"/>
                                            </p:txEl>
                                          </p:spTgt>
                                        </p:tgtEl>
                                      </p:cBhvr>
                                    </p:animEffect>
                                  </p:childTnLst>
                                </p:cTn>
                              </p:par>
                            </p:childTnLst>
                          </p:cTn>
                        </p:par>
                        <p:par>
                          <p:cTn id="151" fill="hold">
                            <p:stCondLst>
                              <p:cond delay="8500"/>
                            </p:stCondLst>
                            <p:childTnLst>
                              <p:par>
                                <p:cTn id="152" presetID="10" presetClass="entr" presetSubtype="0" fill="hold" nodeType="afterEffect">
                                  <p:stCondLst>
                                    <p:cond delay="0"/>
                                  </p:stCondLst>
                                  <p:childTnLst>
                                    <p:set>
                                      <p:cBhvr>
                                        <p:cTn id="153" dur="1" fill="hold">
                                          <p:stCondLst>
                                            <p:cond delay="0"/>
                                          </p:stCondLst>
                                        </p:cTn>
                                        <p:tgtEl>
                                          <p:spTgt spid="234">
                                            <p:txEl>
                                              <p:pRg st="1" end="1"/>
                                            </p:txEl>
                                          </p:spTgt>
                                        </p:tgtEl>
                                        <p:attrNameLst>
                                          <p:attrName>style.visibility</p:attrName>
                                        </p:attrNameLst>
                                      </p:cBhvr>
                                      <p:to>
                                        <p:strVal val="visible"/>
                                      </p:to>
                                    </p:set>
                                    <p:animEffect transition="in" filter="fade">
                                      <p:cBhvr>
                                        <p:cTn id="154" dur="500"/>
                                        <p:tgtEl>
                                          <p:spTgt spid="234">
                                            <p:txEl>
                                              <p:pRg st="1" end="1"/>
                                            </p:txEl>
                                          </p:spTgt>
                                        </p:tgtEl>
                                      </p:cBhvr>
                                    </p:animEffect>
                                  </p:childTnLst>
                                </p:cTn>
                              </p:par>
                            </p:childTnLst>
                          </p:cTn>
                        </p:par>
                        <p:par>
                          <p:cTn id="155" fill="hold">
                            <p:stCondLst>
                              <p:cond delay="9000"/>
                            </p:stCondLst>
                            <p:childTnLst>
                              <p:par>
                                <p:cTn id="156" presetID="10" presetClass="entr" presetSubtype="0" fill="hold" nodeType="afterEffect">
                                  <p:stCondLst>
                                    <p:cond delay="0"/>
                                  </p:stCondLst>
                                  <p:childTnLst>
                                    <p:set>
                                      <p:cBhvr>
                                        <p:cTn id="157" dur="1" fill="hold">
                                          <p:stCondLst>
                                            <p:cond delay="0"/>
                                          </p:stCondLst>
                                        </p:cTn>
                                        <p:tgtEl>
                                          <p:spTgt spid="234">
                                            <p:txEl>
                                              <p:pRg st="2" end="2"/>
                                            </p:txEl>
                                          </p:spTgt>
                                        </p:tgtEl>
                                        <p:attrNameLst>
                                          <p:attrName>style.visibility</p:attrName>
                                        </p:attrNameLst>
                                      </p:cBhvr>
                                      <p:to>
                                        <p:strVal val="visible"/>
                                      </p:to>
                                    </p:set>
                                    <p:animEffect transition="in" filter="fade">
                                      <p:cBhvr>
                                        <p:cTn id="158" dur="500"/>
                                        <p:tgtEl>
                                          <p:spTgt spid="234">
                                            <p:txEl>
                                              <p:pRg st="2" end="2"/>
                                            </p:txEl>
                                          </p:spTgt>
                                        </p:tgtEl>
                                      </p:cBhvr>
                                    </p:animEffect>
                                  </p:childTnLst>
                                </p:cTn>
                              </p:par>
                            </p:childTnLst>
                          </p:cTn>
                        </p:par>
                        <p:par>
                          <p:cTn id="159" fill="hold">
                            <p:stCondLst>
                              <p:cond delay="9500"/>
                            </p:stCondLst>
                            <p:childTnLst>
                              <p:par>
                                <p:cTn id="160" presetID="10" presetClass="entr" presetSubtype="0" fill="hold" nodeType="afterEffect">
                                  <p:stCondLst>
                                    <p:cond delay="0"/>
                                  </p:stCondLst>
                                  <p:childTnLst>
                                    <p:set>
                                      <p:cBhvr>
                                        <p:cTn id="161" dur="1" fill="hold">
                                          <p:stCondLst>
                                            <p:cond delay="0"/>
                                          </p:stCondLst>
                                        </p:cTn>
                                        <p:tgtEl>
                                          <p:spTgt spid="234">
                                            <p:txEl>
                                              <p:pRg st="3" end="3"/>
                                            </p:txEl>
                                          </p:spTgt>
                                        </p:tgtEl>
                                        <p:attrNameLst>
                                          <p:attrName>style.visibility</p:attrName>
                                        </p:attrNameLst>
                                      </p:cBhvr>
                                      <p:to>
                                        <p:strVal val="visible"/>
                                      </p:to>
                                    </p:set>
                                    <p:animEffect transition="in" filter="fade">
                                      <p:cBhvr>
                                        <p:cTn id="162" dur="500"/>
                                        <p:tgtEl>
                                          <p:spTgt spid="234">
                                            <p:txEl>
                                              <p:pRg st="3" end="3"/>
                                            </p:txEl>
                                          </p:spTgt>
                                        </p:tgtEl>
                                      </p:cBhvr>
                                    </p:animEffect>
                                  </p:childTnLst>
                                </p:cTn>
                              </p:par>
                            </p:childTnLst>
                          </p:cTn>
                        </p:par>
                        <p:par>
                          <p:cTn id="163" fill="hold">
                            <p:stCondLst>
                              <p:cond delay="10000"/>
                            </p:stCondLst>
                            <p:childTnLst>
                              <p:par>
                                <p:cTn id="164" presetID="10" presetClass="entr" presetSubtype="0" fill="hold" nodeType="afterEffect">
                                  <p:stCondLst>
                                    <p:cond delay="0"/>
                                  </p:stCondLst>
                                  <p:childTnLst>
                                    <p:set>
                                      <p:cBhvr>
                                        <p:cTn id="165" dur="1" fill="hold">
                                          <p:stCondLst>
                                            <p:cond delay="0"/>
                                          </p:stCondLst>
                                        </p:cTn>
                                        <p:tgtEl>
                                          <p:spTgt spid="234">
                                            <p:txEl>
                                              <p:pRg st="4" end="4"/>
                                            </p:txEl>
                                          </p:spTgt>
                                        </p:tgtEl>
                                        <p:attrNameLst>
                                          <p:attrName>style.visibility</p:attrName>
                                        </p:attrNameLst>
                                      </p:cBhvr>
                                      <p:to>
                                        <p:strVal val="visible"/>
                                      </p:to>
                                    </p:set>
                                    <p:animEffect transition="in" filter="fade">
                                      <p:cBhvr>
                                        <p:cTn id="166" dur="500"/>
                                        <p:tgtEl>
                                          <p:spTgt spid="234">
                                            <p:txEl>
                                              <p:pRg st="4" end="4"/>
                                            </p:txEl>
                                          </p:spTgt>
                                        </p:tgtEl>
                                      </p:cBhvr>
                                    </p:animEffect>
                                  </p:childTnLst>
                                </p:cTn>
                              </p:par>
                            </p:childTnLst>
                          </p:cTn>
                        </p:par>
                        <p:par>
                          <p:cTn id="167" fill="hold">
                            <p:stCondLst>
                              <p:cond delay="10500"/>
                            </p:stCondLst>
                            <p:childTnLst>
                              <p:par>
                                <p:cTn id="168" presetID="10" presetClass="entr" presetSubtype="0" fill="hold" nodeType="afterEffect">
                                  <p:stCondLst>
                                    <p:cond delay="0"/>
                                  </p:stCondLst>
                                  <p:childTnLst>
                                    <p:set>
                                      <p:cBhvr>
                                        <p:cTn id="169" dur="1" fill="hold">
                                          <p:stCondLst>
                                            <p:cond delay="0"/>
                                          </p:stCondLst>
                                        </p:cTn>
                                        <p:tgtEl>
                                          <p:spTgt spid="234">
                                            <p:txEl>
                                              <p:pRg st="5" end="5"/>
                                            </p:txEl>
                                          </p:spTgt>
                                        </p:tgtEl>
                                        <p:attrNameLst>
                                          <p:attrName>style.visibility</p:attrName>
                                        </p:attrNameLst>
                                      </p:cBhvr>
                                      <p:to>
                                        <p:strVal val="visible"/>
                                      </p:to>
                                    </p:set>
                                    <p:animEffect transition="in" filter="fade">
                                      <p:cBhvr>
                                        <p:cTn id="170" dur="500"/>
                                        <p:tgtEl>
                                          <p:spTgt spid="234">
                                            <p:txEl>
                                              <p:pRg st="5" end="5"/>
                                            </p:txEl>
                                          </p:spTgt>
                                        </p:tgtEl>
                                      </p:cBhvr>
                                    </p:animEffect>
                                  </p:childTnLst>
                                </p:cTn>
                              </p:par>
                            </p:childTnLst>
                          </p:cTn>
                        </p:par>
                        <p:par>
                          <p:cTn id="171" fill="hold">
                            <p:stCondLst>
                              <p:cond delay="11000"/>
                            </p:stCondLst>
                            <p:childTnLst>
                              <p:par>
                                <p:cTn id="172" presetID="10" presetClass="entr" presetSubtype="0" fill="hold" nodeType="afterEffect">
                                  <p:stCondLst>
                                    <p:cond delay="0"/>
                                  </p:stCondLst>
                                  <p:childTnLst>
                                    <p:set>
                                      <p:cBhvr>
                                        <p:cTn id="173" dur="1" fill="hold">
                                          <p:stCondLst>
                                            <p:cond delay="0"/>
                                          </p:stCondLst>
                                        </p:cTn>
                                        <p:tgtEl>
                                          <p:spTgt spid="234">
                                            <p:txEl>
                                              <p:pRg st="6" end="6"/>
                                            </p:txEl>
                                          </p:spTgt>
                                        </p:tgtEl>
                                        <p:attrNameLst>
                                          <p:attrName>style.visibility</p:attrName>
                                        </p:attrNameLst>
                                      </p:cBhvr>
                                      <p:to>
                                        <p:strVal val="visible"/>
                                      </p:to>
                                    </p:set>
                                    <p:animEffect transition="in" filter="fade">
                                      <p:cBhvr>
                                        <p:cTn id="174" dur="500"/>
                                        <p:tgtEl>
                                          <p:spTgt spid="234">
                                            <p:txEl>
                                              <p:pRg st="6" end="6"/>
                                            </p:txEl>
                                          </p:spTgt>
                                        </p:tgtEl>
                                      </p:cBhvr>
                                    </p:animEffect>
                                  </p:childTnLst>
                                </p:cTn>
                              </p:par>
                            </p:childTnLst>
                          </p:cTn>
                        </p:par>
                        <p:par>
                          <p:cTn id="175" fill="hold">
                            <p:stCondLst>
                              <p:cond delay="11500"/>
                            </p:stCondLst>
                            <p:childTnLst>
                              <p:par>
                                <p:cTn id="176" presetID="10" presetClass="entr" presetSubtype="0" fill="hold" nodeType="afterEffect">
                                  <p:stCondLst>
                                    <p:cond delay="0"/>
                                  </p:stCondLst>
                                  <p:childTnLst>
                                    <p:set>
                                      <p:cBhvr>
                                        <p:cTn id="177" dur="1" fill="hold">
                                          <p:stCondLst>
                                            <p:cond delay="0"/>
                                          </p:stCondLst>
                                        </p:cTn>
                                        <p:tgtEl>
                                          <p:spTgt spid="234">
                                            <p:txEl>
                                              <p:pRg st="7" end="7"/>
                                            </p:txEl>
                                          </p:spTgt>
                                        </p:tgtEl>
                                        <p:attrNameLst>
                                          <p:attrName>style.visibility</p:attrName>
                                        </p:attrNameLst>
                                      </p:cBhvr>
                                      <p:to>
                                        <p:strVal val="visible"/>
                                      </p:to>
                                    </p:set>
                                    <p:animEffect transition="in" filter="fade">
                                      <p:cBhvr>
                                        <p:cTn id="178" dur="500"/>
                                        <p:tgtEl>
                                          <p:spTgt spid="234">
                                            <p:txEl>
                                              <p:pRg st="7" end="7"/>
                                            </p:txEl>
                                          </p:spTgt>
                                        </p:tgtEl>
                                      </p:cBhvr>
                                    </p:animEffect>
                                  </p:childTnLst>
                                </p:cTn>
                              </p:par>
                            </p:childTnLst>
                          </p:cTn>
                        </p:par>
                        <p:par>
                          <p:cTn id="179" fill="hold">
                            <p:stCondLst>
                              <p:cond delay="12000"/>
                            </p:stCondLst>
                            <p:childTnLst>
                              <p:par>
                                <p:cTn id="180" presetID="10" presetClass="entr" presetSubtype="0" fill="hold" nodeType="afterEffect">
                                  <p:stCondLst>
                                    <p:cond delay="0"/>
                                  </p:stCondLst>
                                  <p:childTnLst>
                                    <p:set>
                                      <p:cBhvr>
                                        <p:cTn id="181" dur="1" fill="hold">
                                          <p:stCondLst>
                                            <p:cond delay="0"/>
                                          </p:stCondLst>
                                        </p:cTn>
                                        <p:tgtEl>
                                          <p:spTgt spid="234">
                                            <p:txEl>
                                              <p:pRg st="8" end="8"/>
                                            </p:txEl>
                                          </p:spTgt>
                                        </p:tgtEl>
                                        <p:attrNameLst>
                                          <p:attrName>style.visibility</p:attrName>
                                        </p:attrNameLst>
                                      </p:cBhvr>
                                      <p:to>
                                        <p:strVal val="visible"/>
                                      </p:to>
                                    </p:set>
                                    <p:animEffect transition="in" filter="fade">
                                      <p:cBhvr>
                                        <p:cTn id="182" dur="500"/>
                                        <p:tgtEl>
                                          <p:spTgt spid="234">
                                            <p:txEl>
                                              <p:pRg st="8" end="8"/>
                                            </p:txEl>
                                          </p:spTgt>
                                        </p:tgtEl>
                                      </p:cBhvr>
                                    </p:animEffect>
                                  </p:childTnLst>
                                </p:cTn>
                              </p:par>
                              <p:par>
                                <p:cTn id="183" presetID="10" presetClass="entr" presetSubtype="0" fill="hold" nodeType="withEffect">
                                  <p:stCondLst>
                                    <p:cond delay="500"/>
                                  </p:stCondLst>
                                  <p:childTnLst>
                                    <p:set>
                                      <p:cBhvr>
                                        <p:cTn id="184" dur="1" fill="hold">
                                          <p:stCondLst>
                                            <p:cond delay="0"/>
                                          </p:stCondLst>
                                        </p:cTn>
                                        <p:tgtEl>
                                          <p:spTgt spid="233"/>
                                        </p:tgtEl>
                                        <p:attrNameLst>
                                          <p:attrName>style.visibility</p:attrName>
                                        </p:attrNameLst>
                                      </p:cBhvr>
                                      <p:to>
                                        <p:strVal val="visible"/>
                                      </p:to>
                                    </p:set>
                                    <p:animEffect transition="in" filter="fade">
                                      <p:cBhvr>
                                        <p:cTn id="185" dur="500"/>
                                        <p:tgtEl>
                                          <p:spTgt spid="233"/>
                                        </p:tgtEl>
                                      </p:cBhvr>
                                    </p:animEffect>
                                  </p:childTnLst>
                                </p:cTn>
                              </p:par>
                            </p:childTnLst>
                          </p:cTn>
                        </p:par>
                        <p:par>
                          <p:cTn id="186" fill="hold">
                            <p:stCondLst>
                              <p:cond delay="12500"/>
                            </p:stCondLst>
                            <p:childTnLst>
                              <p:par>
                                <p:cTn id="187" presetID="10" presetClass="entr" presetSubtype="0" fill="hold" nodeType="afterEffect">
                                  <p:stCondLst>
                                    <p:cond delay="0"/>
                                  </p:stCondLst>
                                  <p:childTnLst>
                                    <p:set>
                                      <p:cBhvr>
                                        <p:cTn id="188" dur="1" fill="hold">
                                          <p:stCondLst>
                                            <p:cond delay="0"/>
                                          </p:stCondLst>
                                        </p:cTn>
                                        <p:tgtEl>
                                          <p:spTgt spid="239"/>
                                        </p:tgtEl>
                                        <p:attrNameLst>
                                          <p:attrName>style.visibility</p:attrName>
                                        </p:attrNameLst>
                                      </p:cBhvr>
                                      <p:to>
                                        <p:strVal val="visible"/>
                                      </p:to>
                                    </p:set>
                                    <p:animEffect transition="in" filter="fade">
                                      <p:cBhvr>
                                        <p:cTn id="189" dur="500"/>
                                        <p:tgtEl>
                                          <p:spTgt spid="239"/>
                                        </p:tgtEl>
                                      </p:cBhvr>
                                    </p:animEffect>
                                  </p:childTnLst>
                                </p:cTn>
                              </p:par>
                            </p:childTnLst>
                          </p:cTn>
                        </p:par>
                        <p:par>
                          <p:cTn id="190" fill="hold">
                            <p:stCondLst>
                              <p:cond delay="13000"/>
                            </p:stCondLst>
                            <p:childTnLst>
                              <p:par>
                                <p:cTn id="191" presetID="10" presetClass="entr" presetSubtype="0" fill="hold" nodeType="afterEffect">
                                  <p:stCondLst>
                                    <p:cond delay="0"/>
                                  </p:stCondLst>
                                  <p:childTnLst>
                                    <p:set>
                                      <p:cBhvr>
                                        <p:cTn id="192" dur="1" fill="hold">
                                          <p:stCondLst>
                                            <p:cond delay="0"/>
                                          </p:stCondLst>
                                        </p:cTn>
                                        <p:tgtEl>
                                          <p:spTgt spid="236">
                                            <p:txEl>
                                              <p:pRg st="0" end="0"/>
                                            </p:txEl>
                                          </p:spTgt>
                                        </p:tgtEl>
                                        <p:attrNameLst>
                                          <p:attrName>style.visibility</p:attrName>
                                        </p:attrNameLst>
                                      </p:cBhvr>
                                      <p:to>
                                        <p:strVal val="visible"/>
                                      </p:to>
                                    </p:set>
                                    <p:animEffect transition="in" filter="fade">
                                      <p:cBhvr>
                                        <p:cTn id="193" dur="500"/>
                                        <p:tgtEl>
                                          <p:spTgt spid="236">
                                            <p:txEl>
                                              <p:pRg st="0" end="0"/>
                                            </p:txEl>
                                          </p:spTgt>
                                        </p:tgtEl>
                                      </p:cBhvr>
                                    </p:animEffect>
                                  </p:childTnLst>
                                </p:cTn>
                              </p:par>
                            </p:childTnLst>
                          </p:cTn>
                        </p:par>
                        <p:par>
                          <p:cTn id="194" fill="hold">
                            <p:stCondLst>
                              <p:cond delay="13500"/>
                            </p:stCondLst>
                            <p:childTnLst>
                              <p:par>
                                <p:cTn id="195" presetID="10" presetClass="entr" presetSubtype="0" fill="hold" nodeType="afterEffect">
                                  <p:stCondLst>
                                    <p:cond delay="0"/>
                                  </p:stCondLst>
                                  <p:childTnLst>
                                    <p:set>
                                      <p:cBhvr>
                                        <p:cTn id="196" dur="1" fill="hold">
                                          <p:stCondLst>
                                            <p:cond delay="0"/>
                                          </p:stCondLst>
                                        </p:cTn>
                                        <p:tgtEl>
                                          <p:spTgt spid="236">
                                            <p:txEl>
                                              <p:pRg st="1" end="1"/>
                                            </p:txEl>
                                          </p:spTgt>
                                        </p:tgtEl>
                                        <p:attrNameLst>
                                          <p:attrName>style.visibility</p:attrName>
                                        </p:attrNameLst>
                                      </p:cBhvr>
                                      <p:to>
                                        <p:strVal val="visible"/>
                                      </p:to>
                                    </p:set>
                                    <p:animEffect transition="in" filter="fade">
                                      <p:cBhvr>
                                        <p:cTn id="197" dur="500"/>
                                        <p:tgtEl>
                                          <p:spTgt spid="236">
                                            <p:txEl>
                                              <p:pRg st="1" end="1"/>
                                            </p:txEl>
                                          </p:spTgt>
                                        </p:tgtEl>
                                      </p:cBhvr>
                                    </p:animEffect>
                                  </p:childTnLst>
                                </p:cTn>
                              </p:par>
                            </p:childTnLst>
                          </p:cTn>
                        </p:par>
                        <p:par>
                          <p:cTn id="198" fill="hold">
                            <p:stCondLst>
                              <p:cond delay="14000"/>
                            </p:stCondLst>
                            <p:childTnLst>
                              <p:par>
                                <p:cTn id="199" presetID="10" presetClass="entr" presetSubtype="0" fill="hold" nodeType="afterEffect">
                                  <p:stCondLst>
                                    <p:cond delay="0"/>
                                  </p:stCondLst>
                                  <p:childTnLst>
                                    <p:set>
                                      <p:cBhvr>
                                        <p:cTn id="200" dur="1" fill="hold">
                                          <p:stCondLst>
                                            <p:cond delay="0"/>
                                          </p:stCondLst>
                                        </p:cTn>
                                        <p:tgtEl>
                                          <p:spTgt spid="236">
                                            <p:txEl>
                                              <p:pRg st="2" end="2"/>
                                            </p:txEl>
                                          </p:spTgt>
                                        </p:tgtEl>
                                        <p:attrNameLst>
                                          <p:attrName>style.visibility</p:attrName>
                                        </p:attrNameLst>
                                      </p:cBhvr>
                                      <p:to>
                                        <p:strVal val="visible"/>
                                      </p:to>
                                    </p:set>
                                    <p:animEffect transition="in" filter="fade">
                                      <p:cBhvr>
                                        <p:cTn id="201" dur="500"/>
                                        <p:tgtEl>
                                          <p:spTgt spid="236">
                                            <p:txEl>
                                              <p:pRg st="2" end="2"/>
                                            </p:txEl>
                                          </p:spTgt>
                                        </p:tgtEl>
                                      </p:cBhvr>
                                    </p:animEffect>
                                  </p:childTnLst>
                                </p:cTn>
                              </p:par>
                            </p:childTnLst>
                          </p:cTn>
                        </p:par>
                        <p:par>
                          <p:cTn id="202" fill="hold">
                            <p:stCondLst>
                              <p:cond delay="14500"/>
                            </p:stCondLst>
                            <p:childTnLst>
                              <p:par>
                                <p:cTn id="203" presetID="10" presetClass="entr" presetSubtype="0" fill="hold" nodeType="afterEffect">
                                  <p:stCondLst>
                                    <p:cond delay="0"/>
                                  </p:stCondLst>
                                  <p:childTnLst>
                                    <p:set>
                                      <p:cBhvr>
                                        <p:cTn id="204" dur="1" fill="hold">
                                          <p:stCondLst>
                                            <p:cond delay="0"/>
                                          </p:stCondLst>
                                        </p:cTn>
                                        <p:tgtEl>
                                          <p:spTgt spid="236">
                                            <p:txEl>
                                              <p:pRg st="3" end="3"/>
                                            </p:txEl>
                                          </p:spTgt>
                                        </p:tgtEl>
                                        <p:attrNameLst>
                                          <p:attrName>style.visibility</p:attrName>
                                        </p:attrNameLst>
                                      </p:cBhvr>
                                      <p:to>
                                        <p:strVal val="visible"/>
                                      </p:to>
                                    </p:set>
                                    <p:animEffect transition="in" filter="fade">
                                      <p:cBhvr>
                                        <p:cTn id="205" dur="500"/>
                                        <p:tgtEl>
                                          <p:spTgt spid="236">
                                            <p:txEl>
                                              <p:pRg st="3" end="3"/>
                                            </p:txEl>
                                          </p:spTgt>
                                        </p:tgtEl>
                                      </p:cBhvr>
                                    </p:animEffect>
                                  </p:childTnLst>
                                </p:cTn>
                              </p:par>
                            </p:childTnLst>
                          </p:cTn>
                        </p:par>
                        <p:par>
                          <p:cTn id="206" fill="hold">
                            <p:stCondLst>
                              <p:cond delay="15000"/>
                            </p:stCondLst>
                            <p:childTnLst>
                              <p:par>
                                <p:cTn id="207" presetID="10" presetClass="entr" presetSubtype="0" fill="hold" nodeType="afterEffect">
                                  <p:stCondLst>
                                    <p:cond delay="0"/>
                                  </p:stCondLst>
                                  <p:childTnLst>
                                    <p:set>
                                      <p:cBhvr>
                                        <p:cTn id="208" dur="1" fill="hold">
                                          <p:stCondLst>
                                            <p:cond delay="0"/>
                                          </p:stCondLst>
                                        </p:cTn>
                                        <p:tgtEl>
                                          <p:spTgt spid="236">
                                            <p:txEl>
                                              <p:pRg st="4" end="4"/>
                                            </p:txEl>
                                          </p:spTgt>
                                        </p:tgtEl>
                                        <p:attrNameLst>
                                          <p:attrName>style.visibility</p:attrName>
                                        </p:attrNameLst>
                                      </p:cBhvr>
                                      <p:to>
                                        <p:strVal val="visible"/>
                                      </p:to>
                                    </p:set>
                                    <p:animEffect transition="in" filter="fade">
                                      <p:cBhvr>
                                        <p:cTn id="209" dur="500"/>
                                        <p:tgtEl>
                                          <p:spTgt spid="236">
                                            <p:txEl>
                                              <p:pRg st="4" end="4"/>
                                            </p:txEl>
                                          </p:spTgt>
                                        </p:tgtEl>
                                      </p:cBhvr>
                                    </p:animEffect>
                                  </p:childTnLst>
                                </p:cTn>
                              </p:par>
                            </p:childTnLst>
                          </p:cTn>
                        </p:par>
                        <p:par>
                          <p:cTn id="210" fill="hold">
                            <p:stCondLst>
                              <p:cond delay="15500"/>
                            </p:stCondLst>
                            <p:childTnLst>
                              <p:par>
                                <p:cTn id="211" presetID="10" presetClass="entr" presetSubtype="0" fill="hold" nodeType="afterEffect">
                                  <p:stCondLst>
                                    <p:cond delay="0"/>
                                  </p:stCondLst>
                                  <p:childTnLst>
                                    <p:set>
                                      <p:cBhvr>
                                        <p:cTn id="212" dur="1" fill="hold">
                                          <p:stCondLst>
                                            <p:cond delay="0"/>
                                          </p:stCondLst>
                                        </p:cTn>
                                        <p:tgtEl>
                                          <p:spTgt spid="236">
                                            <p:txEl>
                                              <p:pRg st="5" end="5"/>
                                            </p:txEl>
                                          </p:spTgt>
                                        </p:tgtEl>
                                        <p:attrNameLst>
                                          <p:attrName>style.visibility</p:attrName>
                                        </p:attrNameLst>
                                      </p:cBhvr>
                                      <p:to>
                                        <p:strVal val="visible"/>
                                      </p:to>
                                    </p:set>
                                    <p:animEffect transition="in" filter="fade">
                                      <p:cBhvr>
                                        <p:cTn id="213" dur="500"/>
                                        <p:tgtEl>
                                          <p:spTgt spid="236">
                                            <p:txEl>
                                              <p:pRg st="5" end="5"/>
                                            </p:txEl>
                                          </p:spTgt>
                                        </p:tgtEl>
                                      </p:cBhvr>
                                    </p:animEffect>
                                  </p:childTnLst>
                                </p:cTn>
                              </p:par>
                            </p:childTnLst>
                          </p:cTn>
                        </p:par>
                        <p:par>
                          <p:cTn id="214" fill="hold">
                            <p:stCondLst>
                              <p:cond delay="16000"/>
                            </p:stCondLst>
                            <p:childTnLst>
                              <p:par>
                                <p:cTn id="215" presetID="10" presetClass="entr" presetSubtype="0" fill="hold" nodeType="afterEffect">
                                  <p:stCondLst>
                                    <p:cond delay="0"/>
                                  </p:stCondLst>
                                  <p:childTnLst>
                                    <p:set>
                                      <p:cBhvr>
                                        <p:cTn id="216" dur="1" fill="hold">
                                          <p:stCondLst>
                                            <p:cond delay="0"/>
                                          </p:stCondLst>
                                        </p:cTn>
                                        <p:tgtEl>
                                          <p:spTgt spid="236">
                                            <p:txEl>
                                              <p:pRg st="6" end="6"/>
                                            </p:txEl>
                                          </p:spTgt>
                                        </p:tgtEl>
                                        <p:attrNameLst>
                                          <p:attrName>style.visibility</p:attrName>
                                        </p:attrNameLst>
                                      </p:cBhvr>
                                      <p:to>
                                        <p:strVal val="visible"/>
                                      </p:to>
                                    </p:set>
                                    <p:animEffect transition="in" filter="fade">
                                      <p:cBhvr>
                                        <p:cTn id="217" dur="500"/>
                                        <p:tgtEl>
                                          <p:spTgt spid="236">
                                            <p:txEl>
                                              <p:pRg st="6" end="6"/>
                                            </p:txEl>
                                          </p:spTgt>
                                        </p:tgtEl>
                                      </p:cBhvr>
                                    </p:animEffect>
                                  </p:childTnLst>
                                </p:cTn>
                              </p:par>
                            </p:childTnLst>
                          </p:cTn>
                        </p:par>
                        <p:par>
                          <p:cTn id="218" fill="hold">
                            <p:stCondLst>
                              <p:cond delay="16500"/>
                            </p:stCondLst>
                            <p:childTnLst>
                              <p:par>
                                <p:cTn id="219" presetID="10" presetClass="entr" presetSubtype="0" fill="hold" nodeType="afterEffect">
                                  <p:stCondLst>
                                    <p:cond delay="0"/>
                                  </p:stCondLst>
                                  <p:childTnLst>
                                    <p:set>
                                      <p:cBhvr>
                                        <p:cTn id="220" dur="1" fill="hold">
                                          <p:stCondLst>
                                            <p:cond delay="0"/>
                                          </p:stCondLst>
                                        </p:cTn>
                                        <p:tgtEl>
                                          <p:spTgt spid="236">
                                            <p:txEl>
                                              <p:pRg st="7" end="7"/>
                                            </p:txEl>
                                          </p:spTgt>
                                        </p:tgtEl>
                                        <p:attrNameLst>
                                          <p:attrName>style.visibility</p:attrName>
                                        </p:attrNameLst>
                                      </p:cBhvr>
                                      <p:to>
                                        <p:strVal val="visible"/>
                                      </p:to>
                                    </p:set>
                                    <p:animEffect transition="in" filter="fade">
                                      <p:cBhvr>
                                        <p:cTn id="221" dur="500"/>
                                        <p:tgtEl>
                                          <p:spTgt spid="236">
                                            <p:txEl>
                                              <p:pRg st="7" end="7"/>
                                            </p:txEl>
                                          </p:spTgt>
                                        </p:tgtEl>
                                      </p:cBhvr>
                                    </p:animEffect>
                                  </p:childTnLst>
                                </p:cTn>
                              </p:par>
                            </p:childTnLst>
                          </p:cTn>
                        </p:par>
                        <p:par>
                          <p:cTn id="222" fill="hold">
                            <p:stCondLst>
                              <p:cond delay="17000"/>
                            </p:stCondLst>
                            <p:childTnLst>
                              <p:par>
                                <p:cTn id="223" presetID="10" presetClass="entr" presetSubtype="0" fill="hold" nodeType="afterEffect">
                                  <p:stCondLst>
                                    <p:cond delay="0"/>
                                  </p:stCondLst>
                                  <p:childTnLst>
                                    <p:set>
                                      <p:cBhvr>
                                        <p:cTn id="224" dur="1" fill="hold">
                                          <p:stCondLst>
                                            <p:cond delay="0"/>
                                          </p:stCondLst>
                                        </p:cTn>
                                        <p:tgtEl>
                                          <p:spTgt spid="236">
                                            <p:txEl>
                                              <p:pRg st="8" end="8"/>
                                            </p:txEl>
                                          </p:spTgt>
                                        </p:tgtEl>
                                        <p:attrNameLst>
                                          <p:attrName>style.visibility</p:attrName>
                                        </p:attrNameLst>
                                      </p:cBhvr>
                                      <p:to>
                                        <p:strVal val="visible"/>
                                      </p:to>
                                    </p:set>
                                    <p:animEffect transition="in" filter="fade">
                                      <p:cBhvr>
                                        <p:cTn id="225" dur="500"/>
                                        <p:tgtEl>
                                          <p:spTgt spid="236">
                                            <p:txEl>
                                              <p:pRg st="8" end="8"/>
                                            </p:txEl>
                                          </p:spTgt>
                                        </p:tgtEl>
                                      </p:cBhvr>
                                    </p:animEffect>
                                  </p:childTnLst>
                                </p:cTn>
                              </p:par>
                              <p:par>
                                <p:cTn id="226" presetID="10" presetClass="entr" presetSubtype="0" fill="hold" nodeType="withEffect">
                                  <p:stCondLst>
                                    <p:cond delay="500"/>
                                  </p:stCondLst>
                                  <p:childTnLst>
                                    <p:set>
                                      <p:cBhvr>
                                        <p:cTn id="227" dur="1" fill="hold">
                                          <p:stCondLst>
                                            <p:cond delay="0"/>
                                          </p:stCondLst>
                                        </p:cTn>
                                        <p:tgtEl>
                                          <p:spTgt spid="235"/>
                                        </p:tgtEl>
                                        <p:attrNameLst>
                                          <p:attrName>style.visibility</p:attrName>
                                        </p:attrNameLst>
                                      </p:cBhvr>
                                      <p:to>
                                        <p:strVal val="visible"/>
                                      </p:to>
                                    </p:set>
                                    <p:animEffect transition="in" filter="fade">
                                      <p:cBhvr>
                                        <p:cTn id="228" dur="500"/>
                                        <p:tgtEl>
                                          <p:spTgt spid="235"/>
                                        </p:tgtEl>
                                      </p:cBhvr>
                                    </p:animEffect>
                                  </p:childTnLst>
                                </p:cTn>
                              </p:par>
                            </p:childTnLst>
                          </p:cTn>
                        </p:par>
                        <p:par>
                          <p:cTn id="229" fill="hold">
                            <p:stCondLst>
                              <p:cond delay="17500"/>
                            </p:stCondLst>
                            <p:childTnLst>
                              <p:par>
                                <p:cTn id="230" presetID="10" presetClass="entr" presetSubtype="0" fill="hold" nodeType="afterEffect">
                                  <p:stCondLst>
                                    <p:cond delay="0"/>
                                  </p:stCondLst>
                                  <p:childTnLst>
                                    <p:set>
                                      <p:cBhvr>
                                        <p:cTn id="231" dur="1" fill="hold">
                                          <p:stCondLst>
                                            <p:cond delay="0"/>
                                          </p:stCondLst>
                                        </p:cTn>
                                        <p:tgtEl>
                                          <p:spTgt spid="248"/>
                                        </p:tgtEl>
                                        <p:attrNameLst>
                                          <p:attrName>style.visibility</p:attrName>
                                        </p:attrNameLst>
                                      </p:cBhvr>
                                      <p:to>
                                        <p:strVal val="visible"/>
                                      </p:to>
                                    </p:set>
                                    <p:animEffect transition="in" filter="fade">
                                      <p:cBhvr>
                                        <p:cTn id="232" dur="500"/>
                                        <p:tgtEl>
                                          <p:spTgt spid="248"/>
                                        </p:tgtEl>
                                      </p:cBhvr>
                                    </p:animEffect>
                                  </p:childTnLst>
                                </p:cTn>
                              </p:par>
                            </p:childTnLst>
                          </p:cTn>
                        </p:par>
                        <p:par>
                          <p:cTn id="233" fill="hold">
                            <p:stCondLst>
                              <p:cond delay="18000"/>
                            </p:stCondLst>
                            <p:childTnLst>
                              <p:par>
                                <p:cTn id="234" presetID="10" presetClass="entr" presetSubtype="0" fill="hold" nodeType="afterEffect">
                                  <p:stCondLst>
                                    <p:cond delay="0"/>
                                  </p:stCondLst>
                                  <p:childTnLst>
                                    <p:set>
                                      <p:cBhvr>
                                        <p:cTn id="235" dur="1" fill="hold">
                                          <p:stCondLst>
                                            <p:cond delay="0"/>
                                          </p:stCondLst>
                                        </p:cTn>
                                        <p:tgtEl>
                                          <p:spTgt spid="245">
                                            <p:txEl>
                                              <p:pRg st="0" end="0"/>
                                            </p:txEl>
                                          </p:spTgt>
                                        </p:tgtEl>
                                        <p:attrNameLst>
                                          <p:attrName>style.visibility</p:attrName>
                                        </p:attrNameLst>
                                      </p:cBhvr>
                                      <p:to>
                                        <p:strVal val="visible"/>
                                      </p:to>
                                    </p:set>
                                    <p:animEffect transition="in" filter="fade">
                                      <p:cBhvr>
                                        <p:cTn id="236" dur="500"/>
                                        <p:tgtEl>
                                          <p:spTgt spid="245">
                                            <p:txEl>
                                              <p:pRg st="0" end="0"/>
                                            </p:txEl>
                                          </p:spTgt>
                                        </p:tgtEl>
                                      </p:cBhvr>
                                    </p:animEffect>
                                  </p:childTnLst>
                                </p:cTn>
                              </p:par>
                            </p:childTnLst>
                          </p:cTn>
                        </p:par>
                        <p:par>
                          <p:cTn id="237" fill="hold">
                            <p:stCondLst>
                              <p:cond delay="18500"/>
                            </p:stCondLst>
                            <p:childTnLst>
                              <p:par>
                                <p:cTn id="238" presetID="10" presetClass="entr" presetSubtype="0" fill="hold" nodeType="afterEffect">
                                  <p:stCondLst>
                                    <p:cond delay="0"/>
                                  </p:stCondLst>
                                  <p:childTnLst>
                                    <p:set>
                                      <p:cBhvr>
                                        <p:cTn id="239" dur="1" fill="hold">
                                          <p:stCondLst>
                                            <p:cond delay="0"/>
                                          </p:stCondLst>
                                        </p:cTn>
                                        <p:tgtEl>
                                          <p:spTgt spid="245">
                                            <p:txEl>
                                              <p:pRg st="1" end="1"/>
                                            </p:txEl>
                                          </p:spTgt>
                                        </p:tgtEl>
                                        <p:attrNameLst>
                                          <p:attrName>style.visibility</p:attrName>
                                        </p:attrNameLst>
                                      </p:cBhvr>
                                      <p:to>
                                        <p:strVal val="visible"/>
                                      </p:to>
                                    </p:set>
                                    <p:animEffect transition="in" filter="fade">
                                      <p:cBhvr>
                                        <p:cTn id="240" dur="500"/>
                                        <p:tgtEl>
                                          <p:spTgt spid="245">
                                            <p:txEl>
                                              <p:pRg st="1" end="1"/>
                                            </p:txEl>
                                          </p:spTgt>
                                        </p:tgtEl>
                                      </p:cBhvr>
                                    </p:animEffect>
                                  </p:childTnLst>
                                </p:cTn>
                              </p:par>
                            </p:childTnLst>
                          </p:cTn>
                        </p:par>
                        <p:par>
                          <p:cTn id="241" fill="hold">
                            <p:stCondLst>
                              <p:cond delay="19000"/>
                            </p:stCondLst>
                            <p:childTnLst>
                              <p:par>
                                <p:cTn id="242" presetID="10" presetClass="entr" presetSubtype="0" fill="hold" nodeType="afterEffect">
                                  <p:stCondLst>
                                    <p:cond delay="0"/>
                                  </p:stCondLst>
                                  <p:childTnLst>
                                    <p:set>
                                      <p:cBhvr>
                                        <p:cTn id="243" dur="1" fill="hold">
                                          <p:stCondLst>
                                            <p:cond delay="0"/>
                                          </p:stCondLst>
                                        </p:cTn>
                                        <p:tgtEl>
                                          <p:spTgt spid="245">
                                            <p:txEl>
                                              <p:pRg st="2" end="2"/>
                                            </p:txEl>
                                          </p:spTgt>
                                        </p:tgtEl>
                                        <p:attrNameLst>
                                          <p:attrName>style.visibility</p:attrName>
                                        </p:attrNameLst>
                                      </p:cBhvr>
                                      <p:to>
                                        <p:strVal val="visible"/>
                                      </p:to>
                                    </p:set>
                                    <p:animEffect transition="in" filter="fade">
                                      <p:cBhvr>
                                        <p:cTn id="244" dur="500"/>
                                        <p:tgtEl>
                                          <p:spTgt spid="245">
                                            <p:txEl>
                                              <p:pRg st="2" end="2"/>
                                            </p:txEl>
                                          </p:spTgt>
                                        </p:tgtEl>
                                      </p:cBhvr>
                                    </p:animEffect>
                                  </p:childTnLst>
                                </p:cTn>
                              </p:par>
                            </p:childTnLst>
                          </p:cTn>
                        </p:par>
                        <p:par>
                          <p:cTn id="245" fill="hold">
                            <p:stCondLst>
                              <p:cond delay="19500"/>
                            </p:stCondLst>
                            <p:childTnLst>
                              <p:par>
                                <p:cTn id="246" presetID="10" presetClass="entr" presetSubtype="0" fill="hold" nodeType="afterEffect">
                                  <p:stCondLst>
                                    <p:cond delay="0"/>
                                  </p:stCondLst>
                                  <p:childTnLst>
                                    <p:set>
                                      <p:cBhvr>
                                        <p:cTn id="247" dur="1" fill="hold">
                                          <p:stCondLst>
                                            <p:cond delay="0"/>
                                          </p:stCondLst>
                                        </p:cTn>
                                        <p:tgtEl>
                                          <p:spTgt spid="245">
                                            <p:txEl>
                                              <p:pRg st="3" end="3"/>
                                            </p:txEl>
                                          </p:spTgt>
                                        </p:tgtEl>
                                        <p:attrNameLst>
                                          <p:attrName>style.visibility</p:attrName>
                                        </p:attrNameLst>
                                      </p:cBhvr>
                                      <p:to>
                                        <p:strVal val="visible"/>
                                      </p:to>
                                    </p:set>
                                    <p:animEffect transition="in" filter="fade">
                                      <p:cBhvr>
                                        <p:cTn id="248" dur="500"/>
                                        <p:tgtEl>
                                          <p:spTgt spid="245">
                                            <p:txEl>
                                              <p:pRg st="3" end="3"/>
                                            </p:txEl>
                                          </p:spTgt>
                                        </p:tgtEl>
                                      </p:cBhvr>
                                    </p:animEffect>
                                  </p:childTnLst>
                                </p:cTn>
                              </p:par>
                            </p:childTnLst>
                          </p:cTn>
                        </p:par>
                        <p:par>
                          <p:cTn id="249" fill="hold">
                            <p:stCondLst>
                              <p:cond delay="20000"/>
                            </p:stCondLst>
                            <p:childTnLst>
                              <p:par>
                                <p:cTn id="250" presetID="10" presetClass="entr" presetSubtype="0" fill="hold" nodeType="afterEffect">
                                  <p:stCondLst>
                                    <p:cond delay="0"/>
                                  </p:stCondLst>
                                  <p:childTnLst>
                                    <p:set>
                                      <p:cBhvr>
                                        <p:cTn id="251" dur="1" fill="hold">
                                          <p:stCondLst>
                                            <p:cond delay="0"/>
                                          </p:stCondLst>
                                        </p:cTn>
                                        <p:tgtEl>
                                          <p:spTgt spid="245">
                                            <p:txEl>
                                              <p:pRg st="4" end="4"/>
                                            </p:txEl>
                                          </p:spTgt>
                                        </p:tgtEl>
                                        <p:attrNameLst>
                                          <p:attrName>style.visibility</p:attrName>
                                        </p:attrNameLst>
                                      </p:cBhvr>
                                      <p:to>
                                        <p:strVal val="visible"/>
                                      </p:to>
                                    </p:set>
                                    <p:animEffect transition="in" filter="fade">
                                      <p:cBhvr>
                                        <p:cTn id="252" dur="500"/>
                                        <p:tgtEl>
                                          <p:spTgt spid="245">
                                            <p:txEl>
                                              <p:pRg st="4" end="4"/>
                                            </p:txEl>
                                          </p:spTgt>
                                        </p:tgtEl>
                                      </p:cBhvr>
                                    </p:animEffect>
                                  </p:childTnLst>
                                </p:cTn>
                              </p:par>
                            </p:childTnLst>
                          </p:cTn>
                        </p:par>
                        <p:par>
                          <p:cTn id="253" fill="hold">
                            <p:stCondLst>
                              <p:cond delay="20500"/>
                            </p:stCondLst>
                            <p:childTnLst>
                              <p:par>
                                <p:cTn id="254" presetID="10" presetClass="entr" presetSubtype="0" fill="hold" nodeType="afterEffect">
                                  <p:stCondLst>
                                    <p:cond delay="0"/>
                                  </p:stCondLst>
                                  <p:childTnLst>
                                    <p:set>
                                      <p:cBhvr>
                                        <p:cTn id="255" dur="1" fill="hold">
                                          <p:stCondLst>
                                            <p:cond delay="0"/>
                                          </p:stCondLst>
                                        </p:cTn>
                                        <p:tgtEl>
                                          <p:spTgt spid="245">
                                            <p:txEl>
                                              <p:pRg st="5" end="5"/>
                                            </p:txEl>
                                          </p:spTgt>
                                        </p:tgtEl>
                                        <p:attrNameLst>
                                          <p:attrName>style.visibility</p:attrName>
                                        </p:attrNameLst>
                                      </p:cBhvr>
                                      <p:to>
                                        <p:strVal val="visible"/>
                                      </p:to>
                                    </p:set>
                                    <p:animEffect transition="in" filter="fade">
                                      <p:cBhvr>
                                        <p:cTn id="256" dur="500"/>
                                        <p:tgtEl>
                                          <p:spTgt spid="245">
                                            <p:txEl>
                                              <p:pRg st="5" end="5"/>
                                            </p:txEl>
                                          </p:spTgt>
                                        </p:tgtEl>
                                      </p:cBhvr>
                                    </p:animEffect>
                                  </p:childTnLst>
                                </p:cTn>
                              </p:par>
                            </p:childTnLst>
                          </p:cTn>
                        </p:par>
                        <p:par>
                          <p:cTn id="257" fill="hold">
                            <p:stCondLst>
                              <p:cond delay="21000"/>
                            </p:stCondLst>
                            <p:childTnLst>
                              <p:par>
                                <p:cTn id="258" presetID="10" presetClass="entr" presetSubtype="0" fill="hold" nodeType="afterEffect">
                                  <p:stCondLst>
                                    <p:cond delay="0"/>
                                  </p:stCondLst>
                                  <p:childTnLst>
                                    <p:set>
                                      <p:cBhvr>
                                        <p:cTn id="259" dur="1" fill="hold">
                                          <p:stCondLst>
                                            <p:cond delay="0"/>
                                          </p:stCondLst>
                                        </p:cTn>
                                        <p:tgtEl>
                                          <p:spTgt spid="245">
                                            <p:txEl>
                                              <p:pRg st="6" end="6"/>
                                            </p:txEl>
                                          </p:spTgt>
                                        </p:tgtEl>
                                        <p:attrNameLst>
                                          <p:attrName>style.visibility</p:attrName>
                                        </p:attrNameLst>
                                      </p:cBhvr>
                                      <p:to>
                                        <p:strVal val="visible"/>
                                      </p:to>
                                    </p:set>
                                    <p:animEffect transition="in" filter="fade">
                                      <p:cBhvr>
                                        <p:cTn id="260" dur="500"/>
                                        <p:tgtEl>
                                          <p:spTgt spid="245">
                                            <p:txEl>
                                              <p:pRg st="6" end="6"/>
                                            </p:txEl>
                                          </p:spTgt>
                                        </p:tgtEl>
                                      </p:cBhvr>
                                    </p:animEffect>
                                  </p:childTnLst>
                                </p:cTn>
                              </p:par>
                            </p:childTnLst>
                          </p:cTn>
                        </p:par>
                        <p:par>
                          <p:cTn id="261" fill="hold">
                            <p:stCondLst>
                              <p:cond delay="21500"/>
                            </p:stCondLst>
                            <p:childTnLst>
                              <p:par>
                                <p:cTn id="262" presetID="10" presetClass="entr" presetSubtype="0" fill="hold" nodeType="afterEffect">
                                  <p:stCondLst>
                                    <p:cond delay="0"/>
                                  </p:stCondLst>
                                  <p:childTnLst>
                                    <p:set>
                                      <p:cBhvr>
                                        <p:cTn id="263" dur="1" fill="hold">
                                          <p:stCondLst>
                                            <p:cond delay="0"/>
                                          </p:stCondLst>
                                        </p:cTn>
                                        <p:tgtEl>
                                          <p:spTgt spid="245">
                                            <p:txEl>
                                              <p:pRg st="7" end="7"/>
                                            </p:txEl>
                                          </p:spTgt>
                                        </p:tgtEl>
                                        <p:attrNameLst>
                                          <p:attrName>style.visibility</p:attrName>
                                        </p:attrNameLst>
                                      </p:cBhvr>
                                      <p:to>
                                        <p:strVal val="visible"/>
                                      </p:to>
                                    </p:set>
                                    <p:animEffect transition="in" filter="fade">
                                      <p:cBhvr>
                                        <p:cTn id="264" dur="500"/>
                                        <p:tgtEl>
                                          <p:spTgt spid="245">
                                            <p:txEl>
                                              <p:pRg st="7" end="7"/>
                                            </p:txEl>
                                          </p:spTgt>
                                        </p:tgtEl>
                                      </p:cBhvr>
                                    </p:animEffect>
                                  </p:childTnLst>
                                </p:cTn>
                              </p:par>
                            </p:childTnLst>
                          </p:cTn>
                        </p:par>
                        <p:par>
                          <p:cTn id="265" fill="hold">
                            <p:stCondLst>
                              <p:cond delay="22000"/>
                            </p:stCondLst>
                            <p:childTnLst>
                              <p:par>
                                <p:cTn id="266" presetID="10" presetClass="entr" presetSubtype="0" fill="hold" nodeType="afterEffect">
                                  <p:stCondLst>
                                    <p:cond delay="0"/>
                                  </p:stCondLst>
                                  <p:childTnLst>
                                    <p:set>
                                      <p:cBhvr>
                                        <p:cTn id="267" dur="1" fill="hold">
                                          <p:stCondLst>
                                            <p:cond delay="0"/>
                                          </p:stCondLst>
                                        </p:cTn>
                                        <p:tgtEl>
                                          <p:spTgt spid="245">
                                            <p:txEl>
                                              <p:pRg st="8" end="8"/>
                                            </p:txEl>
                                          </p:spTgt>
                                        </p:tgtEl>
                                        <p:attrNameLst>
                                          <p:attrName>style.visibility</p:attrName>
                                        </p:attrNameLst>
                                      </p:cBhvr>
                                      <p:to>
                                        <p:strVal val="visible"/>
                                      </p:to>
                                    </p:set>
                                    <p:animEffect transition="in" filter="fade">
                                      <p:cBhvr>
                                        <p:cTn id="268" dur="500"/>
                                        <p:tgtEl>
                                          <p:spTgt spid="245">
                                            <p:txEl>
                                              <p:pRg st="8" end="8"/>
                                            </p:txEl>
                                          </p:spTgt>
                                        </p:tgtEl>
                                      </p:cBhvr>
                                    </p:animEffect>
                                  </p:childTnLst>
                                </p:cTn>
                              </p:par>
                              <p:par>
                                <p:cTn id="269" presetID="10" presetClass="entr" presetSubtype="0" fill="hold" nodeType="withEffect">
                                  <p:stCondLst>
                                    <p:cond delay="500"/>
                                  </p:stCondLst>
                                  <p:childTnLst>
                                    <p:set>
                                      <p:cBhvr>
                                        <p:cTn id="270" dur="1" fill="hold">
                                          <p:stCondLst>
                                            <p:cond delay="0"/>
                                          </p:stCondLst>
                                        </p:cTn>
                                        <p:tgtEl>
                                          <p:spTgt spid="244"/>
                                        </p:tgtEl>
                                        <p:attrNameLst>
                                          <p:attrName>style.visibility</p:attrName>
                                        </p:attrNameLst>
                                      </p:cBhvr>
                                      <p:to>
                                        <p:strVal val="visible"/>
                                      </p:to>
                                    </p:set>
                                    <p:animEffect transition="in" filter="fade">
                                      <p:cBhvr>
                                        <p:cTn id="271" dur="500"/>
                                        <p:tgtEl>
                                          <p:spTgt spid="244"/>
                                        </p:tgtEl>
                                      </p:cBhvr>
                                    </p:animEffect>
                                  </p:childTnLst>
                                </p:cTn>
                              </p:par>
                            </p:childTnLst>
                          </p:cTn>
                        </p:par>
                        <p:par>
                          <p:cTn id="272" fill="hold">
                            <p:stCondLst>
                              <p:cond delay="22500"/>
                            </p:stCondLst>
                            <p:childTnLst>
                              <p:par>
                                <p:cTn id="273" presetID="10" presetClass="entr" presetSubtype="0" fill="hold" nodeType="afterEffect">
                                  <p:stCondLst>
                                    <p:cond delay="0"/>
                                  </p:stCondLst>
                                  <p:childTnLst>
                                    <p:set>
                                      <p:cBhvr>
                                        <p:cTn id="274" dur="1" fill="hold">
                                          <p:stCondLst>
                                            <p:cond delay="0"/>
                                          </p:stCondLst>
                                        </p:cTn>
                                        <p:tgtEl>
                                          <p:spTgt spid="247"/>
                                        </p:tgtEl>
                                        <p:attrNameLst>
                                          <p:attrName>style.visibility</p:attrName>
                                        </p:attrNameLst>
                                      </p:cBhvr>
                                      <p:to>
                                        <p:strVal val="visible"/>
                                      </p:to>
                                    </p:set>
                                    <p:animEffect transition="in" filter="fade">
                                      <p:cBhvr>
                                        <p:cTn id="275" dur="500"/>
                                        <p:tgtEl>
                                          <p:spTgt spid="247"/>
                                        </p:tgtEl>
                                      </p:cBhvr>
                                    </p:animEffect>
                                  </p:childTnLst>
                                </p:cTn>
                              </p:par>
                            </p:childTnLst>
                          </p:cTn>
                        </p:par>
                        <p:par>
                          <p:cTn id="276" fill="hold">
                            <p:stCondLst>
                              <p:cond delay="23000"/>
                            </p:stCondLst>
                            <p:childTnLst>
                              <p:par>
                                <p:cTn id="277" presetID="10" presetClass="entr" presetSubtype="0" fill="hold" nodeType="afterEffect">
                                  <p:stCondLst>
                                    <p:cond delay="0"/>
                                  </p:stCondLst>
                                  <p:childTnLst>
                                    <p:set>
                                      <p:cBhvr>
                                        <p:cTn id="278" dur="1" fill="hold">
                                          <p:stCondLst>
                                            <p:cond delay="0"/>
                                          </p:stCondLst>
                                        </p:cTn>
                                        <p:tgtEl>
                                          <p:spTgt spid="243">
                                            <p:txEl>
                                              <p:pRg st="0" end="0"/>
                                            </p:txEl>
                                          </p:spTgt>
                                        </p:tgtEl>
                                        <p:attrNameLst>
                                          <p:attrName>style.visibility</p:attrName>
                                        </p:attrNameLst>
                                      </p:cBhvr>
                                      <p:to>
                                        <p:strVal val="visible"/>
                                      </p:to>
                                    </p:set>
                                    <p:animEffect transition="in" filter="fade">
                                      <p:cBhvr>
                                        <p:cTn id="279" dur="500"/>
                                        <p:tgtEl>
                                          <p:spTgt spid="243">
                                            <p:txEl>
                                              <p:pRg st="0" end="0"/>
                                            </p:txEl>
                                          </p:spTgt>
                                        </p:tgtEl>
                                      </p:cBhvr>
                                    </p:animEffect>
                                  </p:childTnLst>
                                </p:cTn>
                              </p:par>
                            </p:childTnLst>
                          </p:cTn>
                        </p:par>
                        <p:par>
                          <p:cTn id="280" fill="hold">
                            <p:stCondLst>
                              <p:cond delay="23500"/>
                            </p:stCondLst>
                            <p:childTnLst>
                              <p:par>
                                <p:cTn id="281" presetID="10" presetClass="entr" presetSubtype="0" fill="hold" nodeType="afterEffect">
                                  <p:stCondLst>
                                    <p:cond delay="0"/>
                                  </p:stCondLst>
                                  <p:childTnLst>
                                    <p:set>
                                      <p:cBhvr>
                                        <p:cTn id="282" dur="1" fill="hold">
                                          <p:stCondLst>
                                            <p:cond delay="0"/>
                                          </p:stCondLst>
                                        </p:cTn>
                                        <p:tgtEl>
                                          <p:spTgt spid="243">
                                            <p:txEl>
                                              <p:pRg st="1" end="1"/>
                                            </p:txEl>
                                          </p:spTgt>
                                        </p:tgtEl>
                                        <p:attrNameLst>
                                          <p:attrName>style.visibility</p:attrName>
                                        </p:attrNameLst>
                                      </p:cBhvr>
                                      <p:to>
                                        <p:strVal val="visible"/>
                                      </p:to>
                                    </p:set>
                                    <p:animEffect transition="in" filter="fade">
                                      <p:cBhvr>
                                        <p:cTn id="283" dur="500"/>
                                        <p:tgtEl>
                                          <p:spTgt spid="243">
                                            <p:txEl>
                                              <p:pRg st="1" end="1"/>
                                            </p:txEl>
                                          </p:spTgt>
                                        </p:tgtEl>
                                      </p:cBhvr>
                                    </p:animEffect>
                                  </p:childTnLst>
                                </p:cTn>
                              </p:par>
                            </p:childTnLst>
                          </p:cTn>
                        </p:par>
                        <p:par>
                          <p:cTn id="284" fill="hold">
                            <p:stCondLst>
                              <p:cond delay="24000"/>
                            </p:stCondLst>
                            <p:childTnLst>
                              <p:par>
                                <p:cTn id="285" presetID="10" presetClass="entr" presetSubtype="0" fill="hold" nodeType="afterEffect">
                                  <p:stCondLst>
                                    <p:cond delay="0"/>
                                  </p:stCondLst>
                                  <p:childTnLst>
                                    <p:set>
                                      <p:cBhvr>
                                        <p:cTn id="286" dur="1" fill="hold">
                                          <p:stCondLst>
                                            <p:cond delay="0"/>
                                          </p:stCondLst>
                                        </p:cTn>
                                        <p:tgtEl>
                                          <p:spTgt spid="243">
                                            <p:txEl>
                                              <p:pRg st="2" end="2"/>
                                            </p:txEl>
                                          </p:spTgt>
                                        </p:tgtEl>
                                        <p:attrNameLst>
                                          <p:attrName>style.visibility</p:attrName>
                                        </p:attrNameLst>
                                      </p:cBhvr>
                                      <p:to>
                                        <p:strVal val="visible"/>
                                      </p:to>
                                    </p:set>
                                    <p:animEffect transition="in" filter="fade">
                                      <p:cBhvr>
                                        <p:cTn id="287" dur="500"/>
                                        <p:tgtEl>
                                          <p:spTgt spid="243">
                                            <p:txEl>
                                              <p:pRg st="2" end="2"/>
                                            </p:txEl>
                                          </p:spTgt>
                                        </p:tgtEl>
                                      </p:cBhvr>
                                    </p:animEffect>
                                  </p:childTnLst>
                                </p:cTn>
                              </p:par>
                            </p:childTnLst>
                          </p:cTn>
                        </p:par>
                        <p:par>
                          <p:cTn id="288" fill="hold">
                            <p:stCondLst>
                              <p:cond delay="24500"/>
                            </p:stCondLst>
                            <p:childTnLst>
                              <p:par>
                                <p:cTn id="289" presetID="10" presetClass="entr" presetSubtype="0" fill="hold" nodeType="afterEffect">
                                  <p:stCondLst>
                                    <p:cond delay="0"/>
                                  </p:stCondLst>
                                  <p:childTnLst>
                                    <p:set>
                                      <p:cBhvr>
                                        <p:cTn id="290" dur="1" fill="hold">
                                          <p:stCondLst>
                                            <p:cond delay="0"/>
                                          </p:stCondLst>
                                        </p:cTn>
                                        <p:tgtEl>
                                          <p:spTgt spid="243">
                                            <p:txEl>
                                              <p:pRg st="3" end="3"/>
                                            </p:txEl>
                                          </p:spTgt>
                                        </p:tgtEl>
                                        <p:attrNameLst>
                                          <p:attrName>style.visibility</p:attrName>
                                        </p:attrNameLst>
                                      </p:cBhvr>
                                      <p:to>
                                        <p:strVal val="visible"/>
                                      </p:to>
                                    </p:set>
                                    <p:animEffect transition="in" filter="fade">
                                      <p:cBhvr>
                                        <p:cTn id="291" dur="500"/>
                                        <p:tgtEl>
                                          <p:spTgt spid="243">
                                            <p:txEl>
                                              <p:pRg st="3" end="3"/>
                                            </p:txEl>
                                          </p:spTgt>
                                        </p:tgtEl>
                                      </p:cBhvr>
                                    </p:animEffect>
                                  </p:childTnLst>
                                </p:cTn>
                              </p:par>
                            </p:childTnLst>
                          </p:cTn>
                        </p:par>
                        <p:par>
                          <p:cTn id="292" fill="hold">
                            <p:stCondLst>
                              <p:cond delay="25000"/>
                            </p:stCondLst>
                            <p:childTnLst>
                              <p:par>
                                <p:cTn id="293" presetID="10" presetClass="entr" presetSubtype="0" fill="hold" nodeType="afterEffect">
                                  <p:stCondLst>
                                    <p:cond delay="0"/>
                                  </p:stCondLst>
                                  <p:childTnLst>
                                    <p:set>
                                      <p:cBhvr>
                                        <p:cTn id="294" dur="1" fill="hold">
                                          <p:stCondLst>
                                            <p:cond delay="0"/>
                                          </p:stCondLst>
                                        </p:cTn>
                                        <p:tgtEl>
                                          <p:spTgt spid="243">
                                            <p:txEl>
                                              <p:pRg st="4" end="4"/>
                                            </p:txEl>
                                          </p:spTgt>
                                        </p:tgtEl>
                                        <p:attrNameLst>
                                          <p:attrName>style.visibility</p:attrName>
                                        </p:attrNameLst>
                                      </p:cBhvr>
                                      <p:to>
                                        <p:strVal val="visible"/>
                                      </p:to>
                                    </p:set>
                                    <p:animEffect transition="in" filter="fade">
                                      <p:cBhvr>
                                        <p:cTn id="295" dur="500"/>
                                        <p:tgtEl>
                                          <p:spTgt spid="243">
                                            <p:txEl>
                                              <p:pRg st="4" end="4"/>
                                            </p:txEl>
                                          </p:spTgt>
                                        </p:tgtEl>
                                      </p:cBhvr>
                                    </p:animEffect>
                                  </p:childTnLst>
                                </p:cTn>
                              </p:par>
                            </p:childTnLst>
                          </p:cTn>
                        </p:par>
                        <p:par>
                          <p:cTn id="296" fill="hold">
                            <p:stCondLst>
                              <p:cond delay="25500"/>
                            </p:stCondLst>
                            <p:childTnLst>
                              <p:par>
                                <p:cTn id="297" presetID="10" presetClass="entr" presetSubtype="0" fill="hold" nodeType="afterEffect">
                                  <p:stCondLst>
                                    <p:cond delay="0"/>
                                  </p:stCondLst>
                                  <p:childTnLst>
                                    <p:set>
                                      <p:cBhvr>
                                        <p:cTn id="298" dur="1" fill="hold">
                                          <p:stCondLst>
                                            <p:cond delay="0"/>
                                          </p:stCondLst>
                                        </p:cTn>
                                        <p:tgtEl>
                                          <p:spTgt spid="243">
                                            <p:txEl>
                                              <p:pRg st="5" end="5"/>
                                            </p:txEl>
                                          </p:spTgt>
                                        </p:tgtEl>
                                        <p:attrNameLst>
                                          <p:attrName>style.visibility</p:attrName>
                                        </p:attrNameLst>
                                      </p:cBhvr>
                                      <p:to>
                                        <p:strVal val="visible"/>
                                      </p:to>
                                    </p:set>
                                    <p:animEffect transition="in" filter="fade">
                                      <p:cBhvr>
                                        <p:cTn id="299" dur="500"/>
                                        <p:tgtEl>
                                          <p:spTgt spid="243">
                                            <p:txEl>
                                              <p:pRg st="5" end="5"/>
                                            </p:txEl>
                                          </p:spTgt>
                                        </p:tgtEl>
                                      </p:cBhvr>
                                    </p:animEffect>
                                  </p:childTnLst>
                                </p:cTn>
                              </p:par>
                            </p:childTnLst>
                          </p:cTn>
                        </p:par>
                        <p:par>
                          <p:cTn id="300" fill="hold">
                            <p:stCondLst>
                              <p:cond delay="26000"/>
                            </p:stCondLst>
                            <p:childTnLst>
                              <p:par>
                                <p:cTn id="301" presetID="10" presetClass="entr" presetSubtype="0" fill="hold" nodeType="afterEffect">
                                  <p:stCondLst>
                                    <p:cond delay="0"/>
                                  </p:stCondLst>
                                  <p:childTnLst>
                                    <p:set>
                                      <p:cBhvr>
                                        <p:cTn id="302" dur="1" fill="hold">
                                          <p:stCondLst>
                                            <p:cond delay="0"/>
                                          </p:stCondLst>
                                        </p:cTn>
                                        <p:tgtEl>
                                          <p:spTgt spid="243">
                                            <p:txEl>
                                              <p:pRg st="6" end="6"/>
                                            </p:txEl>
                                          </p:spTgt>
                                        </p:tgtEl>
                                        <p:attrNameLst>
                                          <p:attrName>style.visibility</p:attrName>
                                        </p:attrNameLst>
                                      </p:cBhvr>
                                      <p:to>
                                        <p:strVal val="visible"/>
                                      </p:to>
                                    </p:set>
                                    <p:animEffect transition="in" filter="fade">
                                      <p:cBhvr>
                                        <p:cTn id="303" dur="500"/>
                                        <p:tgtEl>
                                          <p:spTgt spid="243">
                                            <p:txEl>
                                              <p:pRg st="6" end="6"/>
                                            </p:txEl>
                                          </p:spTgt>
                                        </p:tgtEl>
                                      </p:cBhvr>
                                    </p:animEffect>
                                  </p:childTnLst>
                                </p:cTn>
                              </p:par>
                            </p:childTnLst>
                          </p:cTn>
                        </p:par>
                        <p:par>
                          <p:cTn id="304" fill="hold">
                            <p:stCondLst>
                              <p:cond delay="26500"/>
                            </p:stCondLst>
                            <p:childTnLst>
                              <p:par>
                                <p:cTn id="305" presetID="10" presetClass="entr" presetSubtype="0" fill="hold" nodeType="afterEffect">
                                  <p:stCondLst>
                                    <p:cond delay="0"/>
                                  </p:stCondLst>
                                  <p:childTnLst>
                                    <p:set>
                                      <p:cBhvr>
                                        <p:cTn id="306" dur="1" fill="hold">
                                          <p:stCondLst>
                                            <p:cond delay="0"/>
                                          </p:stCondLst>
                                        </p:cTn>
                                        <p:tgtEl>
                                          <p:spTgt spid="243">
                                            <p:txEl>
                                              <p:pRg st="7" end="7"/>
                                            </p:txEl>
                                          </p:spTgt>
                                        </p:tgtEl>
                                        <p:attrNameLst>
                                          <p:attrName>style.visibility</p:attrName>
                                        </p:attrNameLst>
                                      </p:cBhvr>
                                      <p:to>
                                        <p:strVal val="visible"/>
                                      </p:to>
                                    </p:set>
                                    <p:animEffect transition="in" filter="fade">
                                      <p:cBhvr>
                                        <p:cTn id="307" dur="500"/>
                                        <p:tgtEl>
                                          <p:spTgt spid="243">
                                            <p:txEl>
                                              <p:pRg st="7" end="7"/>
                                            </p:txEl>
                                          </p:spTgt>
                                        </p:tgtEl>
                                      </p:cBhvr>
                                    </p:animEffect>
                                  </p:childTnLst>
                                </p:cTn>
                              </p:par>
                            </p:childTnLst>
                          </p:cTn>
                        </p:par>
                        <p:par>
                          <p:cTn id="308" fill="hold">
                            <p:stCondLst>
                              <p:cond delay="27000"/>
                            </p:stCondLst>
                            <p:childTnLst>
                              <p:par>
                                <p:cTn id="309" presetID="10" presetClass="entr" presetSubtype="0" fill="hold" nodeType="afterEffect">
                                  <p:stCondLst>
                                    <p:cond delay="0"/>
                                  </p:stCondLst>
                                  <p:childTnLst>
                                    <p:set>
                                      <p:cBhvr>
                                        <p:cTn id="310" dur="1" fill="hold">
                                          <p:stCondLst>
                                            <p:cond delay="0"/>
                                          </p:stCondLst>
                                        </p:cTn>
                                        <p:tgtEl>
                                          <p:spTgt spid="243">
                                            <p:txEl>
                                              <p:pRg st="8" end="8"/>
                                            </p:txEl>
                                          </p:spTgt>
                                        </p:tgtEl>
                                        <p:attrNameLst>
                                          <p:attrName>style.visibility</p:attrName>
                                        </p:attrNameLst>
                                      </p:cBhvr>
                                      <p:to>
                                        <p:strVal val="visible"/>
                                      </p:to>
                                    </p:set>
                                    <p:animEffect transition="in" filter="fade">
                                      <p:cBhvr>
                                        <p:cTn id="311" dur="500"/>
                                        <p:tgtEl>
                                          <p:spTgt spid="243">
                                            <p:txEl>
                                              <p:pRg st="8" end="8"/>
                                            </p:txEl>
                                          </p:spTgt>
                                        </p:tgtEl>
                                      </p:cBhvr>
                                    </p:animEffect>
                                  </p:childTnLst>
                                </p:cTn>
                              </p:par>
                              <p:par>
                                <p:cTn id="312" presetID="10" presetClass="entr" presetSubtype="0" fill="hold" nodeType="withEffect">
                                  <p:stCondLst>
                                    <p:cond delay="500"/>
                                  </p:stCondLst>
                                  <p:childTnLst>
                                    <p:set>
                                      <p:cBhvr>
                                        <p:cTn id="313" dur="1" fill="hold">
                                          <p:stCondLst>
                                            <p:cond delay="0"/>
                                          </p:stCondLst>
                                        </p:cTn>
                                        <p:tgtEl>
                                          <p:spTgt spid="242"/>
                                        </p:tgtEl>
                                        <p:attrNameLst>
                                          <p:attrName>style.visibility</p:attrName>
                                        </p:attrNameLst>
                                      </p:cBhvr>
                                      <p:to>
                                        <p:strVal val="visible"/>
                                      </p:to>
                                    </p:set>
                                    <p:animEffect transition="in" filter="fade">
                                      <p:cBhvr>
                                        <p:cTn id="314" dur="500"/>
                                        <p:tgtEl>
                                          <p:spTgt spid="242"/>
                                        </p:tgtEl>
                                      </p:cBhvr>
                                    </p:animEffect>
                                  </p:childTnLst>
                                </p:cTn>
                              </p:par>
                            </p:childTnLst>
                          </p:cTn>
                        </p:par>
                        <p:par>
                          <p:cTn id="315" fill="hold">
                            <p:stCondLst>
                              <p:cond delay="27500"/>
                            </p:stCondLst>
                            <p:childTnLst>
                              <p:par>
                                <p:cTn id="316" presetID="10" presetClass="entr" presetSubtype="0" fill="hold" nodeType="afterEffect">
                                  <p:stCondLst>
                                    <p:cond delay="0"/>
                                  </p:stCondLst>
                                  <p:childTnLst>
                                    <p:set>
                                      <p:cBhvr>
                                        <p:cTn id="317" dur="1" fill="hold">
                                          <p:stCondLst>
                                            <p:cond delay="0"/>
                                          </p:stCondLst>
                                        </p:cTn>
                                        <p:tgtEl>
                                          <p:spTgt spid="246"/>
                                        </p:tgtEl>
                                        <p:attrNameLst>
                                          <p:attrName>style.visibility</p:attrName>
                                        </p:attrNameLst>
                                      </p:cBhvr>
                                      <p:to>
                                        <p:strVal val="visible"/>
                                      </p:to>
                                    </p:set>
                                    <p:animEffect transition="in" filter="fade">
                                      <p:cBhvr>
                                        <p:cTn id="318" dur="500"/>
                                        <p:tgtEl>
                                          <p:spTgt spid="246"/>
                                        </p:tgtEl>
                                      </p:cBhvr>
                                    </p:animEffect>
                                  </p:childTnLst>
                                </p:cTn>
                              </p:par>
                            </p:childTnLst>
                          </p:cTn>
                        </p:par>
                        <p:par>
                          <p:cTn id="319" fill="hold">
                            <p:stCondLst>
                              <p:cond delay="28000"/>
                            </p:stCondLst>
                            <p:childTnLst>
                              <p:par>
                                <p:cTn id="320" presetID="10" presetClass="entr" presetSubtype="0" fill="hold" nodeType="afterEffect">
                                  <p:stCondLst>
                                    <p:cond delay="0"/>
                                  </p:stCondLst>
                                  <p:childTnLst>
                                    <p:set>
                                      <p:cBhvr>
                                        <p:cTn id="321" dur="1" fill="hold">
                                          <p:stCondLst>
                                            <p:cond delay="0"/>
                                          </p:stCondLst>
                                        </p:cTn>
                                        <p:tgtEl>
                                          <p:spTgt spid="241">
                                            <p:txEl>
                                              <p:pRg st="0" end="0"/>
                                            </p:txEl>
                                          </p:spTgt>
                                        </p:tgtEl>
                                        <p:attrNameLst>
                                          <p:attrName>style.visibility</p:attrName>
                                        </p:attrNameLst>
                                      </p:cBhvr>
                                      <p:to>
                                        <p:strVal val="visible"/>
                                      </p:to>
                                    </p:set>
                                    <p:animEffect transition="in" filter="fade">
                                      <p:cBhvr>
                                        <p:cTn id="322" dur="500"/>
                                        <p:tgtEl>
                                          <p:spTgt spid="241">
                                            <p:txEl>
                                              <p:pRg st="0" end="0"/>
                                            </p:txEl>
                                          </p:spTgt>
                                        </p:tgtEl>
                                      </p:cBhvr>
                                    </p:animEffect>
                                  </p:childTnLst>
                                </p:cTn>
                              </p:par>
                            </p:childTnLst>
                          </p:cTn>
                        </p:par>
                        <p:par>
                          <p:cTn id="323" fill="hold">
                            <p:stCondLst>
                              <p:cond delay="28500"/>
                            </p:stCondLst>
                            <p:childTnLst>
                              <p:par>
                                <p:cTn id="324" presetID="10" presetClass="entr" presetSubtype="0" fill="hold" nodeType="afterEffect">
                                  <p:stCondLst>
                                    <p:cond delay="0"/>
                                  </p:stCondLst>
                                  <p:childTnLst>
                                    <p:set>
                                      <p:cBhvr>
                                        <p:cTn id="325" dur="1" fill="hold">
                                          <p:stCondLst>
                                            <p:cond delay="0"/>
                                          </p:stCondLst>
                                        </p:cTn>
                                        <p:tgtEl>
                                          <p:spTgt spid="241">
                                            <p:txEl>
                                              <p:pRg st="1" end="1"/>
                                            </p:txEl>
                                          </p:spTgt>
                                        </p:tgtEl>
                                        <p:attrNameLst>
                                          <p:attrName>style.visibility</p:attrName>
                                        </p:attrNameLst>
                                      </p:cBhvr>
                                      <p:to>
                                        <p:strVal val="visible"/>
                                      </p:to>
                                    </p:set>
                                    <p:animEffect transition="in" filter="fade">
                                      <p:cBhvr>
                                        <p:cTn id="326" dur="500"/>
                                        <p:tgtEl>
                                          <p:spTgt spid="241">
                                            <p:txEl>
                                              <p:pRg st="1" end="1"/>
                                            </p:txEl>
                                          </p:spTgt>
                                        </p:tgtEl>
                                      </p:cBhvr>
                                    </p:animEffect>
                                  </p:childTnLst>
                                </p:cTn>
                              </p:par>
                            </p:childTnLst>
                          </p:cTn>
                        </p:par>
                        <p:par>
                          <p:cTn id="327" fill="hold">
                            <p:stCondLst>
                              <p:cond delay="29000"/>
                            </p:stCondLst>
                            <p:childTnLst>
                              <p:par>
                                <p:cTn id="328" presetID="10" presetClass="entr" presetSubtype="0" fill="hold" nodeType="afterEffect">
                                  <p:stCondLst>
                                    <p:cond delay="0"/>
                                  </p:stCondLst>
                                  <p:childTnLst>
                                    <p:set>
                                      <p:cBhvr>
                                        <p:cTn id="329" dur="1" fill="hold">
                                          <p:stCondLst>
                                            <p:cond delay="0"/>
                                          </p:stCondLst>
                                        </p:cTn>
                                        <p:tgtEl>
                                          <p:spTgt spid="241">
                                            <p:txEl>
                                              <p:pRg st="2" end="2"/>
                                            </p:txEl>
                                          </p:spTgt>
                                        </p:tgtEl>
                                        <p:attrNameLst>
                                          <p:attrName>style.visibility</p:attrName>
                                        </p:attrNameLst>
                                      </p:cBhvr>
                                      <p:to>
                                        <p:strVal val="visible"/>
                                      </p:to>
                                    </p:set>
                                    <p:animEffect transition="in" filter="fade">
                                      <p:cBhvr>
                                        <p:cTn id="330" dur="500"/>
                                        <p:tgtEl>
                                          <p:spTgt spid="241">
                                            <p:txEl>
                                              <p:pRg st="2" end="2"/>
                                            </p:txEl>
                                          </p:spTgt>
                                        </p:tgtEl>
                                      </p:cBhvr>
                                    </p:animEffect>
                                  </p:childTnLst>
                                </p:cTn>
                              </p:par>
                            </p:childTnLst>
                          </p:cTn>
                        </p:par>
                        <p:par>
                          <p:cTn id="331" fill="hold">
                            <p:stCondLst>
                              <p:cond delay="29500"/>
                            </p:stCondLst>
                            <p:childTnLst>
                              <p:par>
                                <p:cTn id="332" presetID="10" presetClass="entr" presetSubtype="0" fill="hold" nodeType="afterEffect">
                                  <p:stCondLst>
                                    <p:cond delay="0"/>
                                  </p:stCondLst>
                                  <p:childTnLst>
                                    <p:set>
                                      <p:cBhvr>
                                        <p:cTn id="333" dur="1" fill="hold">
                                          <p:stCondLst>
                                            <p:cond delay="0"/>
                                          </p:stCondLst>
                                        </p:cTn>
                                        <p:tgtEl>
                                          <p:spTgt spid="241">
                                            <p:txEl>
                                              <p:pRg st="3" end="3"/>
                                            </p:txEl>
                                          </p:spTgt>
                                        </p:tgtEl>
                                        <p:attrNameLst>
                                          <p:attrName>style.visibility</p:attrName>
                                        </p:attrNameLst>
                                      </p:cBhvr>
                                      <p:to>
                                        <p:strVal val="visible"/>
                                      </p:to>
                                    </p:set>
                                    <p:animEffect transition="in" filter="fade">
                                      <p:cBhvr>
                                        <p:cTn id="334" dur="500"/>
                                        <p:tgtEl>
                                          <p:spTgt spid="241">
                                            <p:txEl>
                                              <p:pRg st="3" end="3"/>
                                            </p:txEl>
                                          </p:spTgt>
                                        </p:tgtEl>
                                      </p:cBhvr>
                                    </p:animEffect>
                                  </p:childTnLst>
                                </p:cTn>
                              </p:par>
                            </p:childTnLst>
                          </p:cTn>
                        </p:par>
                        <p:par>
                          <p:cTn id="335" fill="hold">
                            <p:stCondLst>
                              <p:cond delay="30000"/>
                            </p:stCondLst>
                            <p:childTnLst>
                              <p:par>
                                <p:cTn id="336" presetID="10" presetClass="entr" presetSubtype="0" fill="hold" nodeType="afterEffect">
                                  <p:stCondLst>
                                    <p:cond delay="0"/>
                                  </p:stCondLst>
                                  <p:childTnLst>
                                    <p:set>
                                      <p:cBhvr>
                                        <p:cTn id="337" dur="1" fill="hold">
                                          <p:stCondLst>
                                            <p:cond delay="0"/>
                                          </p:stCondLst>
                                        </p:cTn>
                                        <p:tgtEl>
                                          <p:spTgt spid="241">
                                            <p:txEl>
                                              <p:pRg st="4" end="4"/>
                                            </p:txEl>
                                          </p:spTgt>
                                        </p:tgtEl>
                                        <p:attrNameLst>
                                          <p:attrName>style.visibility</p:attrName>
                                        </p:attrNameLst>
                                      </p:cBhvr>
                                      <p:to>
                                        <p:strVal val="visible"/>
                                      </p:to>
                                    </p:set>
                                    <p:animEffect transition="in" filter="fade">
                                      <p:cBhvr>
                                        <p:cTn id="338" dur="500"/>
                                        <p:tgtEl>
                                          <p:spTgt spid="241">
                                            <p:txEl>
                                              <p:pRg st="4" end="4"/>
                                            </p:txEl>
                                          </p:spTgt>
                                        </p:tgtEl>
                                      </p:cBhvr>
                                    </p:animEffect>
                                  </p:childTnLst>
                                </p:cTn>
                              </p:par>
                            </p:childTnLst>
                          </p:cTn>
                        </p:par>
                        <p:par>
                          <p:cTn id="339" fill="hold">
                            <p:stCondLst>
                              <p:cond delay="30500"/>
                            </p:stCondLst>
                            <p:childTnLst>
                              <p:par>
                                <p:cTn id="340" presetID="10" presetClass="entr" presetSubtype="0" fill="hold" nodeType="afterEffect">
                                  <p:stCondLst>
                                    <p:cond delay="0"/>
                                  </p:stCondLst>
                                  <p:childTnLst>
                                    <p:set>
                                      <p:cBhvr>
                                        <p:cTn id="341" dur="1" fill="hold">
                                          <p:stCondLst>
                                            <p:cond delay="0"/>
                                          </p:stCondLst>
                                        </p:cTn>
                                        <p:tgtEl>
                                          <p:spTgt spid="241">
                                            <p:txEl>
                                              <p:pRg st="5" end="5"/>
                                            </p:txEl>
                                          </p:spTgt>
                                        </p:tgtEl>
                                        <p:attrNameLst>
                                          <p:attrName>style.visibility</p:attrName>
                                        </p:attrNameLst>
                                      </p:cBhvr>
                                      <p:to>
                                        <p:strVal val="visible"/>
                                      </p:to>
                                    </p:set>
                                    <p:animEffect transition="in" filter="fade">
                                      <p:cBhvr>
                                        <p:cTn id="342" dur="500"/>
                                        <p:tgtEl>
                                          <p:spTgt spid="241">
                                            <p:txEl>
                                              <p:pRg st="5" end="5"/>
                                            </p:txEl>
                                          </p:spTgt>
                                        </p:tgtEl>
                                      </p:cBhvr>
                                    </p:animEffect>
                                  </p:childTnLst>
                                </p:cTn>
                              </p:par>
                            </p:childTnLst>
                          </p:cTn>
                        </p:par>
                        <p:par>
                          <p:cTn id="343" fill="hold">
                            <p:stCondLst>
                              <p:cond delay="31000"/>
                            </p:stCondLst>
                            <p:childTnLst>
                              <p:par>
                                <p:cTn id="344" presetID="10" presetClass="entr" presetSubtype="0" fill="hold" nodeType="afterEffect">
                                  <p:stCondLst>
                                    <p:cond delay="0"/>
                                  </p:stCondLst>
                                  <p:childTnLst>
                                    <p:set>
                                      <p:cBhvr>
                                        <p:cTn id="345" dur="1" fill="hold">
                                          <p:stCondLst>
                                            <p:cond delay="0"/>
                                          </p:stCondLst>
                                        </p:cTn>
                                        <p:tgtEl>
                                          <p:spTgt spid="241">
                                            <p:txEl>
                                              <p:pRg st="6" end="6"/>
                                            </p:txEl>
                                          </p:spTgt>
                                        </p:tgtEl>
                                        <p:attrNameLst>
                                          <p:attrName>style.visibility</p:attrName>
                                        </p:attrNameLst>
                                      </p:cBhvr>
                                      <p:to>
                                        <p:strVal val="visible"/>
                                      </p:to>
                                    </p:set>
                                    <p:animEffect transition="in" filter="fade">
                                      <p:cBhvr>
                                        <p:cTn id="346" dur="500"/>
                                        <p:tgtEl>
                                          <p:spTgt spid="241">
                                            <p:txEl>
                                              <p:pRg st="6" end="6"/>
                                            </p:txEl>
                                          </p:spTgt>
                                        </p:tgtEl>
                                      </p:cBhvr>
                                    </p:animEffect>
                                  </p:childTnLst>
                                </p:cTn>
                              </p:par>
                            </p:childTnLst>
                          </p:cTn>
                        </p:par>
                        <p:par>
                          <p:cTn id="347" fill="hold">
                            <p:stCondLst>
                              <p:cond delay="31500"/>
                            </p:stCondLst>
                            <p:childTnLst>
                              <p:par>
                                <p:cTn id="348" presetID="10" presetClass="entr" presetSubtype="0" fill="hold" nodeType="afterEffect">
                                  <p:stCondLst>
                                    <p:cond delay="0"/>
                                  </p:stCondLst>
                                  <p:childTnLst>
                                    <p:set>
                                      <p:cBhvr>
                                        <p:cTn id="349" dur="1" fill="hold">
                                          <p:stCondLst>
                                            <p:cond delay="0"/>
                                          </p:stCondLst>
                                        </p:cTn>
                                        <p:tgtEl>
                                          <p:spTgt spid="241">
                                            <p:txEl>
                                              <p:pRg st="7" end="7"/>
                                            </p:txEl>
                                          </p:spTgt>
                                        </p:tgtEl>
                                        <p:attrNameLst>
                                          <p:attrName>style.visibility</p:attrName>
                                        </p:attrNameLst>
                                      </p:cBhvr>
                                      <p:to>
                                        <p:strVal val="visible"/>
                                      </p:to>
                                    </p:set>
                                    <p:animEffect transition="in" filter="fade">
                                      <p:cBhvr>
                                        <p:cTn id="350" dur="500"/>
                                        <p:tgtEl>
                                          <p:spTgt spid="241">
                                            <p:txEl>
                                              <p:pRg st="7" end="7"/>
                                            </p:txEl>
                                          </p:spTgt>
                                        </p:tgtEl>
                                      </p:cBhvr>
                                    </p:animEffect>
                                  </p:childTnLst>
                                </p:cTn>
                              </p:par>
                            </p:childTnLst>
                          </p:cTn>
                        </p:par>
                        <p:par>
                          <p:cTn id="351" fill="hold">
                            <p:stCondLst>
                              <p:cond delay="32000"/>
                            </p:stCondLst>
                            <p:childTnLst>
                              <p:par>
                                <p:cTn id="352" presetID="10" presetClass="entr" presetSubtype="0" fill="hold" nodeType="afterEffect">
                                  <p:stCondLst>
                                    <p:cond delay="0"/>
                                  </p:stCondLst>
                                  <p:childTnLst>
                                    <p:set>
                                      <p:cBhvr>
                                        <p:cTn id="353" dur="1" fill="hold">
                                          <p:stCondLst>
                                            <p:cond delay="0"/>
                                          </p:stCondLst>
                                        </p:cTn>
                                        <p:tgtEl>
                                          <p:spTgt spid="241">
                                            <p:txEl>
                                              <p:pRg st="8" end="8"/>
                                            </p:txEl>
                                          </p:spTgt>
                                        </p:tgtEl>
                                        <p:attrNameLst>
                                          <p:attrName>style.visibility</p:attrName>
                                        </p:attrNameLst>
                                      </p:cBhvr>
                                      <p:to>
                                        <p:strVal val="visible"/>
                                      </p:to>
                                    </p:set>
                                    <p:animEffect transition="in" filter="fade">
                                      <p:cBhvr>
                                        <p:cTn id="354" dur="500"/>
                                        <p:tgtEl>
                                          <p:spTgt spid="241">
                                            <p:txEl>
                                              <p:pRg st="8" end="8"/>
                                            </p:txEl>
                                          </p:spTgt>
                                        </p:tgtEl>
                                      </p:cBhvr>
                                    </p:animEffect>
                                  </p:childTnLst>
                                </p:cTn>
                              </p:par>
                              <p:par>
                                <p:cTn id="355" presetID="10" presetClass="entr" presetSubtype="0" fill="hold" nodeType="withEffect">
                                  <p:stCondLst>
                                    <p:cond delay="500"/>
                                  </p:stCondLst>
                                  <p:childTnLst>
                                    <p:set>
                                      <p:cBhvr>
                                        <p:cTn id="356" dur="1" fill="hold">
                                          <p:stCondLst>
                                            <p:cond delay="0"/>
                                          </p:stCondLst>
                                        </p:cTn>
                                        <p:tgtEl>
                                          <p:spTgt spid="240"/>
                                        </p:tgtEl>
                                        <p:attrNameLst>
                                          <p:attrName>style.visibility</p:attrName>
                                        </p:attrNameLst>
                                      </p:cBhvr>
                                      <p:to>
                                        <p:strVal val="visible"/>
                                      </p:to>
                                    </p:set>
                                    <p:animEffect transition="in" filter="fade">
                                      <p:cBhvr>
                                        <p:cTn id="35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 Images with Info">
  <p:cSld name="4 Images with Info">
    <p:spTree>
      <p:nvGrpSpPr>
        <p:cNvPr id="1" name="Shape 249"/>
        <p:cNvGrpSpPr/>
        <p:nvPr/>
      </p:nvGrpSpPr>
      <p:grpSpPr>
        <a:xfrm>
          <a:off x="0" y="0"/>
          <a:ext cx="0" cy="0"/>
          <a:chOff x="0" y="0"/>
          <a:chExt cx="0" cy="0"/>
        </a:xfrm>
      </p:grpSpPr>
      <p:sp>
        <p:nvSpPr>
          <p:cNvPr id="250" name="Google Shape;250;p83"/>
          <p:cNvSpPr/>
          <p:nvPr/>
        </p:nvSpPr>
        <p:spPr>
          <a:xfrm>
            <a:off x="1237454" y="3005031"/>
            <a:ext cx="3542363" cy="4047833"/>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51" name="Google Shape;251;p83"/>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83"/>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83"/>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254" name="Google Shape;254;p83"/>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5" name="Google Shape;255;p83"/>
          <p:cNvSpPr txBox="1">
            <a:spLocks noGrp="1"/>
          </p:cNvSpPr>
          <p:nvPr>
            <p:ph type="body" idx="2"/>
          </p:nvPr>
        </p:nvSpPr>
        <p:spPr>
          <a:xfrm>
            <a:off x="1084393" y="7127304"/>
            <a:ext cx="3909232" cy="683943"/>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6" name="Google Shape;256;p83"/>
          <p:cNvSpPr txBox="1">
            <a:spLocks noGrp="1"/>
          </p:cNvSpPr>
          <p:nvPr>
            <p:ph type="body" idx="3"/>
          </p:nvPr>
        </p:nvSpPr>
        <p:spPr>
          <a:xfrm>
            <a:off x="1078837" y="7749762"/>
            <a:ext cx="3915338" cy="1894238"/>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000"/>
              <a:buNone/>
              <a:defRPr sz="20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7" name="Google Shape;257;p83"/>
          <p:cNvSpPr>
            <a:spLocks noGrp="1"/>
          </p:cNvSpPr>
          <p:nvPr>
            <p:ph type="pic" idx="4"/>
          </p:nvPr>
        </p:nvSpPr>
        <p:spPr>
          <a:xfrm>
            <a:off x="1398654" y="3156947"/>
            <a:ext cx="3219963" cy="3744000"/>
          </a:xfrm>
          <a:prstGeom prst="round2DiagRect">
            <a:avLst>
              <a:gd name="adj1" fmla="val 4262"/>
              <a:gd name="adj2" fmla="val 0"/>
            </a:avLst>
          </a:prstGeom>
          <a:solidFill>
            <a:schemeClr val="dk1">
              <a:alpha val="29803"/>
            </a:schemeClr>
          </a:solidFill>
          <a:ln>
            <a:noFill/>
          </a:ln>
        </p:spPr>
      </p:sp>
      <p:sp>
        <p:nvSpPr>
          <p:cNvPr id="258" name="Google Shape;258;p83"/>
          <p:cNvSpPr/>
          <p:nvPr/>
        </p:nvSpPr>
        <p:spPr>
          <a:xfrm>
            <a:off x="5296838" y="3005031"/>
            <a:ext cx="3542363" cy="4047833"/>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59" name="Google Shape;259;p83"/>
          <p:cNvSpPr txBox="1">
            <a:spLocks noGrp="1"/>
          </p:cNvSpPr>
          <p:nvPr>
            <p:ph type="body" idx="5"/>
          </p:nvPr>
        </p:nvSpPr>
        <p:spPr>
          <a:xfrm>
            <a:off x="5143777" y="7127304"/>
            <a:ext cx="3909232" cy="683943"/>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0" name="Google Shape;260;p83"/>
          <p:cNvSpPr txBox="1">
            <a:spLocks noGrp="1"/>
          </p:cNvSpPr>
          <p:nvPr>
            <p:ph type="body" idx="6"/>
          </p:nvPr>
        </p:nvSpPr>
        <p:spPr>
          <a:xfrm>
            <a:off x="5138221" y="7749762"/>
            <a:ext cx="3915338" cy="1894238"/>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000"/>
              <a:buNone/>
              <a:defRPr sz="20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1" name="Google Shape;261;p83"/>
          <p:cNvSpPr>
            <a:spLocks noGrp="1"/>
          </p:cNvSpPr>
          <p:nvPr>
            <p:ph type="pic" idx="7"/>
          </p:nvPr>
        </p:nvSpPr>
        <p:spPr>
          <a:xfrm>
            <a:off x="5458038" y="3156947"/>
            <a:ext cx="3219963" cy="3744000"/>
          </a:xfrm>
          <a:prstGeom prst="round2DiagRect">
            <a:avLst>
              <a:gd name="adj1" fmla="val 4262"/>
              <a:gd name="adj2" fmla="val 0"/>
            </a:avLst>
          </a:prstGeom>
          <a:solidFill>
            <a:schemeClr val="dk1">
              <a:alpha val="29803"/>
            </a:schemeClr>
          </a:solidFill>
          <a:ln>
            <a:noFill/>
          </a:ln>
        </p:spPr>
      </p:sp>
      <p:sp>
        <p:nvSpPr>
          <p:cNvPr id="262" name="Google Shape;262;p83"/>
          <p:cNvSpPr/>
          <p:nvPr/>
        </p:nvSpPr>
        <p:spPr>
          <a:xfrm>
            <a:off x="9405644" y="3005031"/>
            <a:ext cx="3542363" cy="4047833"/>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63" name="Google Shape;263;p83"/>
          <p:cNvSpPr txBox="1">
            <a:spLocks noGrp="1"/>
          </p:cNvSpPr>
          <p:nvPr>
            <p:ph type="body" idx="8"/>
          </p:nvPr>
        </p:nvSpPr>
        <p:spPr>
          <a:xfrm>
            <a:off x="9252583" y="7127304"/>
            <a:ext cx="3909232" cy="683943"/>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4" name="Google Shape;264;p83"/>
          <p:cNvSpPr txBox="1">
            <a:spLocks noGrp="1"/>
          </p:cNvSpPr>
          <p:nvPr>
            <p:ph type="body" idx="9"/>
          </p:nvPr>
        </p:nvSpPr>
        <p:spPr>
          <a:xfrm>
            <a:off x="9247027" y="7749762"/>
            <a:ext cx="3915338" cy="1894238"/>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000"/>
              <a:buNone/>
              <a:defRPr sz="20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5" name="Google Shape;265;p83"/>
          <p:cNvSpPr>
            <a:spLocks noGrp="1"/>
          </p:cNvSpPr>
          <p:nvPr>
            <p:ph type="pic" idx="13"/>
          </p:nvPr>
        </p:nvSpPr>
        <p:spPr>
          <a:xfrm>
            <a:off x="9566844" y="3156947"/>
            <a:ext cx="3219963" cy="3744000"/>
          </a:xfrm>
          <a:prstGeom prst="round2DiagRect">
            <a:avLst>
              <a:gd name="adj1" fmla="val 4262"/>
              <a:gd name="adj2" fmla="val 0"/>
            </a:avLst>
          </a:prstGeom>
          <a:solidFill>
            <a:schemeClr val="dk1">
              <a:alpha val="29803"/>
            </a:schemeClr>
          </a:solidFill>
          <a:ln>
            <a:noFill/>
          </a:ln>
        </p:spPr>
      </p:sp>
      <p:sp>
        <p:nvSpPr>
          <p:cNvPr id="266" name="Google Shape;266;p83"/>
          <p:cNvSpPr/>
          <p:nvPr/>
        </p:nvSpPr>
        <p:spPr>
          <a:xfrm>
            <a:off x="13506594" y="3005031"/>
            <a:ext cx="3542363" cy="4047833"/>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67" name="Google Shape;267;p83"/>
          <p:cNvSpPr txBox="1">
            <a:spLocks noGrp="1"/>
          </p:cNvSpPr>
          <p:nvPr>
            <p:ph type="body" idx="14"/>
          </p:nvPr>
        </p:nvSpPr>
        <p:spPr>
          <a:xfrm>
            <a:off x="13353531" y="7127304"/>
            <a:ext cx="3909232" cy="683943"/>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8" name="Google Shape;268;p83"/>
          <p:cNvSpPr txBox="1">
            <a:spLocks noGrp="1"/>
          </p:cNvSpPr>
          <p:nvPr>
            <p:ph type="body" idx="15"/>
          </p:nvPr>
        </p:nvSpPr>
        <p:spPr>
          <a:xfrm>
            <a:off x="13347977" y="7749762"/>
            <a:ext cx="3915338" cy="1894238"/>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000"/>
              <a:buNone/>
              <a:defRPr sz="20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9" name="Google Shape;269;p83"/>
          <p:cNvSpPr>
            <a:spLocks noGrp="1"/>
          </p:cNvSpPr>
          <p:nvPr>
            <p:ph type="pic" idx="16"/>
          </p:nvPr>
        </p:nvSpPr>
        <p:spPr>
          <a:xfrm>
            <a:off x="13667794" y="3156947"/>
            <a:ext cx="3219963" cy="3744000"/>
          </a:xfrm>
          <a:prstGeom prst="round2DiagRect">
            <a:avLst>
              <a:gd name="adj1" fmla="val 4262"/>
              <a:gd name="adj2" fmla="val 0"/>
            </a:avLst>
          </a:prstGeom>
          <a:solidFill>
            <a:schemeClr val="dk1">
              <a:alpha val="29803"/>
            </a:schemeClr>
          </a:solidFill>
          <a:ln>
            <a:noFill/>
          </a:ln>
        </p:spPr>
      </p:sp>
      <p:sp>
        <p:nvSpPr>
          <p:cNvPr id="270" name="Google Shape;270;p83"/>
          <p:cNvSpPr>
            <a:spLocks noGrp="1"/>
          </p:cNvSpPr>
          <p:nvPr>
            <p:ph type="body" idx="17"/>
          </p:nvPr>
        </p:nvSpPr>
        <p:spPr>
          <a:xfrm>
            <a:off x="4000591" y="2538284"/>
            <a:ext cx="1236051" cy="1237326"/>
          </a:xfrm>
          <a:prstGeom prst="ellipse">
            <a:avLst/>
          </a:prstGeom>
          <a:gradFill>
            <a:gsLst>
              <a:gs pos="0">
                <a:schemeClr val="dk2"/>
              </a:gs>
              <a:gs pos="21000">
                <a:srgbClr val="FFFFFF"/>
              </a:gs>
              <a:gs pos="67000">
                <a:srgbClr val="FFFFFF">
                  <a:alpha val="46666"/>
                </a:srgbClr>
              </a:gs>
              <a:gs pos="88000">
                <a:srgbClr val="FFFFFF">
                  <a:alpha val="14901"/>
                </a:srgbClr>
              </a:gs>
              <a:gs pos="100000">
                <a:schemeClr val="dk2"/>
              </a:gs>
            </a:gsLst>
            <a:path path="circle">
              <a:fillToRect r="100000" b="100000"/>
            </a:path>
            <a:tileRect l="-100000" t="-100000"/>
          </a:gradFill>
          <a:ln>
            <a:noFill/>
          </a:ln>
        </p:spPr>
        <p:txBody>
          <a:bodyPr spcFirstLastPara="1" wrap="square" lIns="163275" tIns="81625" rIns="163275" bIns="81625" anchor="ctr" anchorCtr="0">
            <a:normAutofit/>
          </a:bodyPr>
          <a:lstStyle>
            <a:lvl1pPr marL="457200" lvl="0" indent="-228600" algn="ctr">
              <a:spcBef>
                <a:spcPts val="0"/>
              </a:spcBef>
              <a:spcAft>
                <a:spcPts val="0"/>
              </a:spcAft>
              <a:buClr>
                <a:schemeClr val="accent3"/>
              </a:buClr>
              <a:buSzPts val="2400"/>
              <a:buNone/>
              <a:defRPr sz="2400" i="0">
                <a:solidFill>
                  <a:schemeClr val="accent3"/>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1" name="Google Shape;271;p83"/>
          <p:cNvSpPr>
            <a:spLocks noGrp="1"/>
          </p:cNvSpPr>
          <p:nvPr>
            <p:ph type="body" idx="18"/>
          </p:nvPr>
        </p:nvSpPr>
        <p:spPr>
          <a:xfrm>
            <a:off x="8051041" y="2538284"/>
            <a:ext cx="1236051" cy="1237326"/>
          </a:xfrm>
          <a:prstGeom prst="ellipse">
            <a:avLst/>
          </a:prstGeom>
          <a:gradFill>
            <a:gsLst>
              <a:gs pos="0">
                <a:schemeClr val="dk2"/>
              </a:gs>
              <a:gs pos="21000">
                <a:srgbClr val="FFFFFF"/>
              </a:gs>
              <a:gs pos="67000">
                <a:srgbClr val="FFFFFF">
                  <a:alpha val="46666"/>
                </a:srgbClr>
              </a:gs>
              <a:gs pos="88000">
                <a:srgbClr val="FFFFFF">
                  <a:alpha val="14901"/>
                </a:srgbClr>
              </a:gs>
              <a:gs pos="100000">
                <a:schemeClr val="dk2"/>
              </a:gs>
            </a:gsLst>
            <a:path path="circle">
              <a:fillToRect r="100000" b="100000"/>
            </a:path>
            <a:tileRect l="-100000" t="-100000"/>
          </a:gradFill>
          <a:ln>
            <a:noFill/>
          </a:ln>
        </p:spPr>
        <p:txBody>
          <a:bodyPr spcFirstLastPara="1" wrap="square" lIns="163275" tIns="81625" rIns="163275" bIns="81625" anchor="ctr" anchorCtr="0">
            <a:normAutofit/>
          </a:bodyPr>
          <a:lstStyle>
            <a:lvl1pPr marL="457200" lvl="0" indent="-228600" algn="ctr">
              <a:spcBef>
                <a:spcPts val="0"/>
              </a:spcBef>
              <a:spcAft>
                <a:spcPts val="0"/>
              </a:spcAft>
              <a:buClr>
                <a:schemeClr val="accent3"/>
              </a:buClr>
              <a:buSzPts val="2400"/>
              <a:buNone/>
              <a:defRPr sz="2400" i="0">
                <a:solidFill>
                  <a:schemeClr val="accent3"/>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2" name="Google Shape;272;p83"/>
          <p:cNvSpPr>
            <a:spLocks noGrp="1"/>
          </p:cNvSpPr>
          <p:nvPr>
            <p:ph type="body" idx="19"/>
          </p:nvPr>
        </p:nvSpPr>
        <p:spPr>
          <a:xfrm>
            <a:off x="12208289" y="2538284"/>
            <a:ext cx="1236051" cy="1237326"/>
          </a:xfrm>
          <a:prstGeom prst="ellipse">
            <a:avLst/>
          </a:prstGeom>
          <a:gradFill>
            <a:gsLst>
              <a:gs pos="0">
                <a:schemeClr val="dk2"/>
              </a:gs>
              <a:gs pos="21000">
                <a:srgbClr val="FFFFFF"/>
              </a:gs>
              <a:gs pos="67000">
                <a:srgbClr val="FFFFFF">
                  <a:alpha val="46666"/>
                </a:srgbClr>
              </a:gs>
              <a:gs pos="88000">
                <a:srgbClr val="FFFFFF">
                  <a:alpha val="14901"/>
                </a:srgbClr>
              </a:gs>
              <a:gs pos="100000">
                <a:schemeClr val="dk2"/>
              </a:gs>
            </a:gsLst>
            <a:path path="circle">
              <a:fillToRect r="100000" b="100000"/>
            </a:path>
            <a:tileRect l="-100000" t="-100000"/>
          </a:gradFill>
          <a:ln>
            <a:noFill/>
          </a:ln>
        </p:spPr>
        <p:txBody>
          <a:bodyPr spcFirstLastPara="1" wrap="square" lIns="163275" tIns="81625" rIns="163275" bIns="81625" anchor="ctr" anchorCtr="0">
            <a:normAutofit/>
          </a:bodyPr>
          <a:lstStyle>
            <a:lvl1pPr marL="457200" lvl="0" indent="-228600" algn="ctr">
              <a:spcBef>
                <a:spcPts val="0"/>
              </a:spcBef>
              <a:spcAft>
                <a:spcPts val="0"/>
              </a:spcAft>
              <a:buClr>
                <a:schemeClr val="accent3"/>
              </a:buClr>
              <a:buSzPts val="2400"/>
              <a:buNone/>
              <a:defRPr sz="2400" i="0">
                <a:solidFill>
                  <a:schemeClr val="accent3"/>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3" name="Google Shape;273;p83"/>
          <p:cNvSpPr>
            <a:spLocks noGrp="1"/>
          </p:cNvSpPr>
          <p:nvPr>
            <p:ph type="body" idx="20"/>
          </p:nvPr>
        </p:nvSpPr>
        <p:spPr>
          <a:xfrm>
            <a:off x="16286956" y="2538284"/>
            <a:ext cx="1236051" cy="1237326"/>
          </a:xfrm>
          <a:prstGeom prst="ellipse">
            <a:avLst/>
          </a:prstGeom>
          <a:gradFill>
            <a:gsLst>
              <a:gs pos="0">
                <a:schemeClr val="dk2"/>
              </a:gs>
              <a:gs pos="21000">
                <a:srgbClr val="FFFFFF"/>
              </a:gs>
              <a:gs pos="67000">
                <a:srgbClr val="FFFFFF">
                  <a:alpha val="46666"/>
                </a:srgbClr>
              </a:gs>
              <a:gs pos="88000">
                <a:srgbClr val="FFFFFF">
                  <a:alpha val="14901"/>
                </a:srgbClr>
              </a:gs>
              <a:gs pos="100000">
                <a:schemeClr val="dk2"/>
              </a:gs>
            </a:gsLst>
            <a:path path="circle">
              <a:fillToRect r="100000" b="100000"/>
            </a:path>
            <a:tileRect l="-100000" t="-100000"/>
          </a:gradFill>
          <a:ln>
            <a:noFill/>
          </a:ln>
        </p:spPr>
        <p:txBody>
          <a:bodyPr spcFirstLastPara="1" wrap="square" lIns="163275" tIns="81625" rIns="163275" bIns="81625" anchor="ctr" anchorCtr="0">
            <a:normAutofit/>
          </a:bodyPr>
          <a:lstStyle>
            <a:lvl1pPr marL="457200" lvl="0" indent="-228600" algn="ctr">
              <a:spcBef>
                <a:spcPts val="0"/>
              </a:spcBef>
              <a:spcAft>
                <a:spcPts val="0"/>
              </a:spcAft>
              <a:buClr>
                <a:schemeClr val="accent3"/>
              </a:buClr>
              <a:buSzPts val="2400"/>
              <a:buNone/>
              <a:defRPr sz="2400" i="0">
                <a:solidFill>
                  <a:schemeClr val="accent3"/>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fade">
                                      <p:cBhvr>
                                        <p:cTn id="7" dur="500"/>
                                        <p:tgtEl>
                                          <p:spTgt spid="25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4">
                                            <p:txEl>
                                              <p:pRg st="1" end="1"/>
                                            </p:txEl>
                                          </p:spTgt>
                                        </p:tgtEl>
                                        <p:attrNameLst>
                                          <p:attrName>style.visibility</p:attrName>
                                        </p:attrNameLst>
                                      </p:cBhvr>
                                      <p:to>
                                        <p:strVal val="visible"/>
                                      </p:to>
                                    </p:set>
                                    <p:animEffect transition="in" filter="fade">
                                      <p:cBhvr>
                                        <p:cTn id="10" dur="500"/>
                                        <p:tgtEl>
                                          <p:spTgt spid="25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4">
                                            <p:txEl>
                                              <p:pRg st="2" end="2"/>
                                            </p:txEl>
                                          </p:spTgt>
                                        </p:tgtEl>
                                        <p:attrNameLst>
                                          <p:attrName>style.visibility</p:attrName>
                                        </p:attrNameLst>
                                      </p:cBhvr>
                                      <p:to>
                                        <p:strVal val="visible"/>
                                      </p:to>
                                    </p:set>
                                    <p:animEffect transition="in" filter="fade">
                                      <p:cBhvr>
                                        <p:cTn id="13" dur="500"/>
                                        <p:tgtEl>
                                          <p:spTgt spid="25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4">
                                            <p:txEl>
                                              <p:pRg st="3" end="3"/>
                                            </p:txEl>
                                          </p:spTgt>
                                        </p:tgtEl>
                                        <p:attrNameLst>
                                          <p:attrName>style.visibility</p:attrName>
                                        </p:attrNameLst>
                                      </p:cBhvr>
                                      <p:to>
                                        <p:strVal val="visible"/>
                                      </p:to>
                                    </p:set>
                                    <p:animEffect transition="in" filter="fade">
                                      <p:cBhvr>
                                        <p:cTn id="16" dur="500"/>
                                        <p:tgtEl>
                                          <p:spTgt spid="25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54">
                                            <p:txEl>
                                              <p:pRg st="4" end="4"/>
                                            </p:txEl>
                                          </p:spTgt>
                                        </p:tgtEl>
                                        <p:attrNameLst>
                                          <p:attrName>style.visibility</p:attrName>
                                        </p:attrNameLst>
                                      </p:cBhvr>
                                      <p:to>
                                        <p:strVal val="visible"/>
                                      </p:to>
                                    </p:set>
                                    <p:animEffect transition="in" filter="fade">
                                      <p:cBhvr>
                                        <p:cTn id="19" dur="500"/>
                                        <p:tgtEl>
                                          <p:spTgt spid="25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4">
                                            <p:txEl>
                                              <p:pRg st="5" end="5"/>
                                            </p:txEl>
                                          </p:spTgt>
                                        </p:tgtEl>
                                        <p:attrNameLst>
                                          <p:attrName>style.visibility</p:attrName>
                                        </p:attrNameLst>
                                      </p:cBhvr>
                                      <p:to>
                                        <p:strVal val="visible"/>
                                      </p:to>
                                    </p:set>
                                    <p:animEffect transition="in" filter="fade">
                                      <p:cBhvr>
                                        <p:cTn id="22" dur="500"/>
                                        <p:tgtEl>
                                          <p:spTgt spid="25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54">
                                            <p:txEl>
                                              <p:pRg st="6" end="6"/>
                                            </p:txEl>
                                          </p:spTgt>
                                        </p:tgtEl>
                                        <p:attrNameLst>
                                          <p:attrName>style.visibility</p:attrName>
                                        </p:attrNameLst>
                                      </p:cBhvr>
                                      <p:to>
                                        <p:strVal val="visible"/>
                                      </p:to>
                                    </p:set>
                                    <p:animEffect transition="in" filter="fade">
                                      <p:cBhvr>
                                        <p:cTn id="25" dur="500"/>
                                        <p:tgtEl>
                                          <p:spTgt spid="25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54">
                                            <p:txEl>
                                              <p:pRg st="7" end="7"/>
                                            </p:txEl>
                                          </p:spTgt>
                                        </p:tgtEl>
                                        <p:attrNameLst>
                                          <p:attrName>style.visibility</p:attrName>
                                        </p:attrNameLst>
                                      </p:cBhvr>
                                      <p:to>
                                        <p:strVal val="visible"/>
                                      </p:to>
                                    </p:set>
                                    <p:animEffect transition="in" filter="fade">
                                      <p:cBhvr>
                                        <p:cTn id="28" dur="500"/>
                                        <p:tgtEl>
                                          <p:spTgt spid="25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54">
                                            <p:txEl>
                                              <p:pRg st="8" end="8"/>
                                            </p:txEl>
                                          </p:spTgt>
                                        </p:tgtEl>
                                        <p:attrNameLst>
                                          <p:attrName>style.visibility</p:attrName>
                                        </p:attrNameLst>
                                      </p:cBhvr>
                                      <p:to>
                                        <p:strVal val="visible"/>
                                      </p:to>
                                    </p:set>
                                    <p:animEffect transition="in" filter="fade">
                                      <p:cBhvr>
                                        <p:cTn id="31" dur="500"/>
                                        <p:tgtEl>
                                          <p:spTgt spid="254">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50"/>
                                        </p:tgtEl>
                                        <p:attrNameLst>
                                          <p:attrName>style.visibility</p:attrName>
                                        </p:attrNameLst>
                                      </p:cBhvr>
                                      <p:to>
                                        <p:strVal val="visible"/>
                                      </p:to>
                                    </p:set>
                                    <p:animEffect transition="in" filter="fade">
                                      <p:cBhvr>
                                        <p:cTn id="35" dur="500"/>
                                        <p:tgtEl>
                                          <p:spTgt spid="250"/>
                                        </p:tgtEl>
                                      </p:cBhvr>
                                    </p:animEffect>
                                  </p:childTnLst>
                                </p:cTn>
                              </p:par>
                              <p:par>
                                <p:cTn id="36" presetID="10" presetClass="entr" presetSubtype="0" fill="hold" nodeType="withEffect">
                                  <p:stCondLst>
                                    <p:cond delay="250"/>
                                  </p:stCondLst>
                                  <p:childTnLst>
                                    <p:set>
                                      <p:cBhvr>
                                        <p:cTn id="37" dur="1" fill="hold">
                                          <p:stCondLst>
                                            <p:cond delay="0"/>
                                          </p:stCondLst>
                                        </p:cTn>
                                        <p:tgtEl>
                                          <p:spTgt spid="257"/>
                                        </p:tgtEl>
                                        <p:attrNameLst>
                                          <p:attrName>style.visibility</p:attrName>
                                        </p:attrNameLst>
                                      </p:cBhvr>
                                      <p:to>
                                        <p:strVal val="visible"/>
                                      </p:to>
                                    </p:set>
                                    <p:animEffect transition="in" filter="fade">
                                      <p:cBhvr>
                                        <p:cTn id="38" dur="500"/>
                                        <p:tgtEl>
                                          <p:spTgt spid="25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70">
                                            <p:txEl>
                                              <p:pRg st="0" end="0"/>
                                            </p:txEl>
                                          </p:spTgt>
                                        </p:tgtEl>
                                        <p:attrNameLst>
                                          <p:attrName>style.visibility</p:attrName>
                                        </p:attrNameLst>
                                      </p:cBhvr>
                                      <p:to>
                                        <p:strVal val="visible"/>
                                      </p:to>
                                    </p:set>
                                    <p:animEffect transition="in" filter="fade">
                                      <p:cBhvr>
                                        <p:cTn id="42" dur="500"/>
                                        <p:tgtEl>
                                          <p:spTgt spid="270">
                                            <p:txEl>
                                              <p:pRg st="0" end="0"/>
                                            </p:txEl>
                                          </p:spTgt>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270">
                                            <p:txEl>
                                              <p:pRg st="1" end="1"/>
                                            </p:txEl>
                                          </p:spTgt>
                                        </p:tgtEl>
                                        <p:attrNameLst>
                                          <p:attrName>style.visibility</p:attrName>
                                        </p:attrNameLst>
                                      </p:cBhvr>
                                      <p:to>
                                        <p:strVal val="visible"/>
                                      </p:to>
                                    </p:set>
                                    <p:animEffect transition="in" filter="fade">
                                      <p:cBhvr>
                                        <p:cTn id="46" dur="500"/>
                                        <p:tgtEl>
                                          <p:spTgt spid="270">
                                            <p:txEl>
                                              <p:pRg st="1" end="1"/>
                                            </p:txEl>
                                          </p:spTgt>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270">
                                            <p:txEl>
                                              <p:pRg st="2" end="2"/>
                                            </p:txEl>
                                          </p:spTgt>
                                        </p:tgtEl>
                                        <p:attrNameLst>
                                          <p:attrName>style.visibility</p:attrName>
                                        </p:attrNameLst>
                                      </p:cBhvr>
                                      <p:to>
                                        <p:strVal val="visible"/>
                                      </p:to>
                                    </p:set>
                                    <p:animEffect transition="in" filter="fade">
                                      <p:cBhvr>
                                        <p:cTn id="50" dur="500"/>
                                        <p:tgtEl>
                                          <p:spTgt spid="270">
                                            <p:txEl>
                                              <p:pRg st="2" end="2"/>
                                            </p:txEl>
                                          </p:spTgt>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270">
                                            <p:txEl>
                                              <p:pRg st="3" end="3"/>
                                            </p:txEl>
                                          </p:spTgt>
                                        </p:tgtEl>
                                        <p:attrNameLst>
                                          <p:attrName>style.visibility</p:attrName>
                                        </p:attrNameLst>
                                      </p:cBhvr>
                                      <p:to>
                                        <p:strVal val="visible"/>
                                      </p:to>
                                    </p:set>
                                    <p:animEffect transition="in" filter="fade">
                                      <p:cBhvr>
                                        <p:cTn id="54" dur="500"/>
                                        <p:tgtEl>
                                          <p:spTgt spid="270">
                                            <p:txEl>
                                              <p:pRg st="3" end="3"/>
                                            </p:txEl>
                                          </p:spTgt>
                                        </p:tgtEl>
                                      </p:cBhvr>
                                    </p:animEffect>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270">
                                            <p:txEl>
                                              <p:pRg st="4" end="4"/>
                                            </p:txEl>
                                          </p:spTgt>
                                        </p:tgtEl>
                                        <p:attrNameLst>
                                          <p:attrName>style.visibility</p:attrName>
                                        </p:attrNameLst>
                                      </p:cBhvr>
                                      <p:to>
                                        <p:strVal val="visible"/>
                                      </p:to>
                                    </p:set>
                                    <p:animEffect transition="in" filter="fade">
                                      <p:cBhvr>
                                        <p:cTn id="58" dur="500"/>
                                        <p:tgtEl>
                                          <p:spTgt spid="270">
                                            <p:txEl>
                                              <p:pRg st="4" end="4"/>
                                            </p:txEl>
                                          </p:spTgt>
                                        </p:tgtEl>
                                      </p:cBhvr>
                                    </p:animEffect>
                                  </p:childTnLst>
                                </p:cTn>
                              </p:par>
                            </p:childTnLst>
                          </p:cTn>
                        </p:par>
                        <p:par>
                          <p:cTn id="59" fill="hold">
                            <p:stCondLst>
                              <p:cond delay="3500"/>
                            </p:stCondLst>
                            <p:childTnLst>
                              <p:par>
                                <p:cTn id="60" presetID="10" presetClass="entr" presetSubtype="0" fill="hold" nodeType="afterEffect">
                                  <p:stCondLst>
                                    <p:cond delay="0"/>
                                  </p:stCondLst>
                                  <p:childTnLst>
                                    <p:set>
                                      <p:cBhvr>
                                        <p:cTn id="61" dur="1" fill="hold">
                                          <p:stCondLst>
                                            <p:cond delay="0"/>
                                          </p:stCondLst>
                                        </p:cTn>
                                        <p:tgtEl>
                                          <p:spTgt spid="270">
                                            <p:txEl>
                                              <p:pRg st="5" end="5"/>
                                            </p:txEl>
                                          </p:spTgt>
                                        </p:tgtEl>
                                        <p:attrNameLst>
                                          <p:attrName>style.visibility</p:attrName>
                                        </p:attrNameLst>
                                      </p:cBhvr>
                                      <p:to>
                                        <p:strVal val="visible"/>
                                      </p:to>
                                    </p:set>
                                    <p:animEffect transition="in" filter="fade">
                                      <p:cBhvr>
                                        <p:cTn id="62" dur="500"/>
                                        <p:tgtEl>
                                          <p:spTgt spid="270">
                                            <p:txEl>
                                              <p:pRg st="5" end="5"/>
                                            </p:txEl>
                                          </p:spTgt>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270">
                                            <p:txEl>
                                              <p:pRg st="6" end="6"/>
                                            </p:txEl>
                                          </p:spTgt>
                                        </p:tgtEl>
                                        <p:attrNameLst>
                                          <p:attrName>style.visibility</p:attrName>
                                        </p:attrNameLst>
                                      </p:cBhvr>
                                      <p:to>
                                        <p:strVal val="visible"/>
                                      </p:to>
                                    </p:set>
                                    <p:animEffect transition="in" filter="fade">
                                      <p:cBhvr>
                                        <p:cTn id="66" dur="500"/>
                                        <p:tgtEl>
                                          <p:spTgt spid="270">
                                            <p:txEl>
                                              <p:pRg st="6" end="6"/>
                                            </p:txEl>
                                          </p:spTgt>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270">
                                            <p:txEl>
                                              <p:pRg st="7" end="7"/>
                                            </p:txEl>
                                          </p:spTgt>
                                        </p:tgtEl>
                                        <p:attrNameLst>
                                          <p:attrName>style.visibility</p:attrName>
                                        </p:attrNameLst>
                                      </p:cBhvr>
                                      <p:to>
                                        <p:strVal val="visible"/>
                                      </p:to>
                                    </p:set>
                                    <p:animEffect transition="in" filter="fade">
                                      <p:cBhvr>
                                        <p:cTn id="70" dur="500"/>
                                        <p:tgtEl>
                                          <p:spTgt spid="270">
                                            <p:txEl>
                                              <p:pRg st="7" end="7"/>
                                            </p:txEl>
                                          </p:spTgt>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270">
                                            <p:txEl>
                                              <p:pRg st="8" end="8"/>
                                            </p:txEl>
                                          </p:spTgt>
                                        </p:tgtEl>
                                        <p:attrNameLst>
                                          <p:attrName>style.visibility</p:attrName>
                                        </p:attrNameLst>
                                      </p:cBhvr>
                                      <p:to>
                                        <p:strVal val="visible"/>
                                      </p:to>
                                    </p:set>
                                    <p:animEffect transition="in" filter="fade">
                                      <p:cBhvr>
                                        <p:cTn id="74" dur="500"/>
                                        <p:tgtEl>
                                          <p:spTgt spid="270">
                                            <p:txEl>
                                              <p:pRg st="8" end="8"/>
                                            </p:txEl>
                                          </p:spTgt>
                                        </p:tgtEl>
                                      </p:cBhvr>
                                    </p:animEffect>
                                  </p:childTnLst>
                                </p:cTn>
                              </p:par>
                            </p:childTnLst>
                          </p:cTn>
                        </p:par>
                        <p:par>
                          <p:cTn id="75" fill="hold">
                            <p:stCondLst>
                              <p:cond delay="5500"/>
                            </p:stCondLst>
                            <p:childTnLst>
                              <p:par>
                                <p:cTn id="76" presetID="10" presetClass="entr" presetSubtype="0" fill="hold" nodeType="afterEffect">
                                  <p:stCondLst>
                                    <p:cond delay="0"/>
                                  </p:stCondLst>
                                  <p:childTnLst>
                                    <p:set>
                                      <p:cBhvr>
                                        <p:cTn id="77" dur="1" fill="hold">
                                          <p:stCondLst>
                                            <p:cond delay="0"/>
                                          </p:stCondLst>
                                        </p:cTn>
                                        <p:tgtEl>
                                          <p:spTgt spid="255">
                                            <p:txEl>
                                              <p:pRg st="0" end="0"/>
                                            </p:txEl>
                                          </p:spTgt>
                                        </p:tgtEl>
                                        <p:attrNameLst>
                                          <p:attrName>style.visibility</p:attrName>
                                        </p:attrNameLst>
                                      </p:cBhvr>
                                      <p:to>
                                        <p:strVal val="visible"/>
                                      </p:to>
                                    </p:set>
                                    <p:animEffect transition="in" filter="fade">
                                      <p:cBhvr>
                                        <p:cTn id="78" dur="500"/>
                                        <p:tgtEl>
                                          <p:spTgt spid="255">
                                            <p:txEl>
                                              <p:pRg st="0" end="0"/>
                                            </p:txEl>
                                          </p:spTgt>
                                        </p:tgtEl>
                                      </p:cBhvr>
                                    </p:animEffect>
                                  </p:childTnLst>
                                </p:cTn>
                              </p:par>
                            </p:childTnLst>
                          </p:cTn>
                        </p:par>
                        <p:par>
                          <p:cTn id="79" fill="hold">
                            <p:stCondLst>
                              <p:cond delay="6000"/>
                            </p:stCondLst>
                            <p:childTnLst>
                              <p:par>
                                <p:cTn id="80" presetID="10" presetClass="entr" presetSubtype="0" fill="hold" nodeType="afterEffect">
                                  <p:stCondLst>
                                    <p:cond delay="0"/>
                                  </p:stCondLst>
                                  <p:childTnLst>
                                    <p:set>
                                      <p:cBhvr>
                                        <p:cTn id="81" dur="1" fill="hold">
                                          <p:stCondLst>
                                            <p:cond delay="0"/>
                                          </p:stCondLst>
                                        </p:cTn>
                                        <p:tgtEl>
                                          <p:spTgt spid="255">
                                            <p:txEl>
                                              <p:pRg st="1" end="1"/>
                                            </p:txEl>
                                          </p:spTgt>
                                        </p:tgtEl>
                                        <p:attrNameLst>
                                          <p:attrName>style.visibility</p:attrName>
                                        </p:attrNameLst>
                                      </p:cBhvr>
                                      <p:to>
                                        <p:strVal val="visible"/>
                                      </p:to>
                                    </p:set>
                                    <p:animEffect transition="in" filter="fade">
                                      <p:cBhvr>
                                        <p:cTn id="82" dur="500"/>
                                        <p:tgtEl>
                                          <p:spTgt spid="255">
                                            <p:txEl>
                                              <p:pRg st="1" end="1"/>
                                            </p:txEl>
                                          </p:spTgt>
                                        </p:tgtEl>
                                      </p:cBhvr>
                                    </p:animEffect>
                                  </p:childTnLst>
                                </p:cTn>
                              </p:par>
                            </p:childTnLst>
                          </p:cTn>
                        </p:par>
                        <p:par>
                          <p:cTn id="83" fill="hold">
                            <p:stCondLst>
                              <p:cond delay="6500"/>
                            </p:stCondLst>
                            <p:childTnLst>
                              <p:par>
                                <p:cTn id="84" presetID="10" presetClass="entr" presetSubtype="0" fill="hold" nodeType="afterEffect">
                                  <p:stCondLst>
                                    <p:cond delay="0"/>
                                  </p:stCondLst>
                                  <p:childTnLst>
                                    <p:set>
                                      <p:cBhvr>
                                        <p:cTn id="85" dur="1" fill="hold">
                                          <p:stCondLst>
                                            <p:cond delay="0"/>
                                          </p:stCondLst>
                                        </p:cTn>
                                        <p:tgtEl>
                                          <p:spTgt spid="255">
                                            <p:txEl>
                                              <p:pRg st="2" end="2"/>
                                            </p:txEl>
                                          </p:spTgt>
                                        </p:tgtEl>
                                        <p:attrNameLst>
                                          <p:attrName>style.visibility</p:attrName>
                                        </p:attrNameLst>
                                      </p:cBhvr>
                                      <p:to>
                                        <p:strVal val="visible"/>
                                      </p:to>
                                    </p:set>
                                    <p:animEffect transition="in" filter="fade">
                                      <p:cBhvr>
                                        <p:cTn id="86" dur="500"/>
                                        <p:tgtEl>
                                          <p:spTgt spid="255">
                                            <p:txEl>
                                              <p:pRg st="2" end="2"/>
                                            </p:txEl>
                                          </p:spTgt>
                                        </p:tgtEl>
                                      </p:cBhvr>
                                    </p:animEffect>
                                  </p:childTnLst>
                                </p:cTn>
                              </p:par>
                            </p:childTnLst>
                          </p:cTn>
                        </p:par>
                        <p:par>
                          <p:cTn id="87" fill="hold">
                            <p:stCondLst>
                              <p:cond delay="7000"/>
                            </p:stCondLst>
                            <p:childTnLst>
                              <p:par>
                                <p:cTn id="88" presetID="10" presetClass="entr" presetSubtype="0" fill="hold" nodeType="afterEffect">
                                  <p:stCondLst>
                                    <p:cond delay="0"/>
                                  </p:stCondLst>
                                  <p:childTnLst>
                                    <p:set>
                                      <p:cBhvr>
                                        <p:cTn id="89" dur="1" fill="hold">
                                          <p:stCondLst>
                                            <p:cond delay="0"/>
                                          </p:stCondLst>
                                        </p:cTn>
                                        <p:tgtEl>
                                          <p:spTgt spid="255">
                                            <p:txEl>
                                              <p:pRg st="3" end="3"/>
                                            </p:txEl>
                                          </p:spTgt>
                                        </p:tgtEl>
                                        <p:attrNameLst>
                                          <p:attrName>style.visibility</p:attrName>
                                        </p:attrNameLst>
                                      </p:cBhvr>
                                      <p:to>
                                        <p:strVal val="visible"/>
                                      </p:to>
                                    </p:set>
                                    <p:animEffect transition="in" filter="fade">
                                      <p:cBhvr>
                                        <p:cTn id="90" dur="500"/>
                                        <p:tgtEl>
                                          <p:spTgt spid="255">
                                            <p:txEl>
                                              <p:pRg st="3" end="3"/>
                                            </p:txEl>
                                          </p:spTgt>
                                        </p:tgtEl>
                                      </p:cBhvr>
                                    </p:animEffect>
                                  </p:childTnLst>
                                </p:cTn>
                              </p:par>
                            </p:childTnLst>
                          </p:cTn>
                        </p:par>
                        <p:par>
                          <p:cTn id="91" fill="hold">
                            <p:stCondLst>
                              <p:cond delay="7500"/>
                            </p:stCondLst>
                            <p:childTnLst>
                              <p:par>
                                <p:cTn id="92" presetID="10" presetClass="entr" presetSubtype="0" fill="hold" nodeType="afterEffect">
                                  <p:stCondLst>
                                    <p:cond delay="0"/>
                                  </p:stCondLst>
                                  <p:childTnLst>
                                    <p:set>
                                      <p:cBhvr>
                                        <p:cTn id="93" dur="1" fill="hold">
                                          <p:stCondLst>
                                            <p:cond delay="0"/>
                                          </p:stCondLst>
                                        </p:cTn>
                                        <p:tgtEl>
                                          <p:spTgt spid="255">
                                            <p:txEl>
                                              <p:pRg st="4" end="4"/>
                                            </p:txEl>
                                          </p:spTgt>
                                        </p:tgtEl>
                                        <p:attrNameLst>
                                          <p:attrName>style.visibility</p:attrName>
                                        </p:attrNameLst>
                                      </p:cBhvr>
                                      <p:to>
                                        <p:strVal val="visible"/>
                                      </p:to>
                                    </p:set>
                                    <p:animEffect transition="in" filter="fade">
                                      <p:cBhvr>
                                        <p:cTn id="94" dur="500"/>
                                        <p:tgtEl>
                                          <p:spTgt spid="255">
                                            <p:txEl>
                                              <p:pRg st="4" end="4"/>
                                            </p:txEl>
                                          </p:spTgt>
                                        </p:tgtEl>
                                      </p:cBhvr>
                                    </p:animEffect>
                                  </p:childTnLst>
                                </p:cTn>
                              </p:par>
                            </p:childTnLst>
                          </p:cTn>
                        </p:par>
                        <p:par>
                          <p:cTn id="95" fill="hold">
                            <p:stCondLst>
                              <p:cond delay="8000"/>
                            </p:stCondLst>
                            <p:childTnLst>
                              <p:par>
                                <p:cTn id="96" presetID="10" presetClass="entr" presetSubtype="0" fill="hold" nodeType="afterEffect">
                                  <p:stCondLst>
                                    <p:cond delay="0"/>
                                  </p:stCondLst>
                                  <p:childTnLst>
                                    <p:set>
                                      <p:cBhvr>
                                        <p:cTn id="97" dur="1" fill="hold">
                                          <p:stCondLst>
                                            <p:cond delay="0"/>
                                          </p:stCondLst>
                                        </p:cTn>
                                        <p:tgtEl>
                                          <p:spTgt spid="255">
                                            <p:txEl>
                                              <p:pRg st="5" end="5"/>
                                            </p:txEl>
                                          </p:spTgt>
                                        </p:tgtEl>
                                        <p:attrNameLst>
                                          <p:attrName>style.visibility</p:attrName>
                                        </p:attrNameLst>
                                      </p:cBhvr>
                                      <p:to>
                                        <p:strVal val="visible"/>
                                      </p:to>
                                    </p:set>
                                    <p:animEffect transition="in" filter="fade">
                                      <p:cBhvr>
                                        <p:cTn id="98" dur="500"/>
                                        <p:tgtEl>
                                          <p:spTgt spid="255">
                                            <p:txEl>
                                              <p:pRg st="5" end="5"/>
                                            </p:txEl>
                                          </p:spTgt>
                                        </p:tgtEl>
                                      </p:cBhvr>
                                    </p:animEffect>
                                  </p:childTnLst>
                                </p:cTn>
                              </p:par>
                            </p:childTnLst>
                          </p:cTn>
                        </p:par>
                        <p:par>
                          <p:cTn id="99" fill="hold">
                            <p:stCondLst>
                              <p:cond delay="8500"/>
                            </p:stCondLst>
                            <p:childTnLst>
                              <p:par>
                                <p:cTn id="100" presetID="10" presetClass="entr" presetSubtype="0" fill="hold" nodeType="afterEffect">
                                  <p:stCondLst>
                                    <p:cond delay="0"/>
                                  </p:stCondLst>
                                  <p:childTnLst>
                                    <p:set>
                                      <p:cBhvr>
                                        <p:cTn id="101" dur="1" fill="hold">
                                          <p:stCondLst>
                                            <p:cond delay="0"/>
                                          </p:stCondLst>
                                        </p:cTn>
                                        <p:tgtEl>
                                          <p:spTgt spid="255">
                                            <p:txEl>
                                              <p:pRg st="6" end="6"/>
                                            </p:txEl>
                                          </p:spTgt>
                                        </p:tgtEl>
                                        <p:attrNameLst>
                                          <p:attrName>style.visibility</p:attrName>
                                        </p:attrNameLst>
                                      </p:cBhvr>
                                      <p:to>
                                        <p:strVal val="visible"/>
                                      </p:to>
                                    </p:set>
                                    <p:animEffect transition="in" filter="fade">
                                      <p:cBhvr>
                                        <p:cTn id="102" dur="500"/>
                                        <p:tgtEl>
                                          <p:spTgt spid="255">
                                            <p:txEl>
                                              <p:pRg st="6" end="6"/>
                                            </p:txEl>
                                          </p:spTgt>
                                        </p:tgtEl>
                                      </p:cBhvr>
                                    </p:animEffect>
                                  </p:childTnLst>
                                </p:cTn>
                              </p:par>
                            </p:childTnLst>
                          </p:cTn>
                        </p:par>
                        <p:par>
                          <p:cTn id="103" fill="hold">
                            <p:stCondLst>
                              <p:cond delay="9000"/>
                            </p:stCondLst>
                            <p:childTnLst>
                              <p:par>
                                <p:cTn id="104" presetID="10" presetClass="entr" presetSubtype="0" fill="hold" nodeType="afterEffect">
                                  <p:stCondLst>
                                    <p:cond delay="0"/>
                                  </p:stCondLst>
                                  <p:childTnLst>
                                    <p:set>
                                      <p:cBhvr>
                                        <p:cTn id="105" dur="1" fill="hold">
                                          <p:stCondLst>
                                            <p:cond delay="0"/>
                                          </p:stCondLst>
                                        </p:cTn>
                                        <p:tgtEl>
                                          <p:spTgt spid="255">
                                            <p:txEl>
                                              <p:pRg st="7" end="7"/>
                                            </p:txEl>
                                          </p:spTgt>
                                        </p:tgtEl>
                                        <p:attrNameLst>
                                          <p:attrName>style.visibility</p:attrName>
                                        </p:attrNameLst>
                                      </p:cBhvr>
                                      <p:to>
                                        <p:strVal val="visible"/>
                                      </p:to>
                                    </p:set>
                                    <p:animEffect transition="in" filter="fade">
                                      <p:cBhvr>
                                        <p:cTn id="106" dur="500"/>
                                        <p:tgtEl>
                                          <p:spTgt spid="255">
                                            <p:txEl>
                                              <p:pRg st="7" end="7"/>
                                            </p:txEl>
                                          </p:spTgt>
                                        </p:tgtEl>
                                      </p:cBhvr>
                                    </p:animEffect>
                                  </p:childTnLst>
                                </p:cTn>
                              </p:par>
                            </p:childTnLst>
                          </p:cTn>
                        </p:par>
                        <p:par>
                          <p:cTn id="107" fill="hold">
                            <p:stCondLst>
                              <p:cond delay="9500"/>
                            </p:stCondLst>
                            <p:childTnLst>
                              <p:par>
                                <p:cTn id="108" presetID="10" presetClass="entr" presetSubtype="0" fill="hold" nodeType="afterEffect">
                                  <p:stCondLst>
                                    <p:cond delay="0"/>
                                  </p:stCondLst>
                                  <p:childTnLst>
                                    <p:set>
                                      <p:cBhvr>
                                        <p:cTn id="109" dur="1" fill="hold">
                                          <p:stCondLst>
                                            <p:cond delay="0"/>
                                          </p:stCondLst>
                                        </p:cTn>
                                        <p:tgtEl>
                                          <p:spTgt spid="255">
                                            <p:txEl>
                                              <p:pRg st="8" end="8"/>
                                            </p:txEl>
                                          </p:spTgt>
                                        </p:tgtEl>
                                        <p:attrNameLst>
                                          <p:attrName>style.visibility</p:attrName>
                                        </p:attrNameLst>
                                      </p:cBhvr>
                                      <p:to>
                                        <p:strVal val="visible"/>
                                      </p:to>
                                    </p:set>
                                    <p:animEffect transition="in" filter="fade">
                                      <p:cBhvr>
                                        <p:cTn id="110" dur="500"/>
                                        <p:tgtEl>
                                          <p:spTgt spid="255">
                                            <p:txEl>
                                              <p:pRg st="8" end="8"/>
                                            </p:txEl>
                                          </p:spTgt>
                                        </p:tgtEl>
                                      </p:cBhvr>
                                    </p:animEffect>
                                  </p:childTnLst>
                                </p:cTn>
                              </p:par>
                            </p:childTnLst>
                          </p:cTn>
                        </p:par>
                        <p:par>
                          <p:cTn id="111" fill="hold">
                            <p:stCondLst>
                              <p:cond delay="10000"/>
                            </p:stCondLst>
                            <p:childTnLst>
                              <p:par>
                                <p:cTn id="112" presetID="10" presetClass="entr" presetSubtype="0" fill="hold" nodeType="afterEffect">
                                  <p:stCondLst>
                                    <p:cond delay="0"/>
                                  </p:stCondLst>
                                  <p:childTnLst>
                                    <p:set>
                                      <p:cBhvr>
                                        <p:cTn id="113" dur="1" fill="hold">
                                          <p:stCondLst>
                                            <p:cond delay="0"/>
                                          </p:stCondLst>
                                        </p:cTn>
                                        <p:tgtEl>
                                          <p:spTgt spid="256">
                                            <p:txEl>
                                              <p:pRg st="0" end="0"/>
                                            </p:txEl>
                                          </p:spTgt>
                                        </p:tgtEl>
                                        <p:attrNameLst>
                                          <p:attrName>style.visibility</p:attrName>
                                        </p:attrNameLst>
                                      </p:cBhvr>
                                      <p:to>
                                        <p:strVal val="visible"/>
                                      </p:to>
                                    </p:set>
                                    <p:animEffect transition="in" filter="fade">
                                      <p:cBhvr>
                                        <p:cTn id="114" dur="750"/>
                                        <p:tgtEl>
                                          <p:spTgt spid="256">
                                            <p:txEl>
                                              <p:pRg st="0" end="0"/>
                                            </p:txEl>
                                          </p:spTgt>
                                        </p:tgtEl>
                                      </p:cBhvr>
                                    </p:animEffect>
                                  </p:childTnLst>
                                </p:cTn>
                              </p:par>
                            </p:childTnLst>
                          </p:cTn>
                        </p:par>
                        <p:par>
                          <p:cTn id="115" fill="hold">
                            <p:stCondLst>
                              <p:cond delay="10750"/>
                            </p:stCondLst>
                            <p:childTnLst>
                              <p:par>
                                <p:cTn id="116" presetID="10" presetClass="entr" presetSubtype="0" fill="hold" nodeType="afterEffect">
                                  <p:stCondLst>
                                    <p:cond delay="0"/>
                                  </p:stCondLst>
                                  <p:childTnLst>
                                    <p:set>
                                      <p:cBhvr>
                                        <p:cTn id="117" dur="1" fill="hold">
                                          <p:stCondLst>
                                            <p:cond delay="0"/>
                                          </p:stCondLst>
                                        </p:cTn>
                                        <p:tgtEl>
                                          <p:spTgt spid="256">
                                            <p:txEl>
                                              <p:pRg st="1" end="1"/>
                                            </p:txEl>
                                          </p:spTgt>
                                        </p:tgtEl>
                                        <p:attrNameLst>
                                          <p:attrName>style.visibility</p:attrName>
                                        </p:attrNameLst>
                                      </p:cBhvr>
                                      <p:to>
                                        <p:strVal val="visible"/>
                                      </p:to>
                                    </p:set>
                                    <p:animEffect transition="in" filter="fade">
                                      <p:cBhvr>
                                        <p:cTn id="118" dur="750"/>
                                        <p:tgtEl>
                                          <p:spTgt spid="256">
                                            <p:txEl>
                                              <p:pRg st="1" end="1"/>
                                            </p:txEl>
                                          </p:spTgt>
                                        </p:tgtEl>
                                      </p:cBhvr>
                                    </p:animEffect>
                                  </p:childTnLst>
                                </p:cTn>
                              </p:par>
                            </p:childTnLst>
                          </p:cTn>
                        </p:par>
                        <p:par>
                          <p:cTn id="119" fill="hold">
                            <p:stCondLst>
                              <p:cond delay="11500"/>
                            </p:stCondLst>
                            <p:childTnLst>
                              <p:par>
                                <p:cTn id="120" presetID="10" presetClass="entr" presetSubtype="0" fill="hold" nodeType="afterEffect">
                                  <p:stCondLst>
                                    <p:cond delay="0"/>
                                  </p:stCondLst>
                                  <p:childTnLst>
                                    <p:set>
                                      <p:cBhvr>
                                        <p:cTn id="121" dur="1" fill="hold">
                                          <p:stCondLst>
                                            <p:cond delay="0"/>
                                          </p:stCondLst>
                                        </p:cTn>
                                        <p:tgtEl>
                                          <p:spTgt spid="256">
                                            <p:txEl>
                                              <p:pRg st="2" end="2"/>
                                            </p:txEl>
                                          </p:spTgt>
                                        </p:tgtEl>
                                        <p:attrNameLst>
                                          <p:attrName>style.visibility</p:attrName>
                                        </p:attrNameLst>
                                      </p:cBhvr>
                                      <p:to>
                                        <p:strVal val="visible"/>
                                      </p:to>
                                    </p:set>
                                    <p:animEffect transition="in" filter="fade">
                                      <p:cBhvr>
                                        <p:cTn id="122" dur="750"/>
                                        <p:tgtEl>
                                          <p:spTgt spid="256">
                                            <p:txEl>
                                              <p:pRg st="2" end="2"/>
                                            </p:txEl>
                                          </p:spTgt>
                                        </p:tgtEl>
                                      </p:cBhvr>
                                    </p:animEffect>
                                  </p:childTnLst>
                                </p:cTn>
                              </p:par>
                            </p:childTnLst>
                          </p:cTn>
                        </p:par>
                        <p:par>
                          <p:cTn id="123" fill="hold">
                            <p:stCondLst>
                              <p:cond delay="12250"/>
                            </p:stCondLst>
                            <p:childTnLst>
                              <p:par>
                                <p:cTn id="124" presetID="10" presetClass="entr" presetSubtype="0" fill="hold" nodeType="afterEffect">
                                  <p:stCondLst>
                                    <p:cond delay="0"/>
                                  </p:stCondLst>
                                  <p:childTnLst>
                                    <p:set>
                                      <p:cBhvr>
                                        <p:cTn id="125" dur="1" fill="hold">
                                          <p:stCondLst>
                                            <p:cond delay="0"/>
                                          </p:stCondLst>
                                        </p:cTn>
                                        <p:tgtEl>
                                          <p:spTgt spid="256">
                                            <p:txEl>
                                              <p:pRg st="3" end="3"/>
                                            </p:txEl>
                                          </p:spTgt>
                                        </p:tgtEl>
                                        <p:attrNameLst>
                                          <p:attrName>style.visibility</p:attrName>
                                        </p:attrNameLst>
                                      </p:cBhvr>
                                      <p:to>
                                        <p:strVal val="visible"/>
                                      </p:to>
                                    </p:set>
                                    <p:animEffect transition="in" filter="fade">
                                      <p:cBhvr>
                                        <p:cTn id="126" dur="750"/>
                                        <p:tgtEl>
                                          <p:spTgt spid="256">
                                            <p:txEl>
                                              <p:pRg st="3" end="3"/>
                                            </p:txEl>
                                          </p:spTgt>
                                        </p:tgtEl>
                                      </p:cBhvr>
                                    </p:animEffect>
                                  </p:childTnLst>
                                </p:cTn>
                              </p:par>
                            </p:childTnLst>
                          </p:cTn>
                        </p:par>
                        <p:par>
                          <p:cTn id="127" fill="hold">
                            <p:stCondLst>
                              <p:cond delay="13000"/>
                            </p:stCondLst>
                            <p:childTnLst>
                              <p:par>
                                <p:cTn id="128" presetID="10" presetClass="entr" presetSubtype="0" fill="hold" nodeType="afterEffect">
                                  <p:stCondLst>
                                    <p:cond delay="0"/>
                                  </p:stCondLst>
                                  <p:childTnLst>
                                    <p:set>
                                      <p:cBhvr>
                                        <p:cTn id="129" dur="1" fill="hold">
                                          <p:stCondLst>
                                            <p:cond delay="0"/>
                                          </p:stCondLst>
                                        </p:cTn>
                                        <p:tgtEl>
                                          <p:spTgt spid="256">
                                            <p:txEl>
                                              <p:pRg st="4" end="4"/>
                                            </p:txEl>
                                          </p:spTgt>
                                        </p:tgtEl>
                                        <p:attrNameLst>
                                          <p:attrName>style.visibility</p:attrName>
                                        </p:attrNameLst>
                                      </p:cBhvr>
                                      <p:to>
                                        <p:strVal val="visible"/>
                                      </p:to>
                                    </p:set>
                                    <p:animEffect transition="in" filter="fade">
                                      <p:cBhvr>
                                        <p:cTn id="130" dur="750"/>
                                        <p:tgtEl>
                                          <p:spTgt spid="256">
                                            <p:txEl>
                                              <p:pRg st="4" end="4"/>
                                            </p:txEl>
                                          </p:spTgt>
                                        </p:tgtEl>
                                      </p:cBhvr>
                                    </p:animEffect>
                                  </p:childTnLst>
                                </p:cTn>
                              </p:par>
                            </p:childTnLst>
                          </p:cTn>
                        </p:par>
                        <p:par>
                          <p:cTn id="131" fill="hold">
                            <p:stCondLst>
                              <p:cond delay="13750"/>
                            </p:stCondLst>
                            <p:childTnLst>
                              <p:par>
                                <p:cTn id="132" presetID="10" presetClass="entr" presetSubtype="0" fill="hold" nodeType="afterEffect">
                                  <p:stCondLst>
                                    <p:cond delay="0"/>
                                  </p:stCondLst>
                                  <p:childTnLst>
                                    <p:set>
                                      <p:cBhvr>
                                        <p:cTn id="133" dur="1" fill="hold">
                                          <p:stCondLst>
                                            <p:cond delay="0"/>
                                          </p:stCondLst>
                                        </p:cTn>
                                        <p:tgtEl>
                                          <p:spTgt spid="256">
                                            <p:txEl>
                                              <p:pRg st="5" end="5"/>
                                            </p:txEl>
                                          </p:spTgt>
                                        </p:tgtEl>
                                        <p:attrNameLst>
                                          <p:attrName>style.visibility</p:attrName>
                                        </p:attrNameLst>
                                      </p:cBhvr>
                                      <p:to>
                                        <p:strVal val="visible"/>
                                      </p:to>
                                    </p:set>
                                    <p:animEffect transition="in" filter="fade">
                                      <p:cBhvr>
                                        <p:cTn id="134" dur="750"/>
                                        <p:tgtEl>
                                          <p:spTgt spid="256">
                                            <p:txEl>
                                              <p:pRg st="5" end="5"/>
                                            </p:txEl>
                                          </p:spTgt>
                                        </p:tgtEl>
                                      </p:cBhvr>
                                    </p:animEffect>
                                  </p:childTnLst>
                                </p:cTn>
                              </p:par>
                            </p:childTnLst>
                          </p:cTn>
                        </p:par>
                        <p:par>
                          <p:cTn id="135" fill="hold">
                            <p:stCondLst>
                              <p:cond delay="14500"/>
                            </p:stCondLst>
                            <p:childTnLst>
                              <p:par>
                                <p:cTn id="136" presetID="10" presetClass="entr" presetSubtype="0" fill="hold" nodeType="afterEffect">
                                  <p:stCondLst>
                                    <p:cond delay="0"/>
                                  </p:stCondLst>
                                  <p:childTnLst>
                                    <p:set>
                                      <p:cBhvr>
                                        <p:cTn id="137" dur="1" fill="hold">
                                          <p:stCondLst>
                                            <p:cond delay="0"/>
                                          </p:stCondLst>
                                        </p:cTn>
                                        <p:tgtEl>
                                          <p:spTgt spid="256">
                                            <p:txEl>
                                              <p:pRg st="6" end="6"/>
                                            </p:txEl>
                                          </p:spTgt>
                                        </p:tgtEl>
                                        <p:attrNameLst>
                                          <p:attrName>style.visibility</p:attrName>
                                        </p:attrNameLst>
                                      </p:cBhvr>
                                      <p:to>
                                        <p:strVal val="visible"/>
                                      </p:to>
                                    </p:set>
                                    <p:animEffect transition="in" filter="fade">
                                      <p:cBhvr>
                                        <p:cTn id="138" dur="750"/>
                                        <p:tgtEl>
                                          <p:spTgt spid="256">
                                            <p:txEl>
                                              <p:pRg st="6" end="6"/>
                                            </p:txEl>
                                          </p:spTgt>
                                        </p:tgtEl>
                                      </p:cBhvr>
                                    </p:animEffect>
                                  </p:childTnLst>
                                </p:cTn>
                              </p:par>
                            </p:childTnLst>
                          </p:cTn>
                        </p:par>
                        <p:par>
                          <p:cTn id="139" fill="hold">
                            <p:stCondLst>
                              <p:cond delay="15250"/>
                            </p:stCondLst>
                            <p:childTnLst>
                              <p:par>
                                <p:cTn id="140" presetID="10" presetClass="entr" presetSubtype="0" fill="hold" nodeType="afterEffect">
                                  <p:stCondLst>
                                    <p:cond delay="0"/>
                                  </p:stCondLst>
                                  <p:childTnLst>
                                    <p:set>
                                      <p:cBhvr>
                                        <p:cTn id="141" dur="1" fill="hold">
                                          <p:stCondLst>
                                            <p:cond delay="0"/>
                                          </p:stCondLst>
                                        </p:cTn>
                                        <p:tgtEl>
                                          <p:spTgt spid="256">
                                            <p:txEl>
                                              <p:pRg st="7" end="7"/>
                                            </p:txEl>
                                          </p:spTgt>
                                        </p:tgtEl>
                                        <p:attrNameLst>
                                          <p:attrName>style.visibility</p:attrName>
                                        </p:attrNameLst>
                                      </p:cBhvr>
                                      <p:to>
                                        <p:strVal val="visible"/>
                                      </p:to>
                                    </p:set>
                                    <p:animEffect transition="in" filter="fade">
                                      <p:cBhvr>
                                        <p:cTn id="142" dur="750"/>
                                        <p:tgtEl>
                                          <p:spTgt spid="256">
                                            <p:txEl>
                                              <p:pRg st="7" end="7"/>
                                            </p:txEl>
                                          </p:spTgt>
                                        </p:tgtEl>
                                      </p:cBhvr>
                                    </p:animEffect>
                                  </p:childTnLst>
                                </p:cTn>
                              </p:par>
                            </p:childTnLst>
                          </p:cTn>
                        </p:par>
                        <p:par>
                          <p:cTn id="143" fill="hold">
                            <p:stCondLst>
                              <p:cond delay="16000"/>
                            </p:stCondLst>
                            <p:childTnLst>
                              <p:par>
                                <p:cTn id="144" presetID="10" presetClass="entr" presetSubtype="0" fill="hold" nodeType="afterEffect">
                                  <p:stCondLst>
                                    <p:cond delay="0"/>
                                  </p:stCondLst>
                                  <p:childTnLst>
                                    <p:set>
                                      <p:cBhvr>
                                        <p:cTn id="145" dur="1" fill="hold">
                                          <p:stCondLst>
                                            <p:cond delay="0"/>
                                          </p:stCondLst>
                                        </p:cTn>
                                        <p:tgtEl>
                                          <p:spTgt spid="256">
                                            <p:txEl>
                                              <p:pRg st="8" end="8"/>
                                            </p:txEl>
                                          </p:spTgt>
                                        </p:tgtEl>
                                        <p:attrNameLst>
                                          <p:attrName>style.visibility</p:attrName>
                                        </p:attrNameLst>
                                      </p:cBhvr>
                                      <p:to>
                                        <p:strVal val="visible"/>
                                      </p:to>
                                    </p:set>
                                    <p:animEffect transition="in" filter="fade">
                                      <p:cBhvr>
                                        <p:cTn id="146" dur="750"/>
                                        <p:tgtEl>
                                          <p:spTgt spid="256">
                                            <p:txEl>
                                              <p:pRg st="8" end="8"/>
                                            </p:txEl>
                                          </p:spTgt>
                                        </p:tgtEl>
                                      </p:cBhvr>
                                    </p:animEffect>
                                  </p:childTnLst>
                                </p:cTn>
                              </p:par>
                            </p:childTnLst>
                          </p:cTn>
                        </p:par>
                        <p:par>
                          <p:cTn id="147" fill="hold">
                            <p:stCondLst>
                              <p:cond delay="16750"/>
                            </p:stCondLst>
                            <p:childTnLst>
                              <p:par>
                                <p:cTn id="148" presetID="10" presetClass="entr" presetSubtype="0" fill="hold" nodeType="afterEffect">
                                  <p:stCondLst>
                                    <p:cond delay="0"/>
                                  </p:stCondLst>
                                  <p:childTnLst>
                                    <p:set>
                                      <p:cBhvr>
                                        <p:cTn id="149" dur="1" fill="hold">
                                          <p:stCondLst>
                                            <p:cond delay="0"/>
                                          </p:stCondLst>
                                        </p:cTn>
                                        <p:tgtEl>
                                          <p:spTgt spid="258"/>
                                        </p:tgtEl>
                                        <p:attrNameLst>
                                          <p:attrName>style.visibility</p:attrName>
                                        </p:attrNameLst>
                                      </p:cBhvr>
                                      <p:to>
                                        <p:strVal val="visible"/>
                                      </p:to>
                                    </p:set>
                                    <p:animEffect transition="in" filter="fade">
                                      <p:cBhvr>
                                        <p:cTn id="150" dur="500"/>
                                        <p:tgtEl>
                                          <p:spTgt spid="258"/>
                                        </p:tgtEl>
                                      </p:cBhvr>
                                    </p:animEffect>
                                  </p:childTnLst>
                                </p:cTn>
                              </p:par>
                              <p:par>
                                <p:cTn id="151" presetID="10" presetClass="entr" presetSubtype="0" fill="hold" nodeType="withEffect">
                                  <p:stCondLst>
                                    <p:cond delay="250"/>
                                  </p:stCondLst>
                                  <p:childTnLst>
                                    <p:set>
                                      <p:cBhvr>
                                        <p:cTn id="152" dur="1" fill="hold">
                                          <p:stCondLst>
                                            <p:cond delay="0"/>
                                          </p:stCondLst>
                                        </p:cTn>
                                        <p:tgtEl>
                                          <p:spTgt spid="261"/>
                                        </p:tgtEl>
                                        <p:attrNameLst>
                                          <p:attrName>style.visibility</p:attrName>
                                        </p:attrNameLst>
                                      </p:cBhvr>
                                      <p:to>
                                        <p:strVal val="visible"/>
                                      </p:to>
                                    </p:set>
                                    <p:animEffect transition="in" filter="fade">
                                      <p:cBhvr>
                                        <p:cTn id="153" dur="500"/>
                                        <p:tgtEl>
                                          <p:spTgt spid="261"/>
                                        </p:tgtEl>
                                      </p:cBhvr>
                                    </p:animEffect>
                                  </p:childTnLst>
                                </p:cTn>
                              </p:par>
                            </p:childTnLst>
                          </p:cTn>
                        </p:par>
                        <p:par>
                          <p:cTn id="154" fill="hold">
                            <p:stCondLst>
                              <p:cond delay="17250"/>
                            </p:stCondLst>
                            <p:childTnLst>
                              <p:par>
                                <p:cTn id="155" presetID="10" presetClass="entr" presetSubtype="0" fill="hold" nodeType="afterEffect">
                                  <p:stCondLst>
                                    <p:cond delay="0"/>
                                  </p:stCondLst>
                                  <p:childTnLst>
                                    <p:set>
                                      <p:cBhvr>
                                        <p:cTn id="156" dur="1" fill="hold">
                                          <p:stCondLst>
                                            <p:cond delay="0"/>
                                          </p:stCondLst>
                                        </p:cTn>
                                        <p:tgtEl>
                                          <p:spTgt spid="271">
                                            <p:txEl>
                                              <p:pRg st="0" end="0"/>
                                            </p:txEl>
                                          </p:spTgt>
                                        </p:tgtEl>
                                        <p:attrNameLst>
                                          <p:attrName>style.visibility</p:attrName>
                                        </p:attrNameLst>
                                      </p:cBhvr>
                                      <p:to>
                                        <p:strVal val="visible"/>
                                      </p:to>
                                    </p:set>
                                    <p:animEffect transition="in" filter="fade">
                                      <p:cBhvr>
                                        <p:cTn id="157" dur="500"/>
                                        <p:tgtEl>
                                          <p:spTgt spid="271">
                                            <p:txEl>
                                              <p:pRg st="0" end="0"/>
                                            </p:txEl>
                                          </p:spTgt>
                                        </p:tgtEl>
                                      </p:cBhvr>
                                    </p:animEffect>
                                  </p:childTnLst>
                                </p:cTn>
                              </p:par>
                            </p:childTnLst>
                          </p:cTn>
                        </p:par>
                        <p:par>
                          <p:cTn id="158" fill="hold">
                            <p:stCondLst>
                              <p:cond delay="17750"/>
                            </p:stCondLst>
                            <p:childTnLst>
                              <p:par>
                                <p:cTn id="159" presetID="10" presetClass="entr" presetSubtype="0" fill="hold" nodeType="afterEffect">
                                  <p:stCondLst>
                                    <p:cond delay="0"/>
                                  </p:stCondLst>
                                  <p:childTnLst>
                                    <p:set>
                                      <p:cBhvr>
                                        <p:cTn id="160" dur="1" fill="hold">
                                          <p:stCondLst>
                                            <p:cond delay="0"/>
                                          </p:stCondLst>
                                        </p:cTn>
                                        <p:tgtEl>
                                          <p:spTgt spid="271">
                                            <p:txEl>
                                              <p:pRg st="1" end="1"/>
                                            </p:txEl>
                                          </p:spTgt>
                                        </p:tgtEl>
                                        <p:attrNameLst>
                                          <p:attrName>style.visibility</p:attrName>
                                        </p:attrNameLst>
                                      </p:cBhvr>
                                      <p:to>
                                        <p:strVal val="visible"/>
                                      </p:to>
                                    </p:set>
                                    <p:animEffect transition="in" filter="fade">
                                      <p:cBhvr>
                                        <p:cTn id="161" dur="500"/>
                                        <p:tgtEl>
                                          <p:spTgt spid="271">
                                            <p:txEl>
                                              <p:pRg st="1" end="1"/>
                                            </p:txEl>
                                          </p:spTgt>
                                        </p:tgtEl>
                                      </p:cBhvr>
                                    </p:animEffect>
                                  </p:childTnLst>
                                </p:cTn>
                              </p:par>
                            </p:childTnLst>
                          </p:cTn>
                        </p:par>
                        <p:par>
                          <p:cTn id="162" fill="hold">
                            <p:stCondLst>
                              <p:cond delay="18250"/>
                            </p:stCondLst>
                            <p:childTnLst>
                              <p:par>
                                <p:cTn id="163" presetID="10" presetClass="entr" presetSubtype="0" fill="hold" nodeType="afterEffect">
                                  <p:stCondLst>
                                    <p:cond delay="0"/>
                                  </p:stCondLst>
                                  <p:childTnLst>
                                    <p:set>
                                      <p:cBhvr>
                                        <p:cTn id="164" dur="1" fill="hold">
                                          <p:stCondLst>
                                            <p:cond delay="0"/>
                                          </p:stCondLst>
                                        </p:cTn>
                                        <p:tgtEl>
                                          <p:spTgt spid="271">
                                            <p:txEl>
                                              <p:pRg st="2" end="2"/>
                                            </p:txEl>
                                          </p:spTgt>
                                        </p:tgtEl>
                                        <p:attrNameLst>
                                          <p:attrName>style.visibility</p:attrName>
                                        </p:attrNameLst>
                                      </p:cBhvr>
                                      <p:to>
                                        <p:strVal val="visible"/>
                                      </p:to>
                                    </p:set>
                                    <p:animEffect transition="in" filter="fade">
                                      <p:cBhvr>
                                        <p:cTn id="165" dur="500"/>
                                        <p:tgtEl>
                                          <p:spTgt spid="271">
                                            <p:txEl>
                                              <p:pRg st="2" end="2"/>
                                            </p:txEl>
                                          </p:spTgt>
                                        </p:tgtEl>
                                      </p:cBhvr>
                                    </p:animEffect>
                                  </p:childTnLst>
                                </p:cTn>
                              </p:par>
                            </p:childTnLst>
                          </p:cTn>
                        </p:par>
                        <p:par>
                          <p:cTn id="166" fill="hold">
                            <p:stCondLst>
                              <p:cond delay="18750"/>
                            </p:stCondLst>
                            <p:childTnLst>
                              <p:par>
                                <p:cTn id="167" presetID="10" presetClass="entr" presetSubtype="0" fill="hold" nodeType="afterEffect">
                                  <p:stCondLst>
                                    <p:cond delay="0"/>
                                  </p:stCondLst>
                                  <p:childTnLst>
                                    <p:set>
                                      <p:cBhvr>
                                        <p:cTn id="168" dur="1" fill="hold">
                                          <p:stCondLst>
                                            <p:cond delay="0"/>
                                          </p:stCondLst>
                                        </p:cTn>
                                        <p:tgtEl>
                                          <p:spTgt spid="271">
                                            <p:txEl>
                                              <p:pRg st="3" end="3"/>
                                            </p:txEl>
                                          </p:spTgt>
                                        </p:tgtEl>
                                        <p:attrNameLst>
                                          <p:attrName>style.visibility</p:attrName>
                                        </p:attrNameLst>
                                      </p:cBhvr>
                                      <p:to>
                                        <p:strVal val="visible"/>
                                      </p:to>
                                    </p:set>
                                    <p:animEffect transition="in" filter="fade">
                                      <p:cBhvr>
                                        <p:cTn id="169" dur="500"/>
                                        <p:tgtEl>
                                          <p:spTgt spid="271">
                                            <p:txEl>
                                              <p:pRg st="3" end="3"/>
                                            </p:txEl>
                                          </p:spTgt>
                                        </p:tgtEl>
                                      </p:cBhvr>
                                    </p:animEffect>
                                  </p:childTnLst>
                                </p:cTn>
                              </p:par>
                            </p:childTnLst>
                          </p:cTn>
                        </p:par>
                        <p:par>
                          <p:cTn id="170" fill="hold">
                            <p:stCondLst>
                              <p:cond delay="19250"/>
                            </p:stCondLst>
                            <p:childTnLst>
                              <p:par>
                                <p:cTn id="171" presetID="10" presetClass="entr" presetSubtype="0" fill="hold" nodeType="afterEffect">
                                  <p:stCondLst>
                                    <p:cond delay="0"/>
                                  </p:stCondLst>
                                  <p:childTnLst>
                                    <p:set>
                                      <p:cBhvr>
                                        <p:cTn id="172" dur="1" fill="hold">
                                          <p:stCondLst>
                                            <p:cond delay="0"/>
                                          </p:stCondLst>
                                        </p:cTn>
                                        <p:tgtEl>
                                          <p:spTgt spid="271">
                                            <p:txEl>
                                              <p:pRg st="4" end="4"/>
                                            </p:txEl>
                                          </p:spTgt>
                                        </p:tgtEl>
                                        <p:attrNameLst>
                                          <p:attrName>style.visibility</p:attrName>
                                        </p:attrNameLst>
                                      </p:cBhvr>
                                      <p:to>
                                        <p:strVal val="visible"/>
                                      </p:to>
                                    </p:set>
                                    <p:animEffect transition="in" filter="fade">
                                      <p:cBhvr>
                                        <p:cTn id="173" dur="500"/>
                                        <p:tgtEl>
                                          <p:spTgt spid="271">
                                            <p:txEl>
                                              <p:pRg st="4" end="4"/>
                                            </p:txEl>
                                          </p:spTgt>
                                        </p:tgtEl>
                                      </p:cBhvr>
                                    </p:animEffect>
                                  </p:childTnLst>
                                </p:cTn>
                              </p:par>
                            </p:childTnLst>
                          </p:cTn>
                        </p:par>
                        <p:par>
                          <p:cTn id="174" fill="hold">
                            <p:stCondLst>
                              <p:cond delay="19750"/>
                            </p:stCondLst>
                            <p:childTnLst>
                              <p:par>
                                <p:cTn id="175" presetID="10" presetClass="entr" presetSubtype="0" fill="hold" nodeType="afterEffect">
                                  <p:stCondLst>
                                    <p:cond delay="0"/>
                                  </p:stCondLst>
                                  <p:childTnLst>
                                    <p:set>
                                      <p:cBhvr>
                                        <p:cTn id="176" dur="1" fill="hold">
                                          <p:stCondLst>
                                            <p:cond delay="0"/>
                                          </p:stCondLst>
                                        </p:cTn>
                                        <p:tgtEl>
                                          <p:spTgt spid="271">
                                            <p:txEl>
                                              <p:pRg st="5" end="5"/>
                                            </p:txEl>
                                          </p:spTgt>
                                        </p:tgtEl>
                                        <p:attrNameLst>
                                          <p:attrName>style.visibility</p:attrName>
                                        </p:attrNameLst>
                                      </p:cBhvr>
                                      <p:to>
                                        <p:strVal val="visible"/>
                                      </p:to>
                                    </p:set>
                                    <p:animEffect transition="in" filter="fade">
                                      <p:cBhvr>
                                        <p:cTn id="177" dur="500"/>
                                        <p:tgtEl>
                                          <p:spTgt spid="271">
                                            <p:txEl>
                                              <p:pRg st="5" end="5"/>
                                            </p:txEl>
                                          </p:spTgt>
                                        </p:tgtEl>
                                      </p:cBhvr>
                                    </p:animEffect>
                                  </p:childTnLst>
                                </p:cTn>
                              </p:par>
                            </p:childTnLst>
                          </p:cTn>
                        </p:par>
                        <p:par>
                          <p:cTn id="178" fill="hold">
                            <p:stCondLst>
                              <p:cond delay="20250"/>
                            </p:stCondLst>
                            <p:childTnLst>
                              <p:par>
                                <p:cTn id="179" presetID="10" presetClass="entr" presetSubtype="0" fill="hold" nodeType="afterEffect">
                                  <p:stCondLst>
                                    <p:cond delay="0"/>
                                  </p:stCondLst>
                                  <p:childTnLst>
                                    <p:set>
                                      <p:cBhvr>
                                        <p:cTn id="180" dur="1" fill="hold">
                                          <p:stCondLst>
                                            <p:cond delay="0"/>
                                          </p:stCondLst>
                                        </p:cTn>
                                        <p:tgtEl>
                                          <p:spTgt spid="271">
                                            <p:txEl>
                                              <p:pRg st="6" end="6"/>
                                            </p:txEl>
                                          </p:spTgt>
                                        </p:tgtEl>
                                        <p:attrNameLst>
                                          <p:attrName>style.visibility</p:attrName>
                                        </p:attrNameLst>
                                      </p:cBhvr>
                                      <p:to>
                                        <p:strVal val="visible"/>
                                      </p:to>
                                    </p:set>
                                    <p:animEffect transition="in" filter="fade">
                                      <p:cBhvr>
                                        <p:cTn id="181" dur="500"/>
                                        <p:tgtEl>
                                          <p:spTgt spid="271">
                                            <p:txEl>
                                              <p:pRg st="6" end="6"/>
                                            </p:txEl>
                                          </p:spTgt>
                                        </p:tgtEl>
                                      </p:cBhvr>
                                    </p:animEffect>
                                  </p:childTnLst>
                                </p:cTn>
                              </p:par>
                            </p:childTnLst>
                          </p:cTn>
                        </p:par>
                        <p:par>
                          <p:cTn id="182" fill="hold">
                            <p:stCondLst>
                              <p:cond delay="20750"/>
                            </p:stCondLst>
                            <p:childTnLst>
                              <p:par>
                                <p:cTn id="183" presetID="10" presetClass="entr" presetSubtype="0" fill="hold" nodeType="afterEffect">
                                  <p:stCondLst>
                                    <p:cond delay="0"/>
                                  </p:stCondLst>
                                  <p:childTnLst>
                                    <p:set>
                                      <p:cBhvr>
                                        <p:cTn id="184" dur="1" fill="hold">
                                          <p:stCondLst>
                                            <p:cond delay="0"/>
                                          </p:stCondLst>
                                        </p:cTn>
                                        <p:tgtEl>
                                          <p:spTgt spid="271">
                                            <p:txEl>
                                              <p:pRg st="7" end="7"/>
                                            </p:txEl>
                                          </p:spTgt>
                                        </p:tgtEl>
                                        <p:attrNameLst>
                                          <p:attrName>style.visibility</p:attrName>
                                        </p:attrNameLst>
                                      </p:cBhvr>
                                      <p:to>
                                        <p:strVal val="visible"/>
                                      </p:to>
                                    </p:set>
                                    <p:animEffect transition="in" filter="fade">
                                      <p:cBhvr>
                                        <p:cTn id="185" dur="500"/>
                                        <p:tgtEl>
                                          <p:spTgt spid="271">
                                            <p:txEl>
                                              <p:pRg st="7" end="7"/>
                                            </p:txEl>
                                          </p:spTgt>
                                        </p:tgtEl>
                                      </p:cBhvr>
                                    </p:animEffect>
                                  </p:childTnLst>
                                </p:cTn>
                              </p:par>
                            </p:childTnLst>
                          </p:cTn>
                        </p:par>
                        <p:par>
                          <p:cTn id="186" fill="hold">
                            <p:stCondLst>
                              <p:cond delay="21250"/>
                            </p:stCondLst>
                            <p:childTnLst>
                              <p:par>
                                <p:cTn id="187" presetID="10" presetClass="entr" presetSubtype="0" fill="hold" nodeType="afterEffect">
                                  <p:stCondLst>
                                    <p:cond delay="0"/>
                                  </p:stCondLst>
                                  <p:childTnLst>
                                    <p:set>
                                      <p:cBhvr>
                                        <p:cTn id="188" dur="1" fill="hold">
                                          <p:stCondLst>
                                            <p:cond delay="0"/>
                                          </p:stCondLst>
                                        </p:cTn>
                                        <p:tgtEl>
                                          <p:spTgt spid="271">
                                            <p:txEl>
                                              <p:pRg st="8" end="8"/>
                                            </p:txEl>
                                          </p:spTgt>
                                        </p:tgtEl>
                                        <p:attrNameLst>
                                          <p:attrName>style.visibility</p:attrName>
                                        </p:attrNameLst>
                                      </p:cBhvr>
                                      <p:to>
                                        <p:strVal val="visible"/>
                                      </p:to>
                                    </p:set>
                                    <p:animEffect transition="in" filter="fade">
                                      <p:cBhvr>
                                        <p:cTn id="189" dur="500"/>
                                        <p:tgtEl>
                                          <p:spTgt spid="271">
                                            <p:txEl>
                                              <p:pRg st="8" end="8"/>
                                            </p:txEl>
                                          </p:spTgt>
                                        </p:tgtEl>
                                      </p:cBhvr>
                                    </p:animEffect>
                                  </p:childTnLst>
                                </p:cTn>
                              </p:par>
                            </p:childTnLst>
                          </p:cTn>
                        </p:par>
                        <p:par>
                          <p:cTn id="190" fill="hold">
                            <p:stCondLst>
                              <p:cond delay="21750"/>
                            </p:stCondLst>
                            <p:childTnLst>
                              <p:par>
                                <p:cTn id="191" presetID="10" presetClass="entr" presetSubtype="0" fill="hold" nodeType="afterEffect">
                                  <p:stCondLst>
                                    <p:cond delay="0"/>
                                  </p:stCondLst>
                                  <p:childTnLst>
                                    <p:set>
                                      <p:cBhvr>
                                        <p:cTn id="192" dur="1" fill="hold">
                                          <p:stCondLst>
                                            <p:cond delay="0"/>
                                          </p:stCondLst>
                                        </p:cTn>
                                        <p:tgtEl>
                                          <p:spTgt spid="259">
                                            <p:txEl>
                                              <p:pRg st="0" end="0"/>
                                            </p:txEl>
                                          </p:spTgt>
                                        </p:tgtEl>
                                        <p:attrNameLst>
                                          <p:attrName>style.visibility</p:attrName>
                                        </p:attrNameLst>
                                      </p:cBhvr>
                                      <p:to>
                                        <p:strVal val="visible"/>
                                      </p:to>
                                    </p:set>
                                    <p:animEffect transition="in" filter="fade">
                                      <p:cBhvr>
                                        <p:cTn id="193" dur="500"/>
                                        <p:tgtEl>
                                          <p:spTgt spid="259">
                                            <p:txEl>
                                              <p:pRg st="0" end="0"/>
                                            </p:txEl>
                                          </p:spTgt>
                                        </p:tgtEl>
                                      </p:cBhvr>
                                    </p:animEffect>
                                  </p:childTnLst>
                                </p:cTn>
                              </p:par>
                            </p:childTnLst>
                          </p:cTn>
                        </p:par>
                        <p:par>
                          <p:cTn id="194" fill="hold">
                            <p:stCondLst>
                              <p:cond delay="22250"/>
                            </p:stCondLst>
                            <p:childTnLst>
                              <p:par>
                                <p:cTn id="195" presetID="10" presetClass="entr" presetSubtype="0" fill="hold" nodeType="afterEffect">
                                  <p:stCondLst>
                                    <p:cond delay="0"/>
                                  </p:stCondLst>
                                  <p:childTnLst>
                                    <p:set>
                                      <p:cBhvr>
                                        <p:cTn id="196" dur="1" fill="hold">
                                          <p:stCondLst>
                                            <p:cond delay="0"/>
                                          </p:stCondLst>
                                        </p:cTn>
                                        <p:tgtEl>
                                          <p:spTgt spid="259">
                                            <p:txEl>
                                              <p:pRg st="1" end="1"/>
                                            </p:txEl>
                                          </p:spTgt>
                                        </p:tgtEl>
                                        <p:attrNameLst>
                                          <p:attrName>style.visibility</p:attrName>
                                        </p:attrNameLst>
                                      </p:cBhvr>
                                      <p:to>
                                        <p:strVal val="visible"/>
                                      </p:to>
                                    </p:set>
                                    <p:animEffect transition="in" filter="fade">
                                      <p:cBhvr>
                                        <p:cTn id="197" dur="500"/>
                                        <p:tgtEl>
                                          <p:spTgt spid="259">
                                            <p:txEl>
                                              <p:pRg st="1" end="1"/>
                                            </p:txEl>
                                          </p:spTgt>
                                        </p:tgtEl>
                                      </p:cBhvr>
                                    </p:animEffect>
                                  </p:childTnLst>
                                </p:cTn>
                              </p:par>
                            </p:childTnLst>
                          </p:cTn>
                        </p:par>
                        <p:par>
                          <p:cTn id="198" fill="hold">
                            <p:stCondLst>
                              <p:cond delay="22750"/>
                            </p:stCondLst>
                            <p:childTnLst>
                              <p:par>
                                <p:cTn id="199" presetID="10" presetClass="entr" presetSubtype="0" fill="hold" nodeType="afterEffect">
                                  <p:stCondLst>
                                    <p:cond delay="0"/>
                                  </p:stCondLst>
                                  <p:childTnLst>
                                    <p:set>
                                      <p:cBhvr>
                                        <p:cTn id="200" dur="1" fill="hold">
                                          <p:stCondLst>
                                            <p:cond delay="0"/>
                                          </p:stCondLst>
                                        </p:cTn>
                                        <p:tgtEl>
                                          <p:spTgt spid="259">
                                            <p:txEl>
                                              <p:pRg st="2" end="2"/>
                                            </p:txEl>
                                          </p:spTgt>
                                        </p:tgtEl>
                                        <p:attrNameLst>
                                          <p:attrName>style.visibility</p:attrName>
                                        </p:attrNameLst>
                                      </p:cBhvr>
                                      <p:to>
                                        <p:strVal val="visible"/>
                                      </p:to>
                                    </p:set>
                                    <p:animEffect transition="in" filter="fade">
                                      <p:cBhvr>
                                        <p:cTn id="201" dur="500"/>
                                        <p:tgtEl>
                                          <p:spTgt spid="259">
                                            <p:txEl>
                                              <p:pRg st="2" end="2"/>
                                            </p:txEl>
                                          </p:spTgt>
                                        </p:tgtEl>
                                      </p:cBhvr>
                                    </p:animEffect>
                                  </p:childTnLst>
                                </p:cTn>
                              </p:par>
                            </p:childTnLst>
                          </p:cTn>
                        </p:par>
                        <p:par>
                          <p:cTn id="202" fill="hold">
                            <p:stCondLst>
                              <p:cond delay="23250"/>
                            </p:stCondLst>
                            <p:childTnLst>
                              <p:par>
                                <p:cTn id="203" presetID="10" presetClass="entr" presetSubtype="0" fill="hold" nodeType="afterEffect">
                                  <p:stCondLst>
                                    <p:cond delay="0"/>
                                  </p:stCondLst>
                                  <p:childTnLst>
                                    <p:set>
                                      <p:cBhvr>
                                        <p:cTn id="204" dur="1" fill="hold">
                                          <p:stCondLst>
                                            <p:cond delay="0"/>
                                          </p:stCondLst>
                                        </p:cTn>
                                        <p:tgtEl>
                                          <p:spTgt spid="259">
                                            <p:txEl>
                                              <p:pRg st="3" end="3"/>
                                            </p:txEl>
                                          </p:spTgt>
                                        </p:tgtEl>
                                        <p:attrNameLst>
                                          <p:attrName>style.visibility</p:attrName>
                                        </p:attrNameLst>
                                      </p:cBhvr>
                                      <p:to>
                                        <p:strVal val="visible"/>
                                      </p:to>
                                    </p:set>
                                    <p:animEffect transition="in" filter="fade">
                                      <p:cBhvr>
                                        <p:cTn id="205" dur="500"/>
                                        <p:tgtEl>
                                          <p:spTgt spid="259">
                                            <p:txEl>
                                              <p:pRg st="3" end="3"/>
                                            </p:txEl>
                                          </p:spTgt>
                                        </p:tgtEl>
                                      </p:cBhvr>
                                    </p:animEffect>
                                  </p:childTnLst>
                                </p:cTn>
                              </p:par>
                            </p:childTnLst>
                          </p:cTn>
                        </p:par>
                        <p:par>
                          <p:cTn id="206" fill="hold">
                            <p:stCondLst>
                              <p:cond delay="23750"/>
                            </p:stCondLst>
                            <p:childTnLst>
                              <p:par>
                                <p:cTn id="207" presetID="10" presetClass="entr" presetSubtype="0" fill="hold" nodeType="afterEffect">
                                  <p:stCondLst>
                                    <p:cond delay="0"/>
                                  </p:stCondLst>
                                  <p:childTnLst>
                                    <p:set>
                                      <p:cBhvr>
                                        <p:cTn id="208" dur="1" fill="hold">
                                          <p:stCondLst>
                                            <p:cond delay="0"/>
                                          </p:stCondLst>
                                        </p:cTn>
                                        <p:tgtEl>
                                          <p:spTgt spid="259">
                                            <p:txEl>
                                              <p:pRg st="4" end="4"/>
                                            </p:txEl>
                                          </p:spTgt>
                                        </p:tgtEl>
                                        <p:attrNameLst>
                                          <p:attrName>style.visibility</p:attrName>
                                        </p:attrNameLst>
                                      </p:cBhvr>
                                      <p:to>
                                        <p:strVal val="visible"/>
                                      </p:to>
                                    </p:set>
                                    <p:animEffect transition="in" filter="fade">
                                      <p:cBhvr>
                                        <p:cTn id="209" dur="500"/>
                                        <p:tgtEl>
                                          <p:spTgt spid="259">
                                            <p:txEl>
                                              <p:pRg st="4" end="4"/>
                                            </p:txEl>
                                          </p:spTgt>
                                        </p:tgtEl>
                                      </p:cBhvr>
                                    </p:animEffect>
                                  </p:childTnLst>
                                </p:cTn>
                              </p:par>
                            </p:childTnLst>
                          </p:cTn>
                        </p:par>
                        <p:par>
                          <p:cTn id="210" fill="hold">
                            <p:stCondLst>
                              <p:cond delay="24250"/>
                            </p:stCondLst>
                            <p:childTnLst>
                              <p:par>
                                <p:cTn id="211" presetID="10" presetClass="entr" presetSubtype="0" fill="hold" nodeType="afterEffect">
                                  <p:stCondLst>
                                    <p:cond delay="0"/>
                                  </p:stCondLst>
                                  <p:childTnLst>
                                    <p:set>
                                      <p:cBhvr>
                                        <p:cTn id="212" dur="1" fill="hold">
                                          <p:stCondLst>
                                            <p:cond delay="0"/>
                                          </p:stCondLst>
                                        </p:cTn>
                                        <p:tgtEl>
                                          <p:spTgt spid="259">
                                            <p:txEl>
                                              <p:pRg st="5" end="5"/>
                                            </p:txEl>
                                          </p:spTgt>
                                        </p:tgtEl>
                                        <p:attrNameLst>
                                          <p:attrName>style.visibility</p:attrName>
                                        </p:attrNameLst>
                                      </p:cBhvr>
                                      <p:to>
                                        <p:strVal val="visible"/>
                                      </p:to>
                                    </p:set>
                                    <p:animEffect transition="in" filter="fade">
                                      <p:cBhvr>
                                        <p:cTn id="213" dur="500"/>
                                        <p:tgtEl>
                                          <p:spTgt spid="259">
                                            <p:txEl>
                                              <p:pRg st="5" end="5"/>
                                            </p:txEl>
                                          </p:spTgt>
                                        </p:tgtEl>
                                      </p:cBhvr>
                                    </p:animEffect>
                                  </p:childTnLst>
                                </p:cTn>
                              </p:par>
                            </p:childTnLst>
                          </p:cTn>
                        </p:par>
                        <p:par>
                          <p:cTn id="214" fill="hold">
                            <p:stCondLst>
                              <p:cond delay="24750"/>
                            </p:stCondLst>
                            <p:childTnLst>
                              <p:par>
                                <p:cTn id="215" presetID="10" presetClass="entr" presetSubtype="0" fill="hold" nodeType="afterEffect">
                                  <p:stCondLst>
                                    <p:cond delay="0"/>
                                  </p:stCondLst>
                                  <p:childTnLst>
                                    <p:set>
                                      <p:cBhvr>
                                        <p:cTn id="216" dur="1" fill="hold">
                                          <p:stCondLst>
                                            <p:cond delay="0"/>
                                          </p:stCondLst>
                                        </p:cTn>
                                        <p:tgtEl>
                                          <p:spTgt spid="259">
                                            <p:txEl>
                                              <p:pRg st="6" end="6"/>
                                            </p:txEl>
                                          </p:spTgt>
                                        </p:tgtEl>
                                        <p:attrNameLst>
                                          <p:attrName>style.visibility</p:attrName>
                                        </p:attrNameLst>
                                      </p:cBhvr>
                                      <p:to>
                                        <p:strVal val="visible"/>
                                      </p:to>
                                    </p:set>
                                    <p:animEffect transition="in" filter="fade">
                                      <p:cBhvr>
                                        <p:cTn id="217" dur="500"/>
                                        <p:tgtEl>
                                          <p:spTgt spid="259">
                                            <p:txEl>
                                              <p:pRg st="6" end="6"/>
                                            </p:txEl>
                                          </p:spTgt>
                                        </p:tgtEl>
                                      </p:cBhvr>
                                    </p:animEffect>
                                  </p:childTnLst>
                                </p:cTn>
                              </p:par>
                            </p:childTnLst>
                          </p:cTn>
                        </p:par>
                        <p:par>
                          <p:cTn id="218" fill="hold">
                            <p:stCondLst>
                              <p:cond delay="25250"/>
                            </p:stCondLst>
                            <p:childTnLst>
                              <p:par>
                                <p:cTn id="219" presetID="10" presetClass="entr" presetSubtype="0" fill="hold" nodeType="afterEffect">
                                  <p:stCondLst>
                                    <p:cond delay="0"/>
                                  </p:stCondLst>
                                  <p:childTnLst>
                                    <p:set>
                                      <p:cBhvr>
                                        <p:cTn id="220" dur="1" fill="hold">
                                          <p:stCondLst>
                                            <p:cond delay="0"/>
                                          </p:stCondLst>
                                        </p:cTn>
                                        <p:tgtEl>
                                          <p:spTgt spid="259">
                                            <p:txEl>
                                              <p:pRg st="7" end="7"/>
                                            </p:txEl>
                                          </p:spTgt>
                                        </p:tgtEl>
                                        <p:attrNameLst>
                                          <p:attrName>style.visibility</p:attrName>
                                        </p:attrNameLst>
                                      </p:cBhvr>
                                      <p:to>
                                        <p:strVal val="visible"/>
                                      </p:to>
                                    </p:set>
                                    <p:animEffect transition="in" filter="fade">
                                      <p:cBhvr>
                                        <p:cTn id="221" dur="500"/>
                                        <p:tgtEl>
                                          <p:spTgt spid="259">
                                            <p:txEl>
                                              <p:pRg st="7" end="7"/>
                                            </p:txEl>
                                          </p:spTgt>
                                        </p:tgtEl>
                                      </p:cBhvr>
                                    </p:animEffect>
                                  </p:childTnLst>
                                </p:cTn>
                              </p:par>
                            </p:childTnLst>
                          </p:cTn>
                        </p:par>
                        <p:par>
                          <p:cTn id="222" fill="hold">
                            <p:stCondLst>
                              <p:cond delay="25750"/>
                            </p:stCondLst>
                            <p:childTnLst>
                              <p:par>
                                <p:cTn id="223" presetID="10" presetClass="entr" presetSubtype="0" fill="hold" nodeType="afterEffect">
                                  <p:stCondLst>
                                    <p:cond delay="0"/>
                                  </p:stCondLst>
                                  <p:childTnLst>
                                    <p:set>
                                      <p:cBhvr>
                                        <p:cTn id="224" dur="1" fill="hold">
                                          <p:stCondLst>
                                            <p:cond delay="0"/>
                                          </p:stCondLst>
                                        </p:cTn>
                                        <p:tgtEl>
                                          <p:spTgt spid="259">
                                            <p:txEl>
                                              <p:pRg st="8" end="8"/>
                                            </p:txEl>
                                          </p:spTgt>
                                        </p:tgtEl>
                                        <p:attrNameLst>
                                          <p:attrName>style.visibility</p:attrName>
                                        </p:attrNameLst>
                                      </p:cBhvr>
                                      <p:to>
                                        <p:strVal val="visible"/>
                                      </p:to>
                                    </p:set>
                                    <p:animEffect transition="in" filter="fade">
                                      <p:cBhvr>
                                        <p:cTn id="225" dur="500"/>
                                        <p:tgtEl>
                                          <p:spTgt spid="259">
                                            <p:txEl>
                                              <p:pRg st="8" end="8"/>
                                            </p:txEl>
                                          </p:spTgt>
                                        </p:tgtEl>
                                      </p:cBhvr>
                                    </p:animEffect>
                                  </p:childTnLst>
                                </p:cTn>
                              </p:par>
                            </p:childTnLst>
                          </p:cTn>
                        </p:par>
                        <p:par>
                          <p:cTn id="226" fill="hold">
                            <p:stCondLst>
                              <p:cond delay="26250"/>
                            </p:stCondLst>
                            <p:childTnLst>
                              <p:par>
                                <p:cTn id="227" presetID="10" presetClass="entr" presetSubtype="0" fill="hold" nodeType="afterEffect">
                                  <p:stCondLst>
                                    <p:cond delay="0"/>
                                  </p:stCondLst>
                                  <p:childTnLst>
                                    <p:set>
                                      <p:cBhvr>
                                        <p:cTn id="228" dur="1" fill="hold">
                                          <p:stCondLst>
                                            <p:cond delay="0"/>
                                          </p:stCondLst>
                                        </p:cTn>
                                        <p:tgtEl>
                                          <p:spTgt spid="260">
                                            <p:txEl>
                                              <p:pRg st="0" end="0"/>
                                            </p:txEl>
                                          </p:spTgt>
                                        </p:tgtEl>
                                        <p:attrNameLst>
                                          <p:attrName>style.visibility</p:attrName>
                                        </p:attrNameLst>
                                      </p:cBhvr>
                                      <p:to>
                                        <p:strVal val="visible"/>
                                      </p:to>
                                    </p:set>
                                    <p:animEffect transition="in" filter="fade">
                                      <p:cBhvr>
                                        <p:cTn id="229" dur="750"/>
                                        <p:tgtEl>
                                          <p:spTgt spid="260">
                                            <p:txEl>
                                              <p:pRg st="0" end="0"/>
                                            </p:txEl>
                                          </p:spTgt>
                                        </p:tgtEl>
                                      </p:cBhvr>
                                    </p:animEffect>
                                  </p:childTnLst>
                                </p:cTn>
                              </p:par>
                            </p:childTnLst>
                          </p:cTn>
                        </p:par>
                        <p:par>
                          <p:cTn id="230" fill="hold">
                            <p:stCondLst>
                              <p:cond delay="27000"/>
                            </p:stCondLst>
                            <p:childTnLst>
                              <p:par>
                                <p:cTn id="231" presetID="10" presetClass="entr" presetSubtype="0" fill="hold" nodeType="afterEffect">
                                  <p:stCondLst>
                                    <p:cond delay="0"/>
                                  </p:stCondLst>
                                  <p:childTnLst>
                                    <p:set>
                                      <p:cBhvr>
                                        <p:cTn id="232" dur="1" fill="hold">
                                          <p:stCondLst>
                                            <p:cond delay="0"/>
                                          </p:stCondLst>
                                        </p:cTn>
                                        <p:tgtEl>
                                          <p:spTgt spid="260">
                                            <p:txEl>
                                              <p:pRg st="1" end="1"/>
                                            </p:txEl>
                                          </p:spTgt>
                                        </p:tgtEl>
                                        <p:attrNameLst>
                                          <p:attrName>style.visibility</p:attrName>
                                        </p:attrNameLst>
                                      </p:cBhvr>
                                      <p:to>
                                        <p:strVal val="visible"/>
                                      </p:to>
                                    </p:set>
                                    <p:animEffect transition="in" filter="fade">
                                      <p:cBhvr>
                                        <p:cTn id="233" dur="750"/>
                                        <p:tgtEl>
                                          <p:spTgt spid="260">
                                            <p:txEl>
                                              <p:pRg st="1" end="1"/>
                                            </p:txEl>
                                          </p:spTgt>
                                        </p:tgtEl>
                                      </p:cBhvr>
                                    </p:animEffect>
                                  </p:childTnLst>
                                </p:cTn>
                              </p:par>
                            </p:childTnLst>
                          </p:cTn>
                        </p:par>
                        <p:par>
                          <p:cTn id="234" fill="hold">
                            <p:stCondLst>
                              <p:cond delay="27750"/>
                            </p:stCondLst>
                            <p:childTnLst>
                              <p:par>
                                <p:cTn id="235" presetID="10" presetClass="entr" presetSubtype="0" fill="hold" nodeType="afterEffect">
                                  <p:stCondLst>
                                    <p:cond delay="0"/>
                                  </p:stCondLst>
                                  <p:childTnLst>
                                    <p:set>
                                      <p:cBhvr>
                                        <p:cTn id="236" dur="1" fill="hold">
                                          <p:stCondLst>
                                            <p:cond delay="0"/>
                                          </p:stCondLst>
                                        </p:cTn>
                                        <p:tgtEl>
                                          <p:spTgt spid="260">
                                            <p:txEl>
                                              <p:pRg st="2" end="2"/>
                                            </p:txEl>
                                          </p:spTgt>
                                        </p:tgtEl>
                                        <p:attrNameLst>
                                          <p:attrName>style.visibility</p:attrName>
                                        </p:attrNameLst>
                                      </p:cBhvr>
                                      <p:to>
                                        <p:strVal val="visible"/>
                                      </p:to>
                                    </p:set>
                                    <p:animEffect transition="in" filter="fade">
                                      <p:cBhvr>
                                        <p:cTn id="237" dur="750"/>
                                        <p:tgtEl>
                                          <p:spTgt spid="260">
                                            <p:txEl>
                                              <p:pRg st="2" end="2"/>
                                            </p:txEl>
                                          </p:spTgt>
                                        </p:tgtEl>
                                      </p:cBhvr>
                                    </p:animEffect>
                                  </p:childTnLst>
                                </p:cTn>
                              </p:par>
                            </p:childTnLst>
                          </p:cTn>
                        </p:par>
                        <p:par>
                          <p:cTn id="238" fill="hold">
                            <p:stCondLst>
                              <p:cond delay="28500"/>
                            </p:stCondLst>
                            <p:childTnLst>
                              <p:par>
                                <p:cTn id="239" presetID="10" presetClass="entr" presetSubtype="0" fill="hold" nodeType="afterEffect">
                                  <p:stCondLst>
                                    <p:cond delay="0"/>
                                  </p:stCondLst>
                                  <p:childTnLst>
                                    <p:set>
                                      <p:cBhvr>
                                        <p:cTn id="240" dur="1" fill="hold">
                                          <p:stCondLst>
                                            <p:cond delay="0"/>
                                          </p:stCondLst>
                                        </p:cTn>
                                        <p:tgtEl>
                                          <p:spTgt spid="260">
                                            <p:txEl>
                                              <p:pRg st="3" end="3"/>
                                            </p:txEl>
                                          </p:spTgt>
                                        </p:tgtEl>
                                        <p:attrNameLst>
                                          <p:attrName>style.visibility</p:attrName>
                                        </p:attrNameLst>
                                      </p:cBhvr>
                                      <p:to>
                                        <p:strVal val="visible"/>
                                      </p:to>
                                    </p:set>
                                    <p:animEffect transition="in" filter="fade">
                                      <p:cBhvr>
                                        <p:cTn id="241" dur="750"/>
                                        <p:tgtEl>
                                          <p:spTgt spid="260">
                                            <p:txEl>
                                              <p:pRg st="3" end="3"/>
                                            </p:txEl>
                                          </p:spTgt>
                                        </p:tgtEl>
                                      </p:cBhvr>
                                    </p:animEffect>
                                  </p:childTnLst>
                                </p:cTn>
                              </p:par>
                            </p:childTnLst>
                          </p:cTn>
                        </p:par>
                        <p:par>
                          <p:cTn id="242" fill="hold">
                            <p:stCondLst>
                              <p:cond delay="29250"/>
                            </p:stCondLst>
                            <p:childTnLst>
                              <p:par>
                                <p:cTn id="243" presetID="10" presetClass="entr" presetSubtype="0" fill="hold" nodeType="afterEffect">
                                  <p:stCondLst>
                                    <p:cond delay="0"/>
                                  </p:stCondLst>
                                  <p:childTnLst>
                                    <p:set>
                                      <p:cBhvr>
                                        <p:cTn id="244" dur="1" fill="hold">
                                          <p:stCondLst>
                                            <p:cond delay="0"/>
                                          </p:stCondLst>
                                        </p:cTn>
                                        <p:tgtEl>
                                          <p:spTgt spid="260">
                                            <p:txEl>
                                              <p:pRg st="4" end="4"/>
                                            </p:txEl>
                                          </p:spTgt>
                                        </p:tgtEl>
                                        <p:attrNameLst>
                                          <p:attrName>style.visibility</p:attrName>
                                        </p:attrNameLst>
                                      </p:cBhvr>
                                      <p:to>
                                        <p:strVal val="visible"/>
                                      </p:to>
                                    </p:set>
                                    <p:animEffect transition="in" filter="fade">
                                      <p:cBhvr>
                                        <p:cTn id="245" dur="750"/>
                                        <p:tgtEl>
                                          <p:spTgt spid="260">
                                            <p:txEl>
                                              <p:pRg st="4" end="4"/>
                                            </p:txEl>
                                          </p:spTgt>
                                        </p:tgtEl>
                                      </p:cBhvr>
                                    </p:animEffect>
                                  </p:childTnLst>
                                </p:cTn>
                              </p:par>
                            </p:childTnLst>
                          </p:cTn>
                        </p:par>
                        <p:par>
                          <p:cTn id="246" fill="hold">
                            <p:stCondLst>
                              <p:cond delay="30000"/>
                            </p:stCondLst>
                            <p:childTnLst>
                              <p:par>
                                <p:cTn id="247" presetID="10" presetClass="entr" presetSubtype="0" fill="hold" nodeType="afterEffect">
                                  <p:stCondLst>
                                    <p:cond delay="0"/>
                                  </p:stCondLst>
                                  <p:childTnLst>
                                    <p:set>
                                      <p:cBhvr>
                                        <p:cTn id="248" dur="1" fill="hold">
                                          <p:stCondLst>
                                            <p:cond delay="0"/>
                                          </p:stCondLst>
                                        </p:cTn>
                                        <p:tgtEl>
                                          <p:spTgt spid="260">
                                            <p:txEl>
                                              <p:pRg st="5" end="5"/>
                                            </p:txEl>
                                          </p:spTgt>
                                        </p:tgtEl>
                                        <p:attrNameLst>
                                          <p:attrName>style.visibility</p:attrName>
                                        </p:attrNameLst>
                                      </p:cBhvr>
                                      <p:to>
                                        <p:strVal val="visible"/>
                                      </p:to>
                                    </p:set>
                                    <p:animEffect transition="in" filter="fade">
                                      <p:cBhvr>
                                        <p:cTn id="249" dur="750"/>
                                        <p:tgtEl>
                                          <p:spTgt spid="260">
                                            <p:txEl>
                                              <p:pRg st="5" end="5"/>
                                            </p:txEl>
                                          </p:spTgt>
                                        </p:tgtEl>
                                      </p:cBhvr>
                                    </p:animEffect>
                                  </p:childTnLst>
                                </p:cTn>
                              </p:par>
                            </p:childTnLst>
                          </p:cTn>
                        </p:par>
                        <p:par>
                          <p:cTn id="250" fill="hold">
                            <p:stCondLst>
                              <p:cond delay="30750"/>
                            </p:stCondLst>
                            <p:childTnLst>
                              <p:par>
                                <p:cTn id="251" presetID="10" presetClass="entr" presetSubtype="0" fill="hold" nodeType="afterEffect">
                                  <p:stCondLst>
                                    <p:cond delay="0"/>
                                  </p:stCondLst>
                                  <p:childTnLst>
                                    <p:set>
                                      <p:cBhvr>
                                        <p:cTn id="252" dur="1" fill="hold">
                                          <p:stCondLst>
                                            <p:cond delay="0"/>
                                          </p:stCondLst>
                                        </p:cTn>
                                        <p:tgtEl>
                                          <p:spTgt spid="260">
                                            <p:txEl>
                                              <p:pRg st="6" end="6"/>
                                            </p:txEl>
                                          </p:spTgt>
                                        </p:tgtEl>
                                        <p:attrNameLst>
                                          <p:attrName>style.visibility</p:attrName>
                                        </p:attrNameLst>
                                      </p:cBhvr>
                                      <p:to>
                                        <p:strVal val="visible"/>
                                      </p:to>
                                    </p:set>
                                    <p:animEffect transition="in" filter="fade">
                                      <p:cBhvr>
                                        <p:cTn id="253" dur="750"/>
                                        <p:tgtEl>
                                          <p:spTgt spid="260">
                                            <p:txEl>
                                              <p:pRg st="6" end="6"/>
                                            </p:txEl>
                                          </p:spTgt>
                                        </p:tgtEl>
                                      </p:cBhvr>
                                    </p:animEffect>
                                  </p:childTnLst>
                                </p:cTn>
                              </p:par>
                            </p:childTnLst>
                          </p:cTn>
                        </p:par>
                        <p:par>
                          <p:cTn id="254" fill="hold">
                            <p:stCondLst>
                              <p:cond delay="31500"/>
                            </p:stCondLst>
                            <p:childTnLst>
                              <p:par>
                                <p:cTn id="255" presetID="10" presetClass="entr" presetSubtype="0" fill="hold" nodeType="afterEffect">
                                  <p:stCondLst>
                                    <p:cond delay="0"/>
                                  </p:stCondLst>
                                  <p:childTnLst>
                                    <p:set>
                                      <p:cBhvr>
                                        <p:cTn id="256" dur="1" fill="hold">
                                          <p:stCondLst>
                                            <p:cond delay="0"/>
                                          </p:stCondLst>
                                        </p:cTn>
                                        <p:tgtEl>
                                          <p:spTgt spid="260">
                                            <p:txEl>
                                              <p:pRg st="7" end="7"/>
                                            </p:txEl>
                                          </p:spTgt>
                                        </p:tgtEl>
                                        <p:attrNameLst>
                                          <p:attrName>style.visibility</p:attrName>
                                        </p:attrNameLst>
                                      </p:cBhvr>
                                      <p:to>
                                        <p:strVal val="visible"/>
                                      </p:to>
                                    </p:set>
                                    <p:animEffect transition="in" filter="fade">
                                      <p:cBhvr>
                                        <p:cTn id="257" dur="750"/>
                                        <p:tgtEl>
                                          <p:spTgt spid="260">
                                            <p:txEl>
                                              <p:pRg st="7" end="7"/>
                                            </p:txEl>
                                          </p:spTgt>
                                        </p:tgtEl>
                                      </p:cBhvr>
                                    </p:animEffect>
                                  </p:childTnLst>
                                </p:cTn>
                              </p:par>
                            </p:childTnLst>
                          </p:cTn>
                        </p:par>
                        <p:par>
                          <p:cTn id="258" fill="hold">
                            <p:stCondLst>
                              <p:cond delay="32250"/>
                            </p:stCondLst>
                            <p:childTnLst>
                              <p:par>
                                <p:cTn id="259" presetID="10" presetClass="entr" presetSubtype="0" fill="hold" nodeType="afterEffect">
                                  <p:stCondLst>
                                    <p:cond delay="0"/>
                                  </p:stCondLst>
                                  <p:childTnLst>
                                    <p:set>
                                      <p:cBhvr>
                                        <p:cTn id="260" dur="1" fill="hold">
                                          <p:stCondLst>
                                            <p:cond delay="0"/>
                                          </p:stCondLst>
                                        </p:cTn>
                                        <p:tgtEl>
                                          <p:spTgt spid="260">
                                            <p:txEl>
                                              <p:pRg st="8" end="8"/>
                                            </p:txEl>
                                          </p:spTgt>
                                        </p:tgtEl>
                                        <p:attrNameLst>
                                          <p:attrName>style.visibility</p:attrName>
                                        </p:attrNameLst>
                                      </p:cBhvr>
                                      <p:to>
                                        <p:strVal val="visible"/>
                                      </p:to>
                                    </p:set>
                                    <p:animEffect transition="in" filter="fade">
                                      <p:cBhvr>
                                        <p:cTn id="261" dur="750"/>
                                        <p:tgtEl>
                                          <p:spTgt spid="260">
                                            <p:txEl>
                                              <p:pRg st="8" end="8"/>
                                            </p:txEl>
                                          </p:spTgt>
                                        </p:tgtEl>
                                      </p:cBhvr>
                                    </p:animEffect>
                                  </p:childTnLst>
                                </p:cTn>
                              </p:par>
                            </p:childTnLst>
                          </p:cTn>
                        </p:par>
                        <p:par>
                          <p:cTn id="262" fill="hold">
                            <p:stCondLst>
                              <p:cond delay="33000"/>
                            </p:stCondLst>
                            <p:childTnLst>
                              <p:par>
                                <p:cTn id="263" presetID="10" presetClass="entr" presetSubtype="0" fill="hold" nodeType="afterEffect">
                                  <p:stCondLst>
                                    <p:cond delay="0"/>
                                  </p:stCondLst>
                                  <p:childTnLst>
                                    <p:set>
                                      <p:cBhvr>
                                        <p:cTn id="264" dur="1" fill="hold">
                                          <p:stCondLst>
                                            <p:cond delay="0"/>
                                          </p:stCondLst>
                                        </p:cTn>
                                        <p:tgtEl>
                                          <p:spTgt spid="262"/>
                                        </p:tgtEl>
                                        <p:attrNameLst>
                                          <p:attrName>style.visibility</p:attrName>
                                        </p:attrNameLst>
                                      </p:cBhvr>
                                      <p:to>
                                        <p:strVal val="visible"/>
                                      </p:to>
                                    </p:set>
                                    <p:animEffect transition="in" filter="fade">
                                      <p:cBhvr>
                                        <p:cTn id="265" dur="500"/>
                                        <p:tgtEl>
                                          <p:spTgt spid="262"/>
                                        </p:tgtEl>
                                      </p:cBhvr>
                                    </p:animEffect>
                                  </p:childTnLst>
                                </p:cTn>
                              </p:par>
                              <p:par>
                                <p:cTn id="266" presetID="10" presetClass="entr" presetSubtype="0" fill="hold" nodeType="withEffect">
                                  <p:stCondLst>
                                    <p:cond delay="250"/>
                                  </p:stCondLst>
                                  <p:childTnLst>
                                    <p:set>
                                      <p:cBhvr>
                                        <p:cTn id="267" dur="1" fill="hold">
                                          <p:stCondLst>
                                            <p:cond delay="0"/>
                                          </p:stCondLst>
                                        </p:cTn>
                                        <p:tgtEl>
                                          <p:spTgt spid="265"/>
                                        </p:tgtEl>
                                        <p:attrNameLst>
                                          <p:attrName>style.visibility</p:attrName>
                                        </p:attrNameLst>
                                      </p:cBhvr>
                                      <p:to>
                                        <p:strVal val="visible"/>
                                      </p:to>
                                    </p:set>
                                    <p:animEffect transition="in" filter="fade">
                                      <p:cBhvr>
                                        <p:cTn id="268" dur="500"/>
                                        <p:tgtEl>
                                          <p:spTgt spid="265"/>
                                        </p:tgtEl>
                                      </p:cBhvr>
                                    </p:animEffect>
                                  </p:childTnLst>
                                </p:cTn>
                              </p:par>
                            </p:childTnLst>
                          </p:cTn>
                        </p:par>
                        <p:par>
                          <p:cTn id="269" fill="hold">
                            <p:stCondLst>
                              <p:cond delay="33500"/>
                            </p:stCondLst>
                            <p:childTnLst>
                              <p:par>
                                <p:cTn id="270" presetID="10" presetClass="entr" presetSubtype="0" fill="hold" nodeType="afterEffect">
                                  <p:stCondLst>
                                    <p:cond delay="0"/>
                                  </p:stCondLst>
                                  <p:childTnLst>
                                    <p:set>
                                      <p:cBhvr>
                                        <p:cTn id="271" dur="1" fill="hold">
                                          <p:stCondLst>
                                            <p:cond delay="0"/>
                                          </p:stCondLst>
                                        </p:cTn>
                                        <p:tgtEl>
                                          <p:spTgt spid="272">
                                            <p:txEl>
                                              <p:pRg st="0" end="0"/>
                                            </p:txEl>
                                          </p:spTgt>
                                        </p:tgtEl>
                                        <p:attrNameLst>
                                          <p:attrName>style.visibility</p:attrName>
                                        </p:attrNameLst>
                                      </p:cBhvr>
                                      <p:to>
                                        <p:strVal val="visible"/>
                                      </p:to>
                                    </p:set>
                                    <p:animEffect transition="in" filter="fade">
                                      <p:cBhvr>
                                        <p:cTn id="272" dur="500"/>
                                        <p:tgtEl>
                                          <p:spTgt spid="272">
                                            <p:txEl>
                                              <p:pRg st="0" end="0"/>
                                            </p:txEl>
                                          </p:spTgt>
                                        </p:tgtEl>
                                      </p:cBhvr>
                                    </p:animEffect>
                                  </p:childTnLst>
                                </p:cTn>
                              </p:par>
                            </p:childTnLst>
                          </p:cTn>
                        </p:par>
                        <p:par>
                          <p:cTn id="273" fill="hold">
                            <p:stCondLst>
                              <p:cond delay="34000"/>
                            </p:stCondLst>
                            <p:childTnLst>
                              <p:par>
                                <p:cTn id="274" presetID="10" presetClass="entr" presetSubtype="0" fill="hold" nodeType="afterEffect">
                                  <p:stCondLst>
                                    <p:cond delay="0"/>
                                  </p:stCondLst>
                                  <p:childTnLst>
                                    <p:set>
                                      <p:cBhvr>
                                        <p:cTn id="275" dur="1" fill="hold">
                                          <p:stCondLst>
                                            <p:cond delay="0"/>
                                          </p:stCondLst>
                                        </p:cTn>
                                        <p:tgtEl>
                                          <p:spTgt spid="272">
                                            <p:txEl>
                                              <p:pRg st="1" end="1"/>
                                            </p:txEl>
                                          </p:spTgt>
                                        </p:tgtEl>
                                        <p:attrNameLst>
                                          <p:attrName>style.visibility</p:attrName>
                                        </p:attrNameLst>
                                      </p:cBhvr>
                                      <p:to>
                                        <p:strVal val="visible"/>
                                      </p:to>
                                    </p:set>
                                    <p:animEffect transition="in" filter="fade">
                                      <p:cBhvr>
                                        <p:cTn id="276" dur="500"/>
                                        <p:tgtEl>
                                          <p:spTgt spid="272">
                                            <p:txEl>
                                              <p:pRg st="1" end="1"/>
                                            </p:txEl>
                                          </p:spTgt>
                                        </p:tgtEl>
                                      </p:cBhvr>
                                    </p:animEffect>
                                  </p:childTnLst>
                                </p:cTn>
                              </p:par>
                            </p:childTnLst>
                          </p:cTn>
                        </p:par>
                        <p:par>
                          <p:cTn id="277" fill="hold">
                            <p:stCondLst>
                              <p:cond delay="34500"/>
                            </p:stCondLst>
                            <p:childTnLst>
                              <p:par>
                                <p:cTn id="278" presetID="10" presetClass="entr" presetSubtype="0" fill="hold" nodeType="afterEffect">
                                  <p:stCondLst>
                                    <p:cond delay="0"/>
                                  </p:stCondLst>
                                  <p:childTnLst>
                                    <p:set>
                                      <p:cBhvr>
                                        <p:cTn id="279" dur="1" fill="hold">
                                          <p:stCondLst>
                                            <p:cond delay="0"/>
                                          </p:stCondLst>
                                        </p:cTn>
                                        <p:tgtEl>
                                          <p:spTgt spid="272">
                                            <p:txEl>
                                              <p:pRg st="2" end="2"/>
                                            </p:txEl>
                                          </p:spTgt>
                                        </p:tgtEl>
                                        <p:attrNameLst>
                                          <p:attrName>style.visibility</p:attrName>
                                        </p:attrNameLst>
                                      </p:cBhvr>
                                      <p:to>
                                        <p:strVal val="visible"/>
                                      </p:to>
                                    </p:set>
                                    <p:animEffect transition="in" filter="fade">
                                      <p:cBhvr>
                                        <p:cTn id="280" dur="500"/>
                                        <p:tgtEl>
                                          <p:spTgt spid="272">
                                            <p:txEl>
                                              <p:pRg st="2" end="2"/>
                                            </p:txEl>
                                          </p:spTgt>
                                        </p:tgtEl>
                                      </p:cBhvr>
                                    </p:animEffect>
                                  </p:childTnLst>
                                </p:cTn>
                              </p:par>
                            </p:childTnLst>
                          </p:cTn>
                        </p:par>
                        <p:par>
                          <p:cTn id="281" fill="hold">
                            <p:stCondLst>
                              <p:cond delay="35000"/>
                            </p:stCondLst>
                            <p:childTnLst>
                              <p:par>
                                <p:cTn id="282" presetID="10" presetClass="entr" presetSubtype="0" fill="hold" nodeType="afterEffect">
                                  <p:stCondLst>
                                    <p:cond delay="0"/>
                                  </p:stCondLst>
                                  <p:childTnLst>
                                    <p:set>
                                      <p:cBhvr>
                                        <p:cTn id="283" dur="1" fill="hold">
                                          <p:stCondLst>
                                            <p:cond delay="0"/>
                                          </p:stCondLst>
                                        </p:cTn>
                                        <p:tgtEl>
                                          <p:spTgt spid="272">
                                            <p:txEl>
                                              <p:pRg st="3" end="3"/>
                                            </p:txEl>
                                          </p:spTgt>
                                        </p:tgtEl>
                                        <p:attrNameLst>
                                          <p:attrName>style.visibility</p:attrName>
                                        </p:attrNameLst>
                                      </p:cBhvr>
                                      <p:to>
                                        <p:strVal val="visible"/>
                                      </p:to>
                                    </p:set>
                                    <p:animEffect transition="in" filter="fade">
                                      <p:cBhvr>
                                        <p:cTn id="284" dur="500"/>
                                        <p:tgtEl>
                                          <p:spTgt spid="272">
                                            <p:txEl>
                                              <p:pRg st="3" end="3"/>
                                            </p:txEl>
                                          </p:spTgt>
                                        </p:tgtEl>
                                      </p:cBhvr>
                                    </p:animEffect>
                                  </p:childTnLst>
                                </p:cTn>
                              </p:par>
                            </p:childTnLst>
                          </p:cTn>
                        </p:par>
                        <p:par>
                          <p:cTn id="285" fill="hold">
                            <p:stCondLst>
                              <p:cond delay="35500"/>
                            </p:stCondLst>
                            <p:childTnLst>
                              <p:par>
                                <p:cTn id="286" presetID="10" presetClass="entr" presetSubtype="0" fill="hold" nodeType="afterEffect">
                                  <p:stCondLst>
                                    <p:cond delay="0"/>
                                  </p:stCondLst>
                                  <p:childTnLst>
                                    <p:set>
                                      <p:cBhvr>
                                        <p:cTn id="287" dur="1" fill="hold">
                                          <p:stCondLst>
                                            <p:cond delay="0"/>
                                          </p:stCondLst>
                                        </p:cTn>
                                        <p:tgtEl>
                                          <p:spTgt spid="272">
                                            <p:txEl>
                                              <p:pRg st="4" end="4"/>
                                            </p:txEl>
                                          </p:spTgt>
                                        </p:tgtEl>
                                        <p:attrNameLst>
                                          <p:attrName>style.visibility</p:attrName>
                                        </p:attrNameLst>
                                      </p:cBhvr>
                                      <p:to>
                                        <p:strVal val="visible"/>
                                      </p:to>
                                    </p:set>
                                    <p:animEffect transition="in" filter="fade">
                                      <p:cBhvr>
                                        <p:cTn id="288" dur="500"/>
                                        <p:tgtEl>
                                          <p:spTgt spid="272">
                                            <p:txEl>
                                              <p:pRg st="4" end="4"/>
                                            </p:txEl>
                                          </p:spTgt>
                                        </p:tgtEl>
                                      </p:cBhvr>
                                    </p:animEffect>
                                  </p:childTnLst>
                                </p:cTn>
                              </p:par>
                            </p:childTnLst>
                          </p:cTn>
                        </p:par>
                        <p:par>
                          <p:cTn id="289" fill="hold">
                            <p:stCondLst>
                              <p:cond delay="36000"/>
                            </p:stCondLst>
                            <p:childTnLst>
                              <p:par>
                                <p:cTn id="290" presetID="10" presetClass="entr" presetSubtype="0" fill="hold" nodeType="afterEffect">
                                  <p:stCondLst>
                                    <p:cond delay="0"/>
                                  </p:stCondLst>
                                  <p:childTnLst>
                                    <p:set>
                                      <p:cBhvr>
                                        <p:cTn id="291" dur="1" fill="hold">
                                          <p:stCondLst>
                                            <p:cond delay="0"/>
                                          </p:stCondLst>
                                        </p:cTn>
                                        <p:tgtEl>
                                          <p:spTgt spid="272">
                                            <p:txEl>
                                              <p:pRg st="5" end="5"/>
                                            </p:txEl>
                                          </p:spTgt>
                                        </p:tgtEl>
                                        <p:attrNameLst>
                                          <p:attrName>style.visibility</p:attrName>
                                        </p:attrNameLst>
                                      </p:cBhvr>
                                      <p:to>
                                        <p:strVal val="visible"/>
                                      </p:to>
                                    </p:set>
                                    <p:animEffect transition="in" filter="fade">
                                      <p:cBhvr>
                                        <p:cTn id="292" dur="500"/>
                                        <p:tgtEl>
                                          <p:spTgt spid="272">
                                            <p:txEl>
                                              <p:pRg st="5" end="5"/>
                                            </p:txEl>
                                          </p:spTgt>
                                        </p:tgtEl>
                                      </p:cBhvr>
                                    </p:animEffect>
                                  </p:childTnLst>
                                </p:cTn>
                              </p:par>
                            </p:childTnLst>
                          </p:cTn>
                        </p:par>
                        <p:par>
                          <p:cTn id="293" fill="hold">
                            <p:stCondLst>
                              <p:cond delay="36500"/>
                            </p:stCondLst>
                            <p:childTnLst>
                              <p:par>
                                <p:cTn id="294" presetID="10" presetClass="entr" presetSubtype="0" fill="hold" nodeType="afterEffect">
                                  <p:stCondLst>
                                    <p:cond delay="0"/>
                                  </p:stCondLst>
                                  <p:childTnLst>
                                    <p:set>
                                      <p:cBhvr>
                                        <p:cTn id="295" dur="1" fill="hold">
                                          <p:stCondLst>
                                            <p:cond delay="0"/>
                                          </p:stCondLst>
                                        </p:cTn>
                                        <p:tgtEl>
                                          <p:spTgt spid="272">
                                            <p:txEl>
                                              <p:pRg st="6" end="6"/>
                                            </p:txEl>
                                          </p:spTgt>
                                        </p:tgtEl>
                                        <p:attrNameLst>
                                          <p:attrName>style.visibility</p:attrName>
                                        </p:attrNameLst>
                                      </p:cBhvr>
                                      <p:to>
                                        <p:strVal val="visible"/>
                                      </p:to>
                                    </p:set>
                                    <p:animEffect transition="in" filter="fade">
                                      <p:cBhvr>
                                        <p:cTn id="296" dur="500"/>
                                        <p:tgtEl>
                                          <p:spTgt spid="272">
                                            <p:txEl>
                                              <p:pRg st="6" end="6"/>
                                            </p:txEl>
                                          </p:spTgt>
                                        </p:tgtEl>
                                      </p:cBhvr>
                                    </p:animEffect>
                                  </p:childTnLst>
                                </p:cTn>
                              </p:par>
                            </p:childTnLst>
                          </p:cTn>
                        </p:par>
                        <p:par>
                          <p:cTn id="297" fill="hold">
                            <p:stCondLst>
                              <p:cond delay="37000"/>
                            </p:stCondLst>
                            <p:childTnLst>
                              <p:par>
                                <p:cTn id="298" presetID="10" presetClass="entr" presetSubtype="0" fill="hold" nodeType="afterEffect">
                                  <p:stCondLst>
                                    <p:cond delay="0"/>
                                  </p:stCondLst>
                                  <p:childTnLst>
                                    <p:set>
                                      <p:cBhvr>
                                        <p:cTn id="299" dur="1" fill="hold">
                                          <p:stCondLst>
                                            <p:cond delay="0"/>
                                          </p:stCondLst>
                                        </p:cTn>
                                        <p:tgtEl>
                                          <p:spTgt spid="272">
                                            <p:txEl>
                                              <p:pRg st="7" end="7"/>
                                            </p:txEl>
                                          </p:spTgt>
                                        </p:tgtEl>
                                        <p:attrNameLst>
                                          <p:attrName>style.visibility</p:attrName>
                                        </p:attrNameLst>
                                      </p:cBhvr>
                                      <p:to>
                                        <p:strVal val="visible"/>
                                      </p:to>
                                    </p:set>
                                    <p:animEffect transition="in" filter="fade">
                                      <p:cBhvr>
                                        <p:cTn id="300" dur="500"/>
                                        <p:tgtEl>
                                          <p:spTgt spid="272">
                                            <p:txEl>
                                              <p:pRg st="7" end="7"/>
                                            </p:txEl>
                                          </p:spTgt>
                                        </p:tgtEl>
                                      </p:cBhvr>
                                    </p:animEffect>
                                  </p:childTnLst>
                                </p:cTn>
                              </p:par>
                            </p:childTnLst>
                          </p:cTn>
                        </p:par>
                        <p:par>
                          <p:cTn id="301" fill="hold">
                            <p:stCondLst>
                              <p:cond delay="37500"/>
                            </p:stCondLst>
                            <p:childTnLst>
                              <p:par>
                                <p:cTn id="302" presetID="10" presetClass="entr" presetSubtype="0" fill="hold" nodeType="afterEffect">
                                  <p:stCondLst>
                                    <p:cond delay="0"/>
                                  </p:stCondLst>
                                  <p:childTnLst>
                                    <p:set>
                                      <p:cBhvr>
                                        <p:cTn id="303" dur="1" fill="hold">
                                          <p:stCondLst>
                                            <p:cond delay="0"/>
                                          </p:stCondLst>
                                        </p:cTn>
                                        <p:tgtEl>
                                          <p:spTgt spid="272">
                                            <p:txEl>
                                              <p:pRg st="8" end="8"/>
                                            </p:txEl>
                                          </p:spTgt>
                                        </p:tgtEl>
                                        <p:attrNameLst>
                                          <p:attrName>style.visibility</p:attrName>
                                        </p:attrNameLst>
                                      </p:cBhvr>
                                      <p:to>
                                        <p:strVal val="visible"/>
                                      </p:to>
                                    </p:set>
                                    <p:animEffect transition="in" filter="fade">
                                      <p:cBhvr>
                                        <p:cTn id="304" dur="500"/>
                                        <p:tgtEl>
                                          <p:spTgt spid="272">
                                            <p:txEl>
                                              <p:pRg st="8" end="8"/>
                                            </p:txEl>
                                          </p:spTgt>
                                        </p:tgtEl>
                                      </p:cBhvr>
                                    </p:animEffect>
                                  </p:childTnLst>
                                </p:cTn>
                              </p:par>
                            </p:childTnLst>
                          </p:cTn>
                        </p:par>
                        <p:par>
                          <p:cTn id="305" fill="hold">
                            <p:stCondLst>
                              <p:cond delay="38000"/>
                            </p:stCondLst>
                            <p:childTnLst>
                              <p:par>
                                <p:cTn id="306" presetID="10" presetClass="entr" presetSubtype="0" fill="hold" nodeType="afterEffect">
                                  <p:stCondLst>
                                    <p:cond delay="0"/>
                                  </p:stCondLst>
                                  <p:childTnLst>
                                    <p:set>
                                      <p:cBhvr>
                                        <p:cTn id="307" dur="1" fill="hold">
                                          <p:stCondLst>
                                            <p:cond delay="0"/>
                                          </p:stCondLst>
                                        </p:cTn>
                                        <p:tgtEl>
                                          <p:spTgt spid="263">
                                            <p:txEl>
                                              <p:pRg st="0" end="0"/>
                                            </p:txEl>
                                          </p:spTgt>
                                        </p:tgtEl>
                                        <p:attrNameLst>
                                          <p:attrName>style.visibility</p:attrName>
                                        </p:attrNameLst>
                                      </p:cBhvr>
                                      <p:to>
                                        <p:strVal val="visible"/>
                                      </p:to>
                                    </p:set>
                                    <p:animEffect transition="in" filter="fade">
                                      <p:cBhvr>
                                        <p:cTn id="308" dur="500"/>
                                        <p:tgtEl>
                                          <p:spTgt spid="263">
                                            <p:txEl>
                                              <p:pRg st="0" end="0"/>
                                            </p:txEl>
                                          </p:spTgt>
                                        </p:tgtEl>
                                      </p:cBhvr>
                                    </p:animEffect>
                                  </p:childTnLst>
                                </p:cTn>
                              </p:par>
                            </p:childTnLst>
                          </p:cTn>
                        </p:par>
                        <p:par>
                          <p:cTn id="309" fill="hold">
                            <p:stCondLst>
                              <p:cond delay="38500"/>
                            </p:stCondLst>
                            <p:childTnLst>
                              <p:par>
                                <p:cTn id="310" presetID="10" presetClass="entr" presetSubtype="0" fill="hold" nodeType="afterEffect">
                                  <p:stCondLst>
                                    <p:cond delay="0"/>
                                  </p:stCondLst>
                                  <p:childTnLst>
                                    <p:set>
                                      <p:cBhvr>
                                        <p:cTn id="311" dur="1" fill="hold">
                                          <p:stCondLst>
                                            <p:cond delay="0"/>
                                          </p:stCondLst>
                                        </p:cTn>
                                        <p:tgtEl>
                                          <p:spTgt spid="263">
                                            <p:txEl>
                                              <p:pRg st="1" end="1"/>
                                            </p:txEl>
                                          </p:spTgt>
                                        </p:tgtEl>
                                        <p:attrNameLst>
                                          <p:attrName>style.visibility</p:attrName>
                                        </p:attrNameLst>
                                      </p:cBhvr>
                                      <p:to>
                                        <p:strVal val="visible"/>
                                      </p:to>
                                    </p:set>
                                    <p:animEffect transition="in" filter="fade">
                                      <p:cBhvr>
                                        <p:cTn id="312" dur="500"/>
                                        <p:tgtEl>
                                          <p:spTgt spid="263">
                                            <p:txEl>
                                              <p:pRg st="1" end="1"/>
                                            </p:txEl>
                                          </p:spTgt>
                                        </p:tgtEl>
                                      </p:cBhvr>
                                    </p:animEffect>
                                  </p:childTnLst>
                                </p:cTn>
                              </p:par>
                            </p:childTnLst>
                          </p:cTn>
                        </p:par>
                        <p:par>
                          <p:cTn id="313" fill="hold">
                            <p:stCondLst>
                              <p:cond delay="39000"/>
                            </p:stCondLst>
                            <p:childTnLst>
                              <p:par>
                                <p:cTn id="314" presetID="10" presetClass="entr" presetSubtype="0" fill="hold" nodeType="afterEffect">
                                  <p:stCondLst>
                                    <p:cond delay="0"/>
                                  </p:stCondLst>
                                  <p:childTnLst>
                                    <p:set>
                                      <p:cBhvr>
                                        <p:cTn id="315" dur="1" fill="hold">
                                          <p:stCondLst>
                                            <p:cond delay="0"/>
                                          </p:stCondLst>
                                        </p:cTn>
                                        <p:tgtEl>
                                          <p:spTgt spid="263">
                                            <p:txEl>
                                              <p:pRg st="2" end="2"/>
                                            </p:txEl>
                                          </p:spTgt>
                                        </p:tgtEl>
                                        <p:attrNameLst>
                                          <p:attrName>style.visibility</p:attrName>
                                        </p:attrNameLst>
                                      </p:cBhvr>
                                      <p:to>
                                        <p:strVal val="visible"/>
                                      </p:to>
                                    </p:set>
                                    <p:animEffect transition="in" filter="fade">
                                      <p:cBhvr>
                                        <p:cTn id="316" dur="500"/>
                                        <p:tgtEl>
                                          <p:spTgt spid="263">
                                            <p:txEl>
                                              <p:pRg st="2" end="2"/>
                                            </p:txEl>
                                          </p:spTgt>
                                        </p:tgtEl>
                                      </p:cBhvr>
                                    </p:animEffect>
                                  </p:childTnLst>
                                </p:cTn>
                              </p:par>
                            </p:childTnLst>
                          </p:cTn>
                        </p:par>
                        <p:par>
                          <p:cTn id="317" fill="hold">
                            <p:stCondLst>
                              <p:cond delay="39500"/>
                            </p:stCondLst>
                            <p:childTnLst>
                              <p:par>
                                <p:cTn id="318" presetID="10" presetClass="entr" presetSubtype="0" fill="hold" nodeType="afterEffect">
                                  <p:stCondLst>
                                    <p:cond delay="0"/>
                                  </p:stCondLst>
                                  <p:childTnLst>
                                    <p:set>
                                      <p:cBhvr>
                                        <p:cTn id="319" dur="1" fill="hold">
                                          <p:stCondLst>
                                            <p:cond delay="0"/>
                                          </p:stCondLst>
                                        </p:cTn>
                                        <p:tgtEl>
                                          <p:spTgt spid="263">
                                            <p:txEl>
                                              <p:pRg st="3" end="3"/>
                                            </p:txEl>
                                          </p:spTgt>
                                        </p:tgtEl>
                                        <p:attrNameLst>
                                          <p:attrName>style.visibility</p:attrName>
                                        </p:attrNameLst>
                                      </p:cBhvr>
                                      <p:to>
                                        <p:strVal val="visible"/>
                                      </p:to>
                                    </p:set>
                                    <p:animEffect transition="in" filter="fade">
                                      <p:cBhvr>
                                        <p:cTn id="320" dur="500"/>
                                        <p:tgtEl>
                                          <p:spTgt spid="263">
                                            <p:txEl>
                                              <p:pRg st="3" end="3"/>
                                            </p:txEl>
                                          </p:spTgt>
                                        </p:tgtEl>
                                      </p:cBhvr>
                                    </p:animEffect>
                                  </p:childTnLst>
                                </p:cTn>
                              </p:par>
                            </p:childTnLst>
                          </p:cTn>
                        </p:par>
                        <p:par>
                          <p:cTn id="321" fill="hold">
                            <p:stCondLst>
                              <p:cond delay="40000"/>
                            </p:stCondLst>
                            <p:childTnLst>
                              <p:par>
                                <p:cTn id="322" presetID="10" presetClass="entr" presetSubtype="0" fill="hold" nodeType="afterEffect">
                                  <p:stCondLst>
                                    <p:cond delay="0"/>
                                  </p:stCondLst>
                                  <p:childTnLst>
                                    <p:set>
                                      <p:cBhvr>
                                        <p:cTn id="323" dur="1" fill="hold">
                                          <p:stCondLst>
                                            <p:cond delay="0"/>
                                          </p:stCondLst>
                                        </p:cTn>
                                        <p:tgtEl>
                                          <p:spTgt spid="263">
                                            <p:txEl>
                                              <p:pRg st="4" end="4"/>
                                            </p:txEl>
                                          </p:spTgt>
                                        </p:tgtEl>
                                        <p:attrNameLst>
                                          <p:attrName>style.visibility</p:attrName>
                                        </p:attrNameLst>
                                      </p:cBhvr>
                                      <p:to>
                                        <p:strVal val="visible"/>
                                      </p:to>
                                    </p:set>
                                    <p:animEffect transition="in" filter="fade">
                                      <p:cBhvr>
                                        <p:cTn id="324" dur="500"/>
                                        <p:tgtEl>
                                          <p:spTgt spid="263">
                                            <p:txEl>
                                              <p:pRg st="4" end="4"/>
                                            </p:txEl>
                                          </p:spTgt>
                                        </p:tgtEl>
                                      </p:cBhvr>
                                    </p:animEffect>
                                  </p:childTnLst>
                                </p:cTn>
                              </p:par>
                            </p:childTnLst>
                          </p:cTn>
                        </p:par>
                        <p:par>
                          <p:cTn id="325" fill="hold">
                            <p:stCondLst>
                              <p:cond delay="40500"/>
                            </p:stCondLst>
                            <p:childTnLst>
                              <p:par>
                                <p:cTn id="326" presetID="10" presetClass="entr" presetSubtype="0" fill="hold" nodeType="afterEffect">
                                  <p:stCondLst>
                                    <p:cond delay="0"/>
                                  </p:stCondLst>
                                  <p:childTnLst>
                                    <p:set>
                                      <p:cBhvr>
                                        <p:cTn id="327" dur="1" fill="hold">
                                          <p:stCondLst>
                                            <p:cond delay="0"/>
                                          </p:stCondLst>
                                        </p:cTn>
                                        <p:tgtEl>
                                          <p:spTgt spid="263">
                                            <p:txEl>
                                              <p:pRg st="5" end="5"/>
                                            </p:txEl>
                                          </p:spTgt>
                                        </p:tgtEl>
                                        <p:attrNameLst>
                                          <p:attrName>style.visibility</p:attrName>
                                        </p:attrNameLst>
                                      </p:cBhvr>
                                      <p:to>
                                        <p:strVal val="visible"/>
                                      </p:to>
                                    </p:set>
                                    <p:animEffect transition="in" filter="fade">
                                      <p:cBhvr>
                                        <p:cTn id="328" dur="500"/>
                                        <p:tgtEl>
                                          <p:spTgt spid="263">
                                            <p:txEl>
                                              <p:pRg st="5" end="5"/>
                                            </p:txEl>
                                          </p:spTgt>
                                        </p:tgtEl>
                                      </p:cBhvr>
                                    </p:animEffect>
                                  </p:childTnLst>
                                </p:cTn>
                              </p:par>
                            </p:childTnLst>
                          </p:cTn>
                        </p:par>
                        <p:par>
                          <p:cTn id="329" fill="hold">
                            <p:stCondLst>
                              <p:cond delay="41000"/>
                            </p:stCondLst>
                            <p:childTnLst>
                              <p:par>
                                <p:cTn id="330" presetID="10" presetClass="entr" presetSubtype="0" fill="hold" nodeType="afterEffect">
                                  <p:stCondLst>
                                    <p:cond delay="0"/>
                                  </p:stCondLst>
                                  <p:childTnLst>
                                    <p:set>
                                      <p:cBhvr>
                                        <p:cTn id="331" dur="1" fill="hold">
                                          <p:stCondLst>
                                            <p:cond delay="0"/>
                                          </p:stCondLst>
                                        </p:cTn>
                                        <p:tgtEl>
                                          <p:spTgt spid="263">
                                            <p:txEl>
                                              <p:pRg st="6" end="6"/>
                                            </p:txEl>
                                          </p:spTgt>
                                        </p:tgtEl>
                                        <p:attrNameLst>
                                          <p:attrName>style.visibility</p:attrName>
                                        </p:attrNameLst>
                                      </p:cBhvr>
                                      <p:to>
                                        <p:strVal val="visible"/>
                                      </p:to>
                                    </p:set>
                                    <p:animEffect transition="in" filter="fade">
                                      <p:cBhvr>
                                        <p:cTn id="332" dur="500"/>
                                        <p:tgtEl>
                                          <p:spTgt spid="263">
                                            <p:txEl>
                                              <p:pRg st="6" end="6"/>
                                            </p:txEl>
                                          </p:spTgt>
                                        </p:tgtEl>
                                      </p:cBhvr>
                                    </p:animEffect>
                                  </p:childTnLst>
                                </p:cTn>
                              </p:par>
                            </p:childTnLst>
                          </p:cTn>
                        </p:par>
                        <p:par>
                          <p:cTn id="333" fill="hold">
                            <p:stCondLst>
                              <p:cond delay="41500"/>
                            </p:stCondLst>
                            <p:childTnLst>
                              <p:par>
                                <p:cTn id="334" presetID="10" presetClass="entr" presetSubtype="0" fill="hold" nodeType="afterEffect">
                                  <p:stCondLst>
                                    <p:cond delay="0"/>
                                  </p:stCondLst>
                                  <p:childTnLst>
                                    <p:set>
                                      <p:cBhvr>
                                        <p:cTn id="335" dur="1" fill="hold">
                                          <p:stCondLst>
                                            <p:cond delay="0"/>
                                          </p:stCondLst>
                                        </p:cTn>
                                        <p:tgtEl>
                                          <p:spTgt spid="263">
                                            <p:txEl>
                                              <p:pRg st="7" end="7"/>
                                            </p:txEl>
                                          </p:spTgt>
                                        </p:tgtEl>
                                        <p:attrNameLst>
                                          <p:attrName>style.visibility</p:attrName>
                                        </p:attrNameLst>
                                      </p:cBhvr>
                                      <p:to>
                                        <p:strVal val="visible"/>
                                      </p:to>
                                    </p:set>
                                    <p:animEffect transition="in" filter="fade">
                                      <p:cBhvr>
                                        <p:cTn id="336" dur="500"/>
                                        <p:tgtEl>
                                          <p:spTgt spid="263">
                                            <p:txEl>
                                              <p:pRg st="7" end="7"/>
                                            </p:txEl>
                                          </p:spTgt>
                                        </p:tgtEl>
                                      </p:cBhvr>
                                    </p:animEffect>
                                  </p:childTnLst>
                                </p:cTn>
                              </p:par>
                            </p:childTnLst>
                          </p:cTn>
                        </p:par>
                        <p:par>
                          <p:cTn id="337" fill="hold">
                            <p:stCondLst>
                              <p:cond delay="42000"/>
                            </p:stCondLst>
                            <p:childTnLst>
                              <p:par>
                                <p:cTn id="338" presetID="10" presetClass="entr" presetSubtype="0" fill="hold" nodeType="afterEffect">
                                  <p:stCondLst>
                                    <p:cond delay="0"/>
                                  </p:stCondLst>
                                  <p:childTnLst>
                                    <p:set>
                                      <p:cBhvr>
                                        <p:cTn id="339" dur="1" fill="hold">
                                          <p:stCondLst>
                                            <p:cond delay="0"/>
                                          </p:stCondLst>
                                        </p:cTn>
                                        <p:tgtEl>
                                          <p:spTgt spid="263">
                                            <p:txEl>
                                              <p:pRg st="8" end="8"/>
                                            </p:txEl>
                                          </p:spTgt>
                                        </p:tgtEl>
                                        <p:attrNameLst>
                                          <p:attrName>style.visibility</p:attrName>
                                        </p:attrNameLst>
                                      </p:cBhvr>
                                      <p:to>
                                        <p:strVal val="visible"/>
                                      </p:to>
                                    </p:set>
                                    <p:animEffect transition="in" filter="fade">
                                      <p:cBhvr>
                                        <p:cTn id="340" dur="500"/>
                                        <p:tgtEl>
                                          <p:spTgt spid="263">
                                            <p:txEl>
                                              <p:pRg st="8" end="8"/>
                                            </p:txEl>
                                          </p:spTgt>
                                        </p:tgtEl>
                                      </p:cBhvr>
                                    </p:animEffect>
                                  </p:childTnLst>
                                </p:cTn>
                              </p:par>
                            </p:childTnLst>
                          </p:cTn>
                        </p:par>
                        <p:par>
                          <p:cTn id="341" fill="hold">
                            <p:stCondLst>
                              <p:cond delay="42500"/>
                            </p:stCondLst>
                            <p:childTnLst>
                              <p:par>
                                <p:cTn id="342" presetID="10" presetClass="entr" presetSubtype="0" fill="hold" nodeType="afterEffect">
                                  <p:stCondLst>
                                    <p:cond delay="0"/>
                                  </p:stCondLst>
                                  <p:childTnLst>
                                    <p:set>
                                      <p:cBhvr>
                                        <p:cTn id="343" dur="1" fill="hold">
                                          <p:stCondLst>
                                            <p:cond delay="0"/>
                                          </p:stCondLst>
                                        </p:cTn>
                                        <p:tgtEl>
                                          <p:spTgt spid="264">
                                            <p:txEl>
                                              <p:pRg st="0" end="0"/>
                                            </p:txEl>
                                          </p:spTgt>
                                        </p:tgtEl>
                                        <p:attrNameLst>
                                          <p:attrName>style.visibility</p:attrName>
                                        </p:attrNameLst>
                                      </p:cBhvr>
                                      <p:to>
                                        <p:strVal val="visible"/>
                                      </p:to>
                                    </p:set>
                                    <p:animEffect transition="in" filter="fade">
                                      <p:cBhvr>
                                        <p:cTn id="344" dur="750"/>
                                        <p:tgtEl>
                                          <p:spTgt spid="264">
                                            <p:txEl>
                                              <p:pRg st="0" end="0"/>
                                            </p:txEl>
                                          </p:spTgt>
                                        </p:tgtEl>
                                      </p:cBhvr>
                                    </p:animEffect>
                                  </p:childTnLst>
                                </p:cTn>
                              </p:par>
                            </p:childTnLst>
                          </p:cTn>
                        </p:par>
                        <p:par>
                          <p:cTn id="345" fill="hold">
                            <p:stCondLst>
                              <p:cond delay="43250"/>
                            </p:stCondLst>
                            <p:childTnLst>
                              <p:par>
                                <p:cTn id="346" presetID="10" presetClass="entr" presetSubtype="0" fill="hold" nodeType="afterEffect">
                                  <p:stCondLst>
                                    <p:cond delay="0"/>
                                  </p:stCondLst>
                                  <p:childTnLst>
                                    <p:set>
                                      <p:cBhvr>
                                        <p:cTn id="347" dur="1" fill="hold">
                                          <p:stCondLst>
                                            <p:cond delay="0"/>
                                          </p:stCondLst>
                                        </p:cTn>
                                        <p:tgtEl>
                                          <p:spTgt spid="264">
                                            <p:txEl>
                                              <p:pRg st="1" end="1"/>
                                            </p:txEl>
                                          </p:spTgt>
                                        </p:tgtEl>
                                        <p:attrNameLst>
                                          <p:attrName>style.visibility</p:attrName>
                                        </p:attrNameLst>
                                      </p:cBhvr>
                                      <p:to>
                                        <p:strVal val="visible"/>
                                      </p:to>
                                    </p:set>
                                    <p:animEffect transition="in" filter="fade">
                                      <p:cBhvr>
                                        <p:cTn id="348" dur="750"/>
                                        <p:tgtEl>
                                          <p:spTgt spid="264">
                                            <p:txEl>
                                              <p:pRg st="1" end="1"/>
                                            </p:txEl>
                                          </p:spTgt>
                                        </p:tgtEl>
                                      </p:cBhvr>
                                    </p:animEffect>
                                  </p:childTnLst>
                                </p:cTn>
                              </p:par>
                            </p:childTnLst>
                          </p:cTn>
                        </p:par>
                        <p:par>
                          <p:cTn id="349" fill="hold">
                            <p:stCondLst>
                              <p:cond delay="44000"/>
                            </p:stCondLst>
                            <p:childTnLst>
                              <p:par>
                                <p:cTn id="350" presetID="10" presetClass="entr" presetSubtype="0" fill="hold" nodeType="afterEffect">
                                  <p:stCondLst>
                                    <p:cond delay="0"/>
                                  </p:stCondLst>
                                  <p:childTnLst>
                                    <p:set>
                                      <p:cBhvr>
                                        <p:cTn id="351" dur="1" fill="hold">
                                          <p:stCondLst>
                                            <p:cond delay="0"/>
                                          </p:stCondLst>
                                        </p:cTn>
                                        <p:tgtEl>
                                          <p:spTgt spid="264">
                                            <p:txEl>
                                              <p:pRg st="2" end="2"/>
                                            </p:txEl>
                                          </p:spTgt>
                                        </p:tgtEl>
                                        <p:attrNameLst>
                                          <p:attrName>style.visibility</p:attrName>
                                        </p:attrNameLst>
                                      </p:cBhvr>
                                      <p:to>
                                        <p:strVal val="visible"/>
                                      </p:to>
                                    </p:set>
                                    <p:animEffect transition="in" filter="fade">
                                      <p:cBhvr>
                                        <p:cTn id="352" dur="750"/>
                                        <p:tgtEl>
                                          <p:spTgt spid="264">
                                            <p:txEl>
                                              <p:pRg st="2" end="2"/>
                                            </p:txEl>
                                          </p:spTgt>
                                        </p:tgtEl>
                                      </p:cBhvr>
                                    </p:animEffect>
                                  </p:childTnLst>
                                </p:cTn>
                              </p:par>
                            </p:childTnLst>
                          </p:cTn>
                        </p:par>
                        <p:par>
                          <p:cTn id="353" fill="hold">
                            <p:stCondLst>
                              <p:cond delay="44750"/>
                            </p:stCondLst>
                            <p:childTnLst>
                              <p:par>
                                <p:cTn id="354" presetID="10" presetClass="entr" presetSubtype="0" fill="hold" nodeType="afterEffect">
                                  <p:stCondLst>
                                    <p:cond delay="0"/>
                                  </p:stCondLst>
                                  <p:childTnLst>
                                    <p:set>
                                      <p:cBhvr>
                                        <p:cTn id="355" dur="1" fill="hold">
                                          <p:stCondLst>
                                            <p:cond delay="0"/>
                                          </p:stCondLst>
                                        </p:cTn>
                                        <p:tgtEl>
                                          <p:spTgt spid="264">
                                            <p:txEl>
                                              <p:pRg st="3" end="3"/>
                                            </p:txEl>
                                          </p:spTgt>
                                        </p:tgtEl>
                                        <p:attrNameLst>
                                          <p:attrName>style.visibility</p:attrName>
                                        </p:attrNameLst>
                                      </p:cBhvr>
                                      <p:to>
                                        <p:strVal val="visible"/>
                                      </p:to>
                                    </p:set>
                                    <p:animEffect transition="in" filter="fade">
                                      <p:cBhvr>
                                        <p:cTn id="356" dur="750"/>
                                        <p:tgtEl>
                                          <p:spTgt spid="264">
                                            <p:txEl>
                                              <p:pRg st="3" end="3"/>
                                            </p:txEl>
                                          </p:spTgt>
                                        </p:tgtEl>
                                      </p:cBhvr>
                                    </p:animEffect>
                                  </p:childTnLst>
                                </p:cTn>
                              </p:par>
                            </p:childTnLst>
                          </p:cTn>
                        </p:par>
                        <p:par>
                          <p:cTn id="357" fill="hold">
                            <p:stCondLst>
                              <p:cond delay="45500"/>
                            </p:stCondLst>
                            <p:childTnLst>
                              <p:par>
                                <p:cTn id="358" presetID="10" presetClass="entr" presetSubtype="0" fill="hold" nodeType="afterEffect">
                                  <p:stCondLst>
                                    <p:cond delay="0"/>
                                  </p:stCondLst>
                                  <p:childTnLst>
                                    <p:set>
                                      <p:cBhvr>
                                        <p:cTn id="359" dur="1" fill="hold">
                                          <p:stCondLst>
                                            <p:cond delay="0"/>
                                          </p:stCondLst>
                                        </p:cTn>
                                        <p:tgtEl>
                                          <p:spTgt spid="264">
                                            <p:txEl>
                                              <p:pRg st="4" end="4"/>
                                            </p:txEl>
                                          </p:spTgt>
                                        </p:tgtEl>
                                        <p:attrNameLst>
                                          <p:attrName>style.visibility</p:attrName>
                                        </p:attrNameLst>
                                      </p:cBhvr>
                                      <p:to>
                                        <p:strVal val="visible"/>
                                      </p:to>
                                    </p:set>
                                    <p:animEffect transition="in" filter="fade">
                                      <p:cBhvr>
                                        <p:cTn id="360" dur="750"/>
                                        <p:tgtEl>
                                          <p:spTgt spid="264">
                                            <p:txEl>
                                              <p:pRg st="4" end="4"/>
                                            </p:txEl>
                                          </p:spTgt>
                                        </p:tgtEl>
                                      </p:cBhvr>
                                    </p:animEffect>
                                  </p:childTnLst>
                                </p:cTn>
                              </p:par>
                            </p:childTnLst>
                          </p:cTn>
                        </p:par>
                        <p:par>
                          <p:cTn id="361" fill="hold">
                            <p:stCondLst>
                              <p:cond delay="46250"/>
                            </p:stCondLst>
                            <p:childTnLst>
                              <p:par>
                                <p:cTn id="362" presetID="10" presetClass="entr" presetSubtype="0" fill="hold" nodeType="afterEffect">
                                  <p:stCondLst>
                                    <p:cond delay="0"/>
                                  </p:stCondLst>
                                  <p:childTnLst>
                                    <p:set>
                                      <p:cBhvr>
                                        <p:cTn id="363" dur="1" fill="hold">
                                          <p:stCondLst>
                                            <p:cond delay="0"/>
                                          </p:stCondLst>
                                        </p:cTn>
                                        <p:tgtEl>
                                          <p:spTgt spid="264">
                                            <p:txEl>
                                              <p:pRg st="5" end="5"/>
                                            </p:txEl>
                                          </p:spTgt>
                                        </p:tgtEl>
                                        <p:attrNameLst>
                                          <p:attrName>style.visibility</p:attrName>
                                        </p:attrNameLst>
                                      </p:cBhvr>
                                      <p:to>
                                        <p:strVal val="visible"/>
                                      </p:to>
                                    </p:set>
                                    <p:animEffect transition="in" filter="fade">
                                      <p:cBhvr>
                                        <p:cTn id="364" dur="750"/>
                                        <p:tgtEl>
                                          <p:spTgt spid="264">
                                            <p:txEl>
                                              <p:pRg st="5" end="5"/>
                                            </p:txEl>
                                          </p:spTgt>
                                        </p:tgtEl>
                                      </p:cBhvr>
                                    </p:animEffect>
                                  </p:childTnLst>
                                </p:cTn>
                              </p:par>
                            </p:childTnLst>
                          </p:cTn>
                        </p:par>
                        <p:par>
                          <p:cTn id="365" fill="hold">
                            <p:stCondLst>
                              <p:cond delay="47000"/>
                            </p:stCondLst>
                            <p:childTnLst>
                              <p:par>
                                <p:cTn id="366" presetID="10" presetClass="entr" presetSubtype="0" fill="hold" nodeType="afterEffect">
                                  <p:stCondLst>
                                    <p:cond delay="0"/>
                                  </p:stCondLst>
                                  <p:childTnLst>
                                    <p:set>
                                      <p:cBhvr>
                                        <p:cTn id="367" dur="1" fill="hold">
                                          <p:stCondLst>
                                            <p:cond delay="0"/>
                                          </p:stCondLst>
                                        </p:cTn>
                                        <p:tgtEl>
                                          <p:spTgt spid="264">
                                            <p:txEl>
                                              <p:pRg st="6" end="6"/>
                                            </p:txEl>
                                          </p:spTgt>
                                        </p:tgtEl>
                                        <p:attrNameLst>
                                          <p:attrName>style.visibility</p:attrName>
                                        </p:attrNameLst>
                                      </p:cBhvr>
                                      <p:to>
                                        <p:strVal val="visible"/>
                                      </p:to>
                                    </p:set>
                                    <p:animEffect transition="in" filter="fade">
                                      <p:cBhvr>
                                        <p:cTn id="368" dur="750"/>
                                        <p:tgtEl>
                                          <p:spTgt spid="264">
                                            <p:txEl>
                                              <p:pRg st="6" end="6"/>
                                            </p:txEl>
                                          </p:spTgt>
                                        </p:tgtEl>
                                      </p:cBhvr>
                                    </p:animEffect>
                                  </p:childTnLst>
                                </p:cTn>
                              </p:par>
                            </p:childTnLst>
                          </p:cTn>
                        </p:par>
                        <p:par>
                          <p:cTn id="369" fill="hold">
                            <p:stCondLst>
                              <p:cond delay="47750"/>
                            </p:stCondLst>
                            <p:childTnLst>
                              <p:par>
                                <p:cTn id="370" presetID="10" presetClass="entr" presetSubtype="0" fill="hold" nodeType="afterEffect">
                                  <p:stCondLst>
                                    <p:cond delay="0"/>
                                  </p:stCondLst>
                                  <p:childTnLst>
                                    <p:set>
                                      <p:cBhvr>
                                        <p:cTn id="371" dur="1" fill="hold">
                                          <p:stCondLst>
                                            <p:cond delay="0"/>
                                          </p:stCondLst>
                                        </p:cTn>
                                        <p:tgtEl>
                                          <p:spTgt spid="264">
                                            <p:txEl>
                                              <p:pRg st="7" end="7"/>
                                            </p:txEl>
                                          </p:spTgt>
                                        </p:tgtEl>
                                        <p:attrNameLst>
                                          <p:attrName>style.visibility</p:attrName>
                                        </p:attrNameLst>
                                      </p:cBhvr>
                                      <p:to>
                                        <p:strVal val="visible"/>
                                      </p:to>
                                    </p:set>
                                    <p:animEffect transition="in" filter="fade">
                                      <p:cBhvr>
                                        <p:cTn id="372" dur="750"/>
                                        <p:tgtEl>
                                          <p:spTgt spid="264">
                                            <p:txEl>
                                              <p:pRg st="7" end="7"/>
                                            </p:txEl>
                                          </p:spTgt>
                                        </p:tgtEl>
                                      </p:cBhvr>
                                    </p:animEffect>
                                  </p:childTnLst>
                                </p:cTn>
                              </p:par>
                            </p:childTnLst>
                          </p:cTn>
                        </p:par>
                        <p:par>
                          <p:cTn id="373" fill="hold">
                            <p:stCondLst>
                              <p:cond delay="48500"/>
                            </p:stCondLst>
                            <p:childTnLst>
                              <p:par>
                                <p:cTn id="374" presetID="10" presetClass="entr" presetSubtype="0" fill="hold" nodeType="afterEffect">
                                  <p:stCondLst>
                                    <p:cond delay="0"/>
                                  </p:stCondLst>
                                  <p:childTnLst>
                                    <p:set>
                                      <p:cBhvr>
                                        <p:cTn id="375" dur="1" fill="hold">
                                          <p:stCondLst>
                                            <p:cond delay="0"/>
                                          </p:stCondLst>
                                        </p:cTn>
                                        <p:tgtEl>
                                          <p:spTgt spid="264">
                                            <p:txEl>
                                              <p:pRg st="8" end="8"/>
                                            </p:txEl>
                                          </p:spTgt>
                                        </p:tgtEl>
                                        <p:attrNameLst>
                                          <p:attrName>style.visibility</p:attrName>
                                        </p:attrNameLst>
                                      </p:cBhvr>
                                      <p:to>
                                        <p:strVal val="visible"/>
                                      </p:to>
                                    </p:set>
                                    <p:animEffect transition="in" filter="fade">
                                      <p:cBhvr>
                                        <p:cTn id="376" dur="750"/>
                                        <p:tgtEl>
                                          <p:spTgt spid="264">
                                            <p:txEl>
                                              <p:pRg st="8" end="8"/>
                                            </p:txEl>
                                          </p:spTgt>
                                        </p:tgtEl>
                                      </p:cBhvr>
                                    </p:animEffect>
                                  </p:childTnLst>
                                </p:cTn>
                              </p:par>
                            </p:childTnLst>
                          </p:cTn>
                        </p:par>
                        <p:par>
                          <p:cTn id="377" fill="hold">
                            <p:stCondLst>
                              <p:cond delay="49250"/>
                            </p:stCondLst>
                            <p:childTnLst>
                              <p:par>
                                <p:cTn id="378" presetID="10" presetClass="entr" presetSubtype="0" fill="hold" nodeType="afterEffect">
                                  <p:stCondLst>
                                    <p:cond delay="0"/>
                                  </p:stCondLst>
                                  <p:childTnLst>
                                    <p:set>
                                      <p:cBhvr>
                                        <p:cTn id="379" dur="1" fill="hold">
                                          <p:stCondLst>
                                            <p:cond delay="0"/>
                                          </p:stCondLst>
                                        </p:cTn>
                                        <p:tgtEl>
                                          <p:spTgt spid="266"/>
                                        </p:tgtEl>
                                        <p:attrNameLst>
                                          <p:attrName>style.visibility</p:attrName>
                                        </p:attrNameLst>
                                      </p:cBhvr>
                                      <p:to>
                                        <p:strVal val="visible"/>
                                      </p:to>
                                    </p:set>
                                    <p:animEffect transition="in" filter="fade">
                                      <p:cBhvr>
                                        <p:cTn id="380" dur="500"/>
                                        <p:tgtEl>
                                          <p:spTgt spid="266"/>
                                        </p:tgtEl>
                                      </p:cBhvr>
                                    </p:animEffect>
                                  </p:childTnLst>
                                </p:cTn>
                              </p:par>
                              <p:par>
                                <p:cTn id="381" presetID="10" presetClass="entr" presetSubtype="0" fill="hold" nodeType="withEffect">
                                  <p:stCondLst>
                                    <p:cond delay="250"/>
                                  </p:stCondLst>
                                  <p:childTnLst>
                                    <p:set>
                                      <p:cBhvr>
                                        <p:cTn id="382" dur="1" fill="hold">
                                          <p:stCondLst>
                                            <p:cond delay="0"/>
                                          </p:stCondLst>
                                        </p:cTn>
                                        <p:tgtEl>
                                          <p:spTgt spid="269"/>
                                        </p:tgtEl>
                                        <p:attrNameLst>
                                          <p:attrName>style.visibility</p:attrName>
                                        </p:attrNameLst>
                                      </p:cBhvr>
                                      <p:to>
                                        <p:strVal val="visible"/>
                                      </p:to>
                                    </p:set>
                                    <p:animEffect transition="in" filter="fade">
                                      <p:cBhvr>
                                        <p:cTn id="383" dur="500"/>
                                        <p:tgtEl>
                                          <p:spTgt spid="269"/>
                                        </p:tgtEl>
                                      </p:cBhvr>
                                    </p:animEffect>
                                  </p:childTnLst>
                                </p:cTn>
                              </p:par>
                            </p:childTnLst>
                          </p:cTn>
                        </p:par>
                        <p:par>
                          <p:cTn id="384" fill="hold">
                            <p:stCondLst>
                              <p:cond delay="49750"/>
                            </p:stCondLst>
                            <p:childTnLst>
                              <p:par>
                                <p:cTn id="385" presetID="10" presetClass="entr" presetSubtype="0" fill="hold" nodeType="afterEffect">
                                  <p:stCondLst>
                                    <p:cond delay="0"/>
                                  </p:stCondLst>
                                  <p:childTnLst>
                                    <p:set>
                                      <p:cBhvr>
                                        <p:cTn id="386" dur="1" fill="hold">
                                          <p:stCondLst>
                                            <p:cond delay="0"/>
                                          </p:stCondLst>
                                        </p:cTn>
                                        <p:tgtEl>
                                          <p:spTgt spid="273">
                                            <p:txEl>
                                              <p:pRg st="0" end="0"/>
                                            </p:txEl>
                                          </p:spTgt>
                                        </p:tgtEl>
                                        <p:attrNameLst>
                                          <p:attrName>style.visibility</p:attrName>
                                        </p:attrNameLst>
                                      </p:cBhvr>
                                      <p:to>
                                        <p:strVal val="visible"/>
                                      </p:to>
                                    </p:set>
                                    <p:animEffect transition="in" filter="fade">
                                      <p:cBhvr>
                                        <p:cTn id="387" dur="500"/>
                                        <p:tgtEl>
                                          <p:spTgt spid="273">
                                            <p:txEl>
                                              <p:pRg st="0" end="0"/>
                                            </p:txEl>
                                          </p:spTgt>
                                        </p:tgtEl>
                                      </p:cBhvr>
                                    </p:animEffect>
                                  </p:childTnLst>
                                </p:cTn>
                              </p:par>
                            </p:childTnLst>
                          </p:cTn>
                        </p:par>
                        <p:par>
                          <p:cTn id="388" fill="hold">
                            <p:stCondLst>
                              <p:cond delay="50250"/>
                            </p:stCondLst>
                            <p:childTnLst>
                              <p:par>
                                <p:cTn id="389" presetID="10" presetClass="entr" presetSubtype="0" fill="hold" nodeType="afterEffect">
                                  <p:stCondLst>
                                    <p:cond delay="0"/>
                                  </p:stCondLst>
                                  <p:childTnLst>
                                    <p:set>
                                      <p:cBhvr>
                                        <p:cTn id="390" dur="1" fill="hold">
                                          <p:stCondLst>
                                            <p:cond delay="0"/>
                                          </p:stCondLst>
                                        </p:cTn>
                                        <p:tgtEl>
                                          <p:spTgt spid="273">
                                            <p:txEl>
                                              <p:pRg st="1" end="1"/>
                                            </p:txEl>
                                          </p:spTgt>
                                        </p:tgtEl>
                                        <p:attrNameLst>
                                          <p:attrName>style.visibility</p:attrName>
                                        </p:attrNameLst>
                                      </p:cBhvr>
                                      <p:to>
                                        <p:strVal val="visible"/>
                                      </p:to>
                                    </p:set>
                                    <p:animEffect transition="in" filter="fade">
                                      <p:cBhvr>
                                        <p:cTn id="391" dur="500"/>
                                        <p:tgtEl>
                                          <p:spTgt spid="273">
                                            <p:txEl>
                                              <p:pRg st="1" end="1"/>
                                            </p:txEl>
                                          </p:spTgt>
                                        </p:tgtEl>
                                      </p:cBhvr>
                                    </p:animEffect>
                                  </p:childTnLst>
                                </p:cTn>
                              </p:par>
                            </p:childTnLst>
                          </p:cTn>
                        </p:par>
                        <p:par>
                          <p:cTn id="392" fill="hold">
                            <p:stCondLst>
                              <p:cond delay="50750"/>
                            </p:stCondLst>
                            <p:childTnLst>
                              <p:par>
                                <p:cTn id="393" presetID="10" presetClass="entr" presetSubtype="0" fill="hold" nodeType="afterEffect">
                                  <p:stCondLst>
                                    <p:cond delay="0"/>
                                  </p:stCondLst>
                                  <p:childTnLst>
                                    <p:set>
                                      <p:cBhvr>
                                        <p:cTn id="394" dur="1" fill="hold">
                                          <p:stCondLst>
                                            <p:cond delay="0"/>
                                          </p:stCondLst>
                                        </p:cTn>
                                        <p:tgtEl>
                                          <p:spTgt spid="273">
                                            <p:txEl>
                                              <p:pRg st="2" end="2"/>
                                            </p:txEl>
                                          </p:spTgt>
                                        </p:tgtEl>
                                        <p:attrNameLst>
                                          <p:attrName>style.visibility</p:attrName>
                                        </p:attrNameLst>
                                      </p:cBhvr>
                                      <p:to>
                                        <p:strVal val="visible"/>
                                      </p:to>
                                    </p:set>
                                    <p:animEffect transition="in" filter="fade">
                                      <p:cBhvr>
                                        <p:cTn id="395" dur="500"/>
                                        <p:tgtEl>
                                          <p:spTgt spid="273">
                                            <p:txEl>
                                              <p:pRg st="2" end="2"/>
                                            </p:txEl>
                                          </p:spTgt>
                                        </p:tgtEl>
                                      </p:cBhvr>
                                    </p:animEffect>
                                  </p:childTnLst>
                                </p:cTn>
                              </p:par>
                            </p:childTnLst>
                          </p:cTn>
                        </p:par>
                        <p:par>
                          <p:cTn id="396" fill="hold">
                            <p:stCondLst>
                              <p:cond delay="51250"/>
                            </p:stCondLst>
                            <p:childTnLst>
                              <p:par>
                                <p:cTn id="397" presetID="10" presetClass="entr" presetSubtype="0" fill="hold" nodeType="afterEffect">
                                  <p:stCondLst>
                                    <p:cond delay="0"/>
                                  </p:stCondLst>
                                  <p:childTnLst>
                                    <p:set>
                                      <p:cBhvr>
                                        <p:cTn id="398" dur="1" fill="hold">
                                          <p:stCondLst>
                                            <p:cond delay="0"/>
                                          </p:stCondLst>
                                        </p:cTn>
                                        <p:tgtEl>
                                          <p:spTgt spid="273">
                                            <p:txEl>
                                              <p:pRg st="3" end="3"/>
                                            </p:txEl>
                                          </p:spTgt>
                                        </p:tgtEl>
                                        <p:attrNameLst>
                                          <p:attrName>style.visibility</p:attrName>
                                        </p:attrNameLst>
                                      </p:cBhvr>
                                      <p:to>
                                        <p:strVal val="visible"/>
                                      </p:to>
                                    </p:set>
                                    <p:animEffect transition="in" filter="fade">
                                      <p:cBhvr>
                                        <p:cTn id="399" dur="500"/>
                                        <p:tgtEl>
                                          <p:spTgt spid="273">
                                            <p:txEl>
                                              <p:pRg st="3" end="3"/>
                                            </p:txEl>
                                          </p:spTgt>
                                        </p:tgtEl>
                                      </p:cBhvr>
                                    </p:animEffect>
                                  </p:childTnLst>
                                </p:cTn>
                              </p:par>
                            </p:childTnLst>
                          </p:cTn>
                        </p:par>
                        <p:par>
                          <p:cTn id="400" fill="hold">
                            <p:stCondLst>
                              <p:cond delay="51750"/>
                            </p:stCondLst>
                            <p:childTnLst>
                              <p:par>
                                <p:cTn id="401" presetID="10" presetClass="entr" presetSubtype="0" fill="hold" nodeType="afterEffect">
                                  <p:stCondLst>
                                    <p:cond delay="0"/>
                                  </p:stCondLst>
                                  <p:childTnLst>
                                    <p:set>
                                      <p:cBhvr>
                                        <p:cTn id="402" dur="1" fill="hold">
                                          <p:stCondLst>
                                            <p:cond delay="0"/>
                                          </p:stCondLst>
                                        </p:cTn>
                                        <p:tgtEl>
                                          <p:spTgt spid="273">
                                            <p:txEl>
                                              <p:pRg st="4" end="4"/>
                                            </p:txEl>
                                          </p:spTgt>
                                        </p:tgtEl>
                                        <p:attrNameLst>
                                          <p:attrName>style.visibility</p:attrName>
                                        </p:attrNameLst>
                                      </p:cBhvr>
                                      <p:to>
                                        <p:strVal val="visible"/>
                                      </p:to>
                                    </p:set>
                                    <p:animEffect transition="in" filter="fade">
                                      <p:cBhvr>
                                        <p:cTn id="403" dur="500"/>
                                        <p:tgtEl>
                                          <p:spTgt spid="273">
                                            <p:txEl>
                                              <p:pRg st="4" end="4"/>
                                            </p:txEl>
                                          </p:spTgt>
                                        </p:tgtEl>
                                      </p:cBhvr>
                                    </p:animEffect>
                                  </p:childTnLst>
                                </p:cTn>
                              </p:par>
                            </p:childTnLst>
                          </p:cTn>
                        </p:par>
                        <p:par>
                          <p:cTn id="404" fill="hold">
                            <p:stCondLst>
                              <p:cond delay="52250"/>
                            </p:stCondLst>
                            <p:childTnLst>
                              <p:par>
                                <p:cTn id="405" presetID="10" presetClass="entr" presetSubtype="0" fill="hold" nodeType="afterEffect">
                                  <p:stCondLst>
                                    <p:cond delay="0"/>
                                  </p:stCondLst>
                                  <p:childTnLst>
                                    <p:set>
                                      <p:cBhvr>
                                        <p:cTn id="406" dur="1" fill="hold">
                                          <p:stCondLst>
                                            <p:cond delay="0"/>
                                          </p:stCondLst>
                                        </p:cTn>
                                        <p:tgtEl>
                                          <p:spTgt spid="273">
                                            <p:txEl>
                                              <p:pRg st="5" end="5"/>
                                            </p:txEl>
                                          </p:spTgt>
                                        </p:tgtEl>
                                        <p:attrNameLst>
                                          <p:attrName>style.visibility</p:attrName>
                                        </p:attrNameLst>
                                      </p:cBhvr>
                                      <p:to>
                                        <p:strVal val="visible"/>
                                      </p:to>
                                    </p:set>
                                    <p:animEffect transition="in" filter="fade">
                                      <p:cBhvr>
                                        <p:cTn id="407" dur="500"/>
                                        <p:tgtEl>
                                          <p:spTgt spid="273">
                                            <p:txEl>
                                              <p:pRg st="5" end="5"/>
                                            </p:txEl>
                                          </p:spTgt>
                                        </p:tgtEl>
                                      </p:cBhvr>
                                    </p:animEffect>
                                  </p:childTnLst>
                                </p:cTn>
                              </p:par>
                            </p:childTnLst>
                          </p:cTn>
                        </p:par>
                        <p:par>
                          <p:cTn id="408" fill="hold">
                            <p:stCondLst>
                              <p:cond delay="52750"/>
                            </p:stCondLst>
                            <p:childTnLst>
                              <p:par>
                                <p:cTn id="409" presetID="10" presetClass="entr" presetSubtype="0" fill="hold" nodeType="afterEffect">
                                  <p:stCondLst>
                                    <p:cond delay="0"/>
                                  </p:stCondLst>
                                  <p:childTnLst>
                                    <p:set>
                                      <p:cBhvr>
                                        <p:cTn id="410" dur="1" fill="hold">
                                          <p:stCondLst>
                                            <p:cond delay="0"/>
                                          </p:stCondLst>
                                        </p:cTn>
                                        <p:tgtEl>
                                          <p:spTgt spid="273">
                                            <p:txEl>
                                              <p:pRg st="6" end="6"/>
                                            </p:txEl>
                                          </p:spTgt>
                                        </p:tgtEl>
                                        <p:attrNameLst>
                                          <p:attrName>style.visibility</p:attrName>
                                        </p:attrNameLst>
                                      </p:cBhvr>
                                      <p:to>
                                        <p:strVal val="visible"/>
                                      </p:to>
                                    </p:set>
                                    <p:animEffect transition="in" filter="fade">
                                      <p:cBhvr>
                                        <p:cTn id="411" dur="500"/>
                                        <p:tgtEl>
                                          <p:spTgt spid="273">
                                            <p:txEl>
                                              <p:pRg st="6" end="6"/>
                                            </p:txEl>
                                          </p:spTgt>
                                        </p:tgtEl>
                                      </p:cBhvr>
                                    </p:animEffect>
                                  </p:childTnLst>
                                </p:cTn>
                              </p:par>
                            </p:childTnLst>
                          </p:cTn>
                        </p:par>
                        <p:par>
                          <p:cTn id="412" fill="hold">
                            <p:stCondLst>
                              <p:cond delay="53250"/>
                            </p:stCondLst>
                            <p:childTnLst>
                              <p:par>
                                <p:cTn id="413" presetID="10" presetClass="entr" presetSubtype="0" fill="hold" nodeType="afterEffect">
                                  <p:stCondLst>
                                    <p:cond delay="0"/>
                                  </p:stCondLst>
                                  <p:childTnLst>
                                    <p:set>
                                      <p:cBhvr>
                                        <p:cTn id="414" dur="1" fill="hold">
                                          <p:stCondLst>
                                            <p:cond delay="0"/>
                                          </p:stCondLst>
                                        </p:cTn>
                                        <p:tgtEl>
                                          <p:spTgt spid="273">
                                            <p:txEl>
                                              <p:pRg st="7" end="7"/>
                                            </p:txEl>
                                          </p:spTgt>
                                        </p:tgtEl>
                                        <p:attrNameLst>
                                          <p:attrName>style.visibility</p:attrName>
                                        </p:attrNameLst>
                                      </p:cBhvr>
                                      <p:to>
                                        <p:strVal val="visible"/>
                                      </p:to>
                                    </p:set>
                                    <p:animEffect transition="in" filter="fade">
                                      <p:cBhvr>
                                        <p:cTn id="415" dur="500"/>
                                        <p:tgtEl>
                                          <p:spTgt spid="273">
                                            <p:txEl>
                                              <p:pRg st="7" end="7"/>
                                            </p:txEl>
                                          </p:spTgt>
                                        </p:tgtEl>
                                      </p:cBhvr>
                                    </p:animEffect>
                                  </p:childTnLst>
                                </p:cTn>
                              </p:par>
                            </p:childTnLst>
                          </p:cTn>
                        </p:par>
                        <p:par>
                          <p:cTn id="416" fill="hold">
                            <p:stCondLst>
                              <p:cond delay="53750"/>
                            </p:stCondLst>
                            <p:childTnLst>
                              <p:par>
                                <p:cTn id="417" presetID="10" presetClass="entr" presetSubtype="0" fill="hold" nodeType="afterEffect">
                                  <p:stCondLst>
                                    <p:cond delay="0"/>
                                  </p:stCondLst>
                                  <p:childTnLst>
                                    <p:set>
                                      <p:cBhvr>
                                        <p:cTn id="418" dur="1" fill="hold">
                                          <p:stCondLst>
                                            <p:cond delay="0"/>
                                          </p:stCondLst>
                                        </p:cTn>
                                        <p:tgtEl>
                                          <p:spTgt spid="273">
                                            <p:txEl>
                                              <p:pRg st="8" end="8"/>
                                            </p:txEl>
                                          </p:spTgt>
                                        </p:tgtEl>
                                        <p:attrNameLst>
                                          <p:attrName>style.visibility</p:attrName>
                                        </p:attrNameLst>
                                      </p:cBhvr>
                                      <p:to>
                                        <p:strVal val="visible"/>
                                      </p:to>
                                    </p:set>
                                    <p:animEffect transition="in" filter="fade">
                                      <p:cBhvr>
                                        <p:cTn id="419" dur="500"/>
                                        <p:tgtEl>
                                          <p:spTgt spid="273">
                                            <p:txEl>
                                              <p:pRg st="8" end="8"/>
                                            </p:txEl>
                                          </p:spTgt>
                                        </p:tgtEl>
                                      </p:cBhvr>
                                    </p:animEffect>
                                  </p:childTnLst>
                                </p:cTn>
                              </p:par>
                            </p:childTnLst>
                          </p:cTn>
                        </p:par>
                        <p:par>
                          <p:cTn id="420" fill="hold">
                            <p:stCondLst>
                              <p:cond delay="54250"/>
                            </p:stCondLst>
                            <p:childTnLst>
                              <p:par>
                                <p:cTn id="421" presetID="10" presetClass="entr" presetSubtype="0" fill="hold" nodeType="afterEffect">
                                  <p:stCondLst>
                                    <p:cond delay="0"/>
                                  </p:stCondLst>
                                  <p:childTnLst>
                                    <p:set>
                                      <p:cBhvr>
                                        <p:cTn id="422" dur="1" fill="hold">
                                          <p:stCondLst>
                                            <p:cond delay="0"/>
                                          </p:stCondLst>
                                        </p:cTn>
                                        <p:tgtEl>
                                          <p:spTgt spid="267">
                                            <p:txEl>
                                              <p:pRg st="0" end="0"/>
                                            </p:txEl>
                                          </p:spTgt>
                                        </p:tgtEl>
                                        <p:attrNameLst>
                                          <p:attrName>style.visibility</p:attrName>
                                        </p:attrNameLst>
                                      </p:cBhvr>
                                      <p:to>
                                        <p:strVal val="visible"/>
                                      </p:to>
                                    </p:set>
                                    <p:animEffect transition="in" filter="fade">
                                      <p:cBhvr>
                                        <p:cTn id="423" dur="500"/>
                                        <p:tgtEl>
                                          <p:spTgt spid="267">
                                            <p:txEl>
                                              <p:pRg st="0" end="0"/>
                                            </p:txEl>
                                          </p:spTgt>
                                        </p:tgtEl>
                                      </p:cBhvr>
                                    </p:animEffect>
                                  </p:childTnLst>
                                </p:cTn>
                              </p:par>
                            </p:childTnLst>
                          </p:cTn>
                        </p:par>
                        <p:par>
                          <p:cTn id="424" fill="hold">
                            <p:stCondLst>
                              <p:cond delay="54750"/>
                            </p:stCondLst>
                            <p:childTnLst>
                              <p:par>
                                <p:cTn id="425" presetID="10" presetClass="entr" presetSubtype="0" fill="hold" nodeType="afterEffect">
                                  <p:stCondLst>
                                    <p:cond delay="0"/>
                                  </p:stCondLst>
                                  <p:childTnLst>
                                    <p:set>
                                      <p:cBhvr>
                                        <p:cTn id="426" dur="1" fill="hold">
                                          <p:stCondLst>
                                            <p:cond delay="0"/>
                                          </p:stCondLst>
                                        </p:cTn>
                                        <p:tgtEl>
                                          <p:spTgt spid="267">
                                            <p:txEl>
                                              <p:pRg st="1" end="1"/>
                                            </p:txEl>
                                          </p:spTgt>
                                        </p:tgtEl>
                                        <p:attrNameLst>
                                          <p:attrName>style.visibility</p:attrName>
                                        </p:attrNameLst>
                                      </p:cBhvr>
                                      <p:to>
                                        <p:strVal val="visible"/>
                                      </p:to>
                                    </p:set>
                                    <p:animEffect transition="in" filter="fade">
                                      <p:cBhvr>
                                        <p:cTn id="427" dur="500"/>
                                        <p:tgtEl>
                                          <p:spTgt spid="267">
                                            <p:txEl>
                                              <p:pRg st="1" end="1"/>
                                            </p:txEl>
                                          </p:spTgt>
                                        </p:tgtEl>
                                      </p:cBhvr>
                                    </p:animEffect>
                                  </p:childTnLst>
                                </p:cTn>
                              </p:par>
                            </p:childTnLst>
                          </p:cTn>
                        </p:par>
                        <p:par>
                          <p:cTn id="428" fill="hold">
                            <p:stCondLst>
                              <p:cond delay="55250"/>
                            </p:stCondLst>
                            <p:childTnLst>
                              <p:par>
                                <p:cTn id="429" presetID="10" presetClass="entr" presetSubtype="0" fill="hold" nodeType="afterEffect">
                                  <p:stCondLst>
                                    <p:cond delay="0"/>
                                  </p:stCondLst>
                                  <p:childTnLst>
                                    <p:set>
                                      <p:cBhvr>
                                        <p:cTn id="430" dur="1" fill="hold">
                                          <p:stCondLst>
                                            <p:cond delay="0"/>
                                          </p:stCondLst>
                                        </p:cTn>
                                        <p:tgtEl>
                                          <p:spTgt spid="267">
                                            <p:txEl>
                                              <p:pRg st="2" end="2"/>
                                            </p:txEl>
                                          </p:spTgt>
                                        </p:tgtEl>
                                        <p:attrNameLst>
                                          <p:attrName>style.visibility</p:attrName>
                                        </p:attrNameLst>
                                      </p:cBhvr>
                                      <p:to>
                                        <p:strVal val="visible"/>
                                      </p:to>
                                    </p:set>
                                    <p:animEffect transition="in" filter="fade">
                                      <p:cBhvr>
                                        <p:cTn id="431" dur="500"/>
                                        <p:tgtEl>
                                          <p:spTgt spid="267">
                                            <p:txEl>
                                              <p:pRg st="2" end="2"/>
                                            </p:txEl>
                                          </p:spTgt>
                                        </p:tgtEl>
                                      </p:cBhvr>
                                    </p:animEffect>
                                  </p:childTnLst>
                                </p:cTn>
                              </p:par>
                            </p:childTnLst>
                          </p:cTn>
                        </p:par>
                        <p:par>
                          <p:cTn id="432" fill="hold">
                            <p:stCondLst>
                              <p:cond delay="55750"/>
                            </p:stCondLst>
                            <p:childTnLst>
                              <p:par>
                                <p:cTn id="433" presetID="10" presetClass="entr" presetSubtype="0" fill="hold" nodeType="afterEffect">
                                  <p:stCondLst>
                                    <p:cond delay="0"/>
                                  </p:stCondLst>
                                  <p:childTnLst>
                                    <p:set>
                                      <p:cBhvr>
                                        <p:cTn id="434" dur="1" fill="hold">
                                          <p:stCondLst>
                                            <p:cond delay="0"/>
                                          </p:stCondLst>
                                        </p:cTn>
                                        <p:tgtEl>
                                          <p:spTgt spid="267">
                                            <p:txEl>
                                              <p:pRg st="3" end="3"/>
                                            </p:txEl>
                                          </p:spTgt>
                                        </p:tgtEl>
                                        <p:attrNameLst>
                                          <p:attrName>style.visibility</p:attrName>
                                        </p:attrNameLst>
                                      </p:cBhvr>
                                      <p:to>
                                        <p:strVal val="visible"/>
                                      </p:to>
                                    </p:set>
                                    <p:animEffect transition="in" filter="fade">
                                      <p:cBhvr>
                                        <p:cTn id="435" dur="500"/>
                                        <p:tgtEl>
                                          <p:spTgt spid="267">
                                            <p:txEl>
                                              <p:pRg st="3" end="3"/>
                                            </p:txEl>
                                          </p:spTgt>
                                        </p:tgtEl>
                                      </p:cBhvr>
                                    </p:animEffect>
                                  </p:childTnLst>
                                </p:cTn>
                              </p:par>
                            </p:childTnLst>
                          </p:cTn>
                        </p:par>
                        <p:par>
                          <p:cTn id="436" fill="hold">
                            <p:stCondLst>
                              <p:cond delay="56250"/>
                            </p:stCondLst>
                            <p:childTnLst>
                              <p:par>
                                <p:cTn id="437" presetID="10" presetClass="entr" presetSubtype="0" fill="hold" nodeType="afterEffect">
                                  <p:stCondLst>
                                    <p:cond delay="0"/>
                                  </p:stCondLst>
                                  <p:childTnLst>
                                    <p:set>
                                      <p:cBhvr>
                                        <p:cTn id="438" dur="1" fill="hold">
                                          <p:stCondLst>
                                            <p:cond delay="0"/>
                                          </p:stCondLst>
                                        </p:cTn>
                                        <p:tgtEl>
                                          <p:spTgt spid="267">
                                            <p:txEl>
                                              <p:pRg st="4" end="4"/>
                                            </p:txEl>
                                          </p:spTgt>
                                        </p:tgtEl>
                                        <p:attrNameLst>
                                          <p:attrName>style.visibility</p:attrName>
                                        </p:attrNameLst>
                                      </p:cBhvr>
                                      <p:to>
                                        <p:strVal val="visible"/>
                                      </p:to>
                                    </p:set>
                                    <p:animEffect transition="in" filter="fade">
                                      <p:cBhvr>
                                        <p:cTn id="439" dur="500"/>
                                        <p:tgtEl>
                                          <p:spTgt spid="267">
                                            <p:txEl>
                                              <p:pRg st="4" end="4"/>
                                            </p:txEl>
                                          </p:spTgt>
                                        </p:tgtEl>
                                      </p:cBhvr>
                                    </p:animEffect>
                                  </p:childTnLst>
                                </p:cTn>
                              </p:par>
                            </p:childTnLst>
                          </p:cTn>
                        </p:par>
                        <p:par>
                          <p:cTn id="440" fill="hold">
                            <p:stCondLst>
                              <p:cond delay="56750"/>
                            </p:stCondLst>
                            <p:childTnLst>
                              <p:par>
                                <p:cTn id="441" presetID="10" presetClass="entr" presetSubtype="0" fill="hold" nodeType="afterEffect">
                                  <p:stCondLst>
                                    <p:cond delay="0"/>
                                  </p:stCondLst>
                                  <p:childTnLst>
                                    <p:set>
                                      <p:cBhvr>
                                        <p:cTn id="442" dur="1" fill="hold">
                                          <p:stCondLst>
                                            <p:cond delay="0"/>
                                          </p:stCondLst>
                                        </p:cTn>
                                        <p:tgtEl>
                                          <p:spTgt spid="267">
                                            <p:txEl>
                                              <p:pRg st="5" end="5"/>
                                            </p:txEl>
                                          </p:spTgt>
                                        </p:tgtEl>
                                        <p:attrNameLst>
                                          <p:attrName>style.visibility</p:attrName>
                                        </p:attrNameLst>
                                      </p:cBhvr>
                                      <p:to>
                                        <p:strVal val="visible"/>
                                      </p:to>
                                    </p:set>
                                    <p:animEffect transition="in" filter="fade">
                                      <p:cBhvr>
                                        <p:cTn id="443" dur="500"/>
                                        <p:tgtEl>
                                          <p:spTgt spid="267">
                                            <p:txEl>
                                              <p:pRg st="5" end="5"/>
                                            </p:txEl>
                                          </p:spTgt>
                                        </p:tgtEl>
                                      </p:cBhvr>
                                    </p:animEffect>
                                  </p:childTnLst>
                                </p:cTn>
                              </p:par>
                            </p:childTnLst>
                          </p:cTn>
                        </p:par>
                        <p:par>
                          <p:cTn id="444" fill="hold">
                            <p:stCondLst>
                              <p:cond delay="57250"/>
                            </p:stCondLst>
                            <p:childTnLst>
                              <p:par>
                                <p:cTn id="445" presetID="10" presetClass="entr" presetSubtype="0" fill="hold" nodeType="afterEffect">
                                  <p:stCondLst>
                                    <p:cond delay="0"/>
                                  </p:stCondLst>
                                  <p:childTnLst>
                                    <p:set>
                                      <p:cBhvr>
                                        <p:cTn id="446" dur="1" fill="hold">
                                          <p:stCondLst>
                                            <p:cond delay="0"/>
                                          </p:stCondLst>
                                        </p:cTn>
                                        <p:tgtEl>
                                          <p:spTgt spid="267">
                                            <p:txEl>
                                              <p:pRg st="6" end="6"/>
                                            </p:txEl>
                                          </p:spTgt>
                                        </p:tgtEl>
                                        <p:attrNameLst>
                                          <p:attrName>style.visibility</p:attrName>
                                        </p:attrNameLst>
                                      </p:cBhvr>
                                      <p:to>
                                        <p:strVal val="visible"/>
                                      </p:to>
                                    </p:set>
                                    <p:animEffect transition="in" filter="fade">
                                      <p:cBhvr>
                                        <p:cTn id="447" dur="500"/>
                                        <p:tgtEl>
                                          <p:spTgt spid="267">
                                            <p:txEl>
                                              <p:pRg st="6" end="6"/>
                                            </p:txEl>
                                          </p:spTgt>
                                        </p:tgtEl>
                                      </p:cBhvr>
                                    </p:animEffect>
                                  </p:childTnLst>
                                </p:cTn>
                              </p:par>
                            </p:childTnLst>
                          </p:cTn>
                        </p:par>
                        <p:par>
                          <p:cTn id="448" fill="hold">
                            <p:stCondLst>
                              <p:cond delay="57750"/>
                            </p:stCondLst>
                            <p:childTnLst>
                              <p:par>
                                <p:cTn id="449" presetID="10" presetClass="entr" presetSubtype="0" fill="hold" nodeType="afterEffect">
                                  <p:stCondLst>
                                    <p:cond delay="0"/>
                                  </p:stCondLst>
                                  <p:childTnLst>
                                    <p:set>
                                      <p:cBhvr>
                                        <p:cTn id="450" dur="1" fill="hold">
                                          <p:stCondLst>
                                            <p:cond delay="0"/>
                                          </p:stCondLst>
                                        </p:cTn>
                                        <p:tgtEl>
                                          <p:spTgt spid="267">
                                            <p:txEl>
                                              <p:pRg st="7" end="7"/>
                                            </p:txEl>
                                          </p:spTgt>
                                        </p:tgtEl>
                                        <p:attrNameLst>
                                          <p:attrName>style.visibility</p:attrName>
                                        </p:attrNameLst>
                                      </p:cBhvr>
                                      <p:to>
                                        <p:strVal val="visible"/>
                                      </p:to>
                                    </p:set>
                                    <p:animEffect transition="in" filter="fade">
                                      <p:cBhvr>
                                        <p:cTn id="451" dur="500"/>
                                        <p:tgtEl>
                                          <p:spTgt spid="267">
                                            <p:txEl>
                                              <p:pRg st="7" end="7"/>
                                            </p:txEl>
                                          </p:spTgt>
                                        </p:tgtEl>
                                      </p:cBhvr>
                                    </p:animEffect>
                                  </p:childTnLst>
                                </p:cTn>
                              </p:par>
                            </p:childTnLst>
                          </p:cTn>
                        </p:par>
                        <p:par>
                          <p:cTn id="452" fill="hold">
                            <p:stCondLst>
                              <p:cond delay="58250"/>
                            </p:stCondLst>
                            <p:childTnLst>
                              <p:par>
                                <p:cTn id="453" presetID="10" presetClass="entr" presetSubtype="0" fill="hold" nodeType="afterEffect">
                                  <p:stCondLst>
                                    <p:cond delay="0"/>
                                  </p:stCondLst>
                                  <p:childTnLst>
                                    <p:set>
                                      <p:cBhvr>
                                        <p:cTn id="454" dur="1" fill="hold">
                                          <p:stCondLst>
                                            <p:cond delay="0"/>
                                          </p:stCondLst>
                                        </p:cTn>
                                        <p:tgtEl>
                                          <p:spTgt spid="267">
                                            <p:txEl>
                                              <p:pRg st="8" end="8"/>
                                            </p:txEl>
                                          </p:spTgt>
                                        </p:tgtEl>
                                        <p:attrNameLst>
                                          <p:attrName>style.visibility</p:attrName>
                                        </p:attrNameLst>
                                      </p:cBhvr>
                                      <p:to>
                                        <p:strVal val="visible"/>
                                      </p:to>
                                    </p:set>
                                    <p:animEffect transition="in" filter="fade">
                                      <p:cBhvr>
                                        <p:cTn id="455" dur="500"/>
                                        <p:tgtEl>
                                          <p:spTgt spid="267">
                                            <p:txEl>
                                              <p:pRg st="8" end="8"/>
                                            </p:txEl>
                                          </p:spTgt>
                                        </p:tgtEl>
                                      </p:cBhvr>
                                    </p:animEffect>
                                  </p:childTnLst>
                                </p:cTn>
                              </p:par>
                            </p:childTnLst>
                          </p:cTn>
                        </p:par>
                        <p:par>
                          <p:cTn id="456" fill="hold">
                            <p:stCondLst>
                              <p:cond delay="58750"/>
                            </p:stCondLst>
                            <p:childTnLst>
                              <p:par>
                                <p:cTn id="457" presetID="10" presetClass="entr" presetSubtype="0" fill="hold" nodeType="afterEffect">
                                  <p:stCondLst>
                                    <p:cond delay="0"/>
                                  </p:stCondLst>
                                  <p:childTnLst>
                                    <p:set>
                                      <p:cBhvr>
                                        <p:cTn id="458" dur="1" fill="hold">
                                          <p:stCondLst>
                                            <p:cond delay="0"/>
                                          </p:stCondLst>
                                        </p:cTn>
                                        <p:tgtEl>
                                          <p:spTgt spid="268">
                                            <p:txEl>
                                              <p:pRg st="0" end="0"/>
                                            </p:txEl>
                                          </p:spTgt>
                                        </p:tgtEl>
                                        <p:attrNameLst>
                                          <p:attrName>style.visibility</p:attrName>
                                        </p:attrNameLst>
                                      </p:cBhvr>
                                      <p:to>
                                        <p:strVal val="visible"/>
                                      </p:to>
                                    </p:set>
                                    <p:animEffect transition="in" filter="fade">
                                      <p:cBhvr>
                                        <p:cTn id="459" dur="750"/>
                                        <p:tgtEl>
                                          <p:spTgt spid="268">
                                            <p:txEl>
                                              <p:pRg st="0" end="0"/>
                                            </p:txEl>
                                          </p:spTgt>
                                        </p:tgtEl>
                                      </p:cBhvr>
                                    </p:animEffect>
                                  </p:childTnLst>
                                </p:cTn>
                              </p:par>
                            </p:childTnLst>
                          </p:cTn>
                        </p:par>
                        <p:par>
                          <p:cTn id="460" fill="hold">
                            <p:stCondLst>
                              <p:cond delay="59500"/>
                            </p:stCondLst>
                            <p:childTnLst>
                              <p:par>
                                <p:cTn id="461" presetID="10" presetClass="entr" presetSubtype="0" fill="hold" nodeType="afterEffect">
                                  <p:stCondLst>
                                    <p:cond delay="0"/>
                                  </p:stCondLst>
                                  <p:childTnLst>
                                    <p:set>
                                      <p:cBhvr>
                                        <p:cTn id="462" dur="1" fill="hold">
                                          <p:stCondLst>
                                            <p:cond delay="0"/>
                                          </p:stCondLst>
                                        </p:cTn>
                                        <p:tgtEl>
                                          <p:spTgt spid="268">
                                            <p:txEl>
                                              <p:pRg st="1" end="1"/>
                                            </p:txEl>
                                          </p:spTgt>
                                        </p:tgtEl>
                                        <p:attrNameLst>
                                          <p:attrName>style.visibility</p:attrName>
                                        </p:attrNameLst>
                                      </p:cBhvr>
                                      <p:to>
                                        <p:strVal val="visible"/>
                                      </p:to>
                                    </p:set>
                                    <p:animEffect transition="in" filter="fade">
                                      <p:cBhvr>
                                        <p:cTn id="463" dur="750"/>
                                        <p:tgtEl>
                                          <p:spTgt spid="268">
                                            <p:txEl>
                                              <p:pRg st="1" end="1"/>
                                            </p:txEl>
                                          </p:spTgt>
                                        </p:tgtEl>
                                      </p:cBhvr>
                                    </p:animEffect>
                                  </p:childTnLst>
                                </p:cTn>
                              </p:par>
                            </p:childTnLst>
                          </p:cTn>
                        </p:par>
                        <p:par>
                          <p:cTn id="464" fill="hold">
                            <p:stCondLst>
                              <p:cond delay="60250"/>
                            </p:stCondLst>
                            <p:childTnLst>
                              <p:par>
                                <p:cTn id="465" presetID="10" presetClass="entr" presetSubtype="0" fill="hold" nodeType="afterEffect">
                                  <p:stCondLst>
                                    <p:cond delay="0"/>
                                  </p:stCondLst>
                                  <p:childTnLst>
                                    <p:set>
                                      <p:cBhvr>
                                        <p:cTn id="466" dur="1" fill="hold">
                                          <p:stCondLst>
                                            <p:cond delay="0"/>
                                          </p:stCondLst>
                                        </p:cTn>
                                        <p:tgtEl>
                                          <p:spTgt spid="268">
                                            <p:txEl>
                                              <p:pRg st="2" end="2"/>
                                            </p:txEl>
                                          </p:spTgt>
                                        </p:tgtEl>
                                        <p:attrNameLst>
                                          <p:attrName>style.visibility</p:attrName>
                                        </p:attrNameLst>
                                      </p:cBhvr>
                                      <p:to>
                                        <p:strVal val="visible"/>
                                      </p:to>
                                    </p:set>
                                    <p:animEffect transition="in" filter="fade">
                                      <p:cBhvr>
                                        <p:cTn id="467" dur="750"/>
                                        <p:tgtEl>
                                          <p:spTgt spid="268">
                                            <p:txEl>
                                              <p:pRg st="2" end="2"/>
                                            </p:txEl>
                                          </p:spTgt>
                                        </p:tgtEl>
                                      </p:cBhvr>
                                    </p:animEffect>
                                  </p:childTnLst>
                                </p:cTn>
                              </p:par>
                            </p:childTnLst>
                          </p:cTn>
                        </p:par>
                        <p:par>
                          <p:cTn id="468" fill="hold">
                            <p:stCondLst>
                              <p:cond delay="61000"/>
                            </p:stCondLst>
                            <p:childTnLst>
                              <p:par>
                                <p:cTn id="469" presetID="10" presetClass="entr" presetSubtype="0" fill="hold" nodeType="afterEffect">
                                  <p:stCondLst>
                                    <p:cond delay="0"/>
                                  </p:stCondLst>
                                  <p:childTnLst>
                                    <p:set>
                                      <p:cBhvr>
                                        <p:cTn id="470" dur="1" fill="hold">
                                          <p:stCondLst>
                                            <p:cond delay="0"/>
                                          </p:stCondLst>
                                        </p:cTn>
                                        <p:tgtEl>
                                          <p:spTgt spid="268">
                                            <p:txEl>
                                              <p:pRg st="3" end="3"/>
                                            </p:txEl>
                                          </p:spTgt>
                                        </p:tgtEl>
                                        <p:attrNameLst>
                                          <p:attrName>style.visibility</p:attrName>
                                        </p:attrNameLst>
                                      </p:cBhvr>
                                      <p:to>
                                        <p:strVal val="visible"/>
                                      </p:to>
                                    </p:set>
                                    <p:animEffect transition="in" filter="fade">
                                      <p:cBhvr>
                                        <p:cTn id="471" dur="750"/>
                                        <p:tgtEl>
                                          <p:spTgt spid="268">
                                            <p:txEl>
                                              <p:pRg st="3" end="3"/>
                                            </p:txEl>
                                          </p:spTgt>
                                        </p:tgtEl>
                                      </p:cBhvr>
                                    </p:animEffect>
                                  </p:childTnLst>
                                </p:cTn>
                              </p:par>
                            </p:childTnLst>
                          </p:cTn>
                        </p:par>
                        <p:par>
                          <p:cTn id="472" fill="hold">
                            <p:stCondLst>
                              <p:cond delay="61750"/>
                            </p:stCondLst>
                            <p:childTnLst>
                              <p:par>
                                <p:cTn id="473" presetID="10" presetClass="entr" presetSubtype="0" fill="hold" nodeType="afterEffect">
                                  <p:stCondLst>
                                    <p:cond delay="0"/>
                                  </p:stCondLst>
                                  <p:childTnLst>
                                    <p:set>
                                      <p:cBhvr>
                                        <p:cTn id="474" dur="1" fill="hold">
                                          <p:stCondLst>
                                            <p:cond delay="0"/>
                                          </p:stCondLst>
                                        </p:cTn>
                                        <p:tgtEl>
                                          <p:spTgt spid="268">
                                            <p:txEl>
                                              <p:pRg st="4" end="4"/>
                                            </p:txEl>
                                          </p:spTgt>
                                        </p:tgtEl>
                                        <p:attrNameLst>
                                          <p:attrName>style.visibility</p:attrName>
                                        </p:attrNameLst>
                                      </p:cBhvr>
                                      <p:to>
                                        <p:strVal val="visible"/>
                                      </p:to>
                                    </p:set>
                                    <p:animEffect transition="in" filter="fade">
                                      <p:cBhvr>
                                        <p:cTn id="475" dur="750"/>
                                        <p:tgtEl>
                                          <p:spTgt spid="268">
                                            <p:txEl>
                                              <p:pRg st="4" end="4"/>
                                            </p:txEl>
                                          </p:spTgt>
                                        </p:tgtEl>
                                      </p:cBhvr>
                                    </p:animEffect>
                                  </p:childTnLst>
                                </p:cTn>
                              </p:par>
                            </p:childTnLst>
                          </p:cTn>
                        </p:par>
                        <p:par>
                          <p:cTn id="476" fill="hold">
                            <p:stCondLst>
                              <p:cond delay="62500"/>
                            </p:stCondLst>
                            <p:childTnLst>
                              <p:par>
                                <p:cTn id="477" presetID="10" presetClass="entr" presetSubtype="0" fill="hold" nodeType="afterEffect">
                                  <p:stCondLst>
                                    <p:cond delay="0"/>
                                  </p:stCondLst>
                                  <p:childTnLst>
                                    <p:set>
                                      <p:cBhvr>
                                        <p:cTn id="478" dur="1" fill="hold">
                                          <p:stCondLst>
                                            <p:cond delay="0"/>
                                          </p:stCondLst>
                                        </p:cTn>
                                        <p:tgtEl>
                                          <p:spTgt spid="268">
                                            <p:txEl>
                                              <p:pRg st="5" end="5"/>
                                            </p:txEl>
                                          </p:spTgt>
                                        </p:tgtEl>
                                        <p:attrNameLst>
                                          <p:attrName>style.visibility</p:attrName>
                                        </p:attrNameLst>
                                      </p:cBhvr>
                                      <p:to>
                                        <p:strVal val="visible"/>
                                      </p:to>
                                    </p:set>
                                    <p:animEffect transition="in" filter="fade">
                                      <p:cBhvr>
                                        <p:cTn id="479" dur="750"/>
                                        <p:tgtEl>
                                          <p:spTgt spid="268">
                                            <p:txEl>
                                              <p:pRg st="5" end="5"/>
                                            </p:txEl>
                                          </p:spTgt>
                                        </p:tgtEl>
                                      </p:cBhvr>
                                    </p:animEffect>
                                  </p:childTnLst>
                                </p:cTn>
                              </p:par>
                            </p:childTnLst>
                          </p:cTn>
                        </p:par>
                        <p:par>
                          <p:cTn id="480" fill="hold">
                            <p:stCondLst>
                              <p:cond delay="63250"/>
                            </p:stCondLst>
                            <p:childTnLst>
                              <p:par>
                                <p:cTn id="481" presetID="10" presetClass="entr" presetSubtype="0" fill="hold" nodeType="afterEffect">
                                  <p:stCondLst>
                                    <p:cond delay="0"/>
                                  </p:stCondLst>
                                  <p:childTnLst>
                                    <p:set>
                                      <p:cBhvr>
                                        <p:cTn id="482" dur="1" fill="hold">
                                          <p:stCondLst>
                                            <p:cond delay="0"/>
                                          </p:stCondLst>
                                        </p:cTn>
                                        <p:tgtEl>
                                          <p:spTgt spid="268">
                                            <p:txEl>
                                              <p:pRg st="6" end="6"/>
                                            </p:txEl>
                                          </p:spTgt>
                                        </p:tgtEl>
                                        <p:attrNameLst>
                                          <p:attrName>style.visibility</p:attrName>
                                        </p:attrNameLst>
                                      </p:cBhvr>
                                      <p:to>
                                        <p:strVal val="visible"/>
                                      </p:to>
                                    </p:set>
                                    <p:animEffect transition="in" filter="fade">
                                      <p:cBhvr>
                                        <p:cTn id="483" dur="750"/>
                                        <p:tgtEl>
                                          <p:spTgt spid="268">
                                            <p:txEl>
                                              <p:pRg st="6" end="6"/>
                                            </p:txEl>
                                          </p:spTgt>
                                        </p:tgtEl>
                                      </p:cBhvr>
                                    </p:animEffect>
                                  </p:childTnLst>
                                </p:cTn>
                              </p:par>
                            </p:childTnLst>
                          </p:cTn>
                        </p:par>
                        <p:par>
                          <p:cTn id="484" fill="hold">
                            <p:stCondLst>
                              <p:cond delay="64000"/>
                            </p:stCondLst>
                            <p:childTnLst>
                              <p:par>
                                <p:cTn id="485" presetID="10" presetClass="entr" presetSubtype="0" fill="hold" nodeType="afterEffect">
                                  <p:stCondLst>
                                    <p:cond delay="0"/>
                                  </p:stCondLst>
                                  <p:childTnLst>
                                    <p:set>
                                      <p:cBhvr>
                                        <p:cTn id="486" dur="1" fill="hold">
                                          <p:stCondLst>
                                            <p:cond delay="0"/>
                                          </p:stCondLst>
                                        </p:cTn>
                                        <p:tgtEl>
                                          <p:spTgt spid="268">
                                            <p:txEl>
                                              <p:pRg st="7" end="7"/>
                                            </p:txEl>
                                          </p:spTgt>
                                        </p:tgtEl>
                                        <p:attrNameLst>
                                          <p:attrName>style.visibility</p:attrName>
                                        </p:attrNameLst>
                                      </p:cBhvr>
                                      <p:to>
                                        <p:strVal val="visible"/>
                                      </p:to>
                                    </p:set>
                                    <p:animEffect transition="in" filter="fade">
                                      <p:cBhvr>
                                        <p:cTn id="487" dur="750"/>
                                        <p:tgtEl>
                                          <p:spTgt spid="268">
                                            <p:txEl>
                                              <p:pRg st="7" end="7"/>
                                            </p:txEl>
                                          </p:spTgt>
                                        </p:tgtEl>
                                      </p:cBhvr>
                                    </p:animEffect>
                                  </p:childTnLst>
                                </p:cTn>
                              </p:par>
                            </p:childTnLst>
                          </p:cTn>
                        </p:par>
                        <p:par>
                          <p:cTn id="488" fill="hold">
                            <p:stCondLst>
                              <p:cond delay="64750"/>
                            </p:stCondLst>
                            <p:childTnLst>
                              <p:par>
                                <p:cTn id="489" presetID="10" presetClass="entr" presetSubtype="0" fill="hold" nodeType="afterEffect">
                                  <p:stCondLst>
                                    <p:cond delay="0"/>
                                  </p:stCondLst>
                                  <p:childTnLst>
                                    <p:set>
                                      <p:cBhvr>
                                        <p:cTn id="490" dur="1" fill="hold">
                                          <p:stCondLst>
                                            <p:cond delay="0"/>
                                          </p:stCondLst>
                                        </p:cTn>
                                        <p:tgtEl>
                                          <p:spTgt spid="268">
                                            <p:txEl>
                                              <p:pRg st="8" end="8"/>
                                            </p:txEl>
                                          </p:spTgt>
                                        </p:tgtEl>
                                        <p:attrNameLst>
                                          <p:attrName>style.visibility</p:attrName>
                                        </p:attrNameLst>
                                      </p:cBhvr>
                                      <p:to>
                                        <p:strVal val="visible"/>
                                      </p:to>
                                    </p:set>
                                    <p:animEffect transition="in" filter="fade">
                                      <p:cBhvr>
                                        <p:cTn id="491" dur="750"/>
                                        <p:tgtEl>
                                          <p:spTgt spid="26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 Icons">
  <p:cSld name="3 Icons">
    <p:spTree>
      <p:nvGrpSpPr>
        <p:cNvPr id="1" name="Shape 274"/>
        <p:cNvGrpSpPr/>
        <p:nvPr/>
      </p:nvGrpSpPr>
      <p:grpSpPr>
        <a:xfrm>
          <a:off x="0" y="0"/>
          <a:ext cx="0" cy="0"/>
          <a:chOff x="0" y="0"/>
          <a:chExt cx="0" cy="0"/>
        </a:xfrm>
      </p:grpSpPr>
      <p:sp>
        <p:nvSpPr>
          <p:cNvPr id="275" name="Google Shape;275;p84"/>
          <p:cNvSpPr/>
          <p:nvPr/>
        </p:nvSpPr>
        <p:spPr>
          <a:xfrm>
            <a:off x="0" y="4439265"/>
            <a:ext cx="18286413" cy="5847734"/>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76" name="Google Shape;276;p84"/>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84"/>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84"/>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279" name="Google Shape;279;p84"/>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0" name="Google Shape;280;p84"/>
          <p:cNvSpPr>
            <a:spLocks noGrp="1"/>
          </p:cNvSpPr>
          <p:nvPr>
            <p:ph type="pic" idx="2"/>
          </p:nvPr>
        </p:nvSpPr>
        <p:spPr>
          <a:xfrm>
            <a:off x="3033436" y="4876913"/>
            <a:ext cx="1225166" cy="1227919"/>
          </a:xfrm>
          <a:prstGeom prst="rect">
            <a:avLst/>
          </a:prstGeom>
          <a:noFill/>
          <a:ln>
            <a:noFill/>
          </a:ln>
        </p:spPr>
      </p:sp>
      <p:sp>
        <p:nvSpPr>
          <p:cNvPr id="281" name="Google Shape;281;p84"/>
          <p:cNvSpPr txBox="1">
            <a:spLocks noGrp="1"/>
          </p:cNvSpPr>
          <p:nvPr>
            <p:ph type="body" idx="3"/>
          </p:nvPr>
        </p:nvSpPr>
        <p:spPr>
          <a:xfrm>
            <a:off x="1236707" y="6307901"/>
            <a:ext cx="4818624"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2" name="Google Shape;282;p84"/>
          <p:cNvSpPr txBox="1">
            <a:spLocks noGrp="1"/>
          </p:cNvSpPr>
          <p:nvPr>
            <p:ph type="body" idx="4"/>
          </p:nvPr>
        </p:nvSpPr>
        <p:spPr>
          <a:xfrm>
            <a:off x="1238023" y="7272796"/>
            <a:ext cx="4815992" cy="2107178"/>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3" name="Google Shape;283;p84"/>
          <p:cNvSpPr>
            <a:spLocks noGrp="1"/>
          </p:cNvSpPr>
          <p:nvPr>
            <p:ph type="pic" idx="5"/>
          </p:nvPr>
        </p:nvSpPr>
        <p:spPr>
          <a:xfrm>
            <a:off x="8530249" y="4876913"/>
            <a:ext cx="1225166" cy="1227919"/>
          </a:xfrm>
          <a:prstGeom prst="rect">
            <a:avLst/>
          </a:prstGeom>
          <a:noFill/>
          <a:ln>
            <a:noFill/>
          </a:ln>
        </p:spPr>
      </p:sp>
      <p:sp>
        <p:nvSpPr>
          <p:cNvPr id="284" name="Google Shape;284;p84"/>
          <p:cNvSpPr txBox="1">
            <a:spLocks noGrp="1"/>
          </p:cNvSpPr>
          <p:nvPr>
            <p:ph type="body" idx="6"/>
          </p:nvPr>
        </p:nvSpPr>
        <p:spPr>
          <a:xfrm>
            <a:off x="6733520" y="6307901"/>
            <a:ext cx="4818624"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5" name="Google Shape;285;p84"/>
          <p:cNvSpPr txBox="1">
            <a:spLocks noGrp="1"/>
          </p:cNvSpPr>
          <p:nvPr>
            <p:ph type="body" idx="7"/>
          </p:nvPr>
        </p:nvSpPr>
        <p:spPr>
          <a:xfrm>
            <a:off x="6734836" y="7272796"/>
            <a:ext cx="4815992" cy="2107178"/>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6" name="Google Shape;286;p84"/>
          <p:cNvSpPr>
            <a:spLocks noGrp="1"/>
          </p:cNvSpPr>
          <p:nvPr>
            <p:ph type="pic" idx="8"/>
          </p:nvPr>
        </p:nvSpPr>
        <p:spPr>
          <a:xfrm>
            <a:off x="14027061" y="4876913"/>
            <a:ext cx="1225166" cy="1227919"/>
          </a:xfrm>
          <a:prstGeom prst="rect">
            <a:avLst/>
          </a:prstGeom>
          <a:noFill/>
          <a:ln>
            <a:noFill/>
          </a:ln>
        </p:spPr>
      </p:sp>
      <p:sp>
        <p:nvSpPr>
          <p:cNvPr id="287" name="Google Shape;287;p84"/>
          <p:cNvSpPr txBox="1">
            <a:spLocks noGrp="1"/>
          </p:cNvSpPr>
          <p:nvPr>
            <p:ph type="body" idx="9"/>
          </p:nvPr>
        </p:nvSpPr>
        <p:spPr>
          <a:xfrm>
            <a:off x="12230332" y="6307901"/>
            <a:ext cx="4818624"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8" name="Google Shape;288;p84"/>
          <p:cNvSpPr txBox="1">
            <a:spLocks noGrp="1"/>
          </p:cNvSpPr>
          <p:nvPr>
            <p:ph type="body" idx="13"/>
          </p:nvPr>
        </p:nvSpPr>
        <p:spPr>
          <a:xfrm>
            <a:off x="12231648" y="7272796"/>
            <a:ext cx="4815992" cy="2107178"/>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9" name="Google Shape;289;p84"/>
          <p:cNvSpPr txBox="1">
            <a:spLocks noGrp="1"/>
          </p:cNvSpPr>
          <p:nvPr>
            <p:ph type="body" idx="14"/>
          </p:nvPr>
        </p:nvSpPr>
        <p:spPr>
          <a:xfrm>
            <a:off x="921553" y="2798151"/>
            <a:ext cx="16443307" cy="1478881"/>
          </a:xfrm>
          <a:prstGeom prst="rect">
            <a:avLst/>
          </a:prstGeom>
          <a:noFill/>
          <a:ln>
            <a:noFill/>
          </a:ln>
        </p:spPr>
        <p:txBody>
          <a:bodyPr spcFirstLastPara="1" wrap="square" lIns="163275" tIns="81625" rIns="163275" bIns="81625" anchor="ctr" anchorCtr="0">
            <a:noAutofit/>
          </a:bodyPr>
          <a:lstStyle>
            <a:lvl1pPr marL="457200" lvl="0" indent="-228600" algn="ctr">
              <a:lnSpc>
                <a:spcPct val="100000"/>
              </a:lnSpc>
              <a:spcBef>
                <a:spcPts val="0"/>
              </a:spcBef>
              <a:spcAft>
                <a:spcPts val="0"/>
              </a:spcAft>
              <a:buClr>
                <a:schemeClr val="lt1"/>
              </a:buClr>
              <a:buSzPts val="2800"/>
              <a:buNone/>
              <a:defRPr sz="28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animEffect transition="in" filter="fade">
                                      <p:cBhvr>
                                        <p:cTn id="7" dur="500"/>
                                        <p:tgtEl>
                                          <p:spTgt spid="2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9">
                                            <p:txEl>
                                              <p:pRg st="1" end="1"/>
                                            </p:txEl>
                                          </p:spTgt>
                                        </p:tgtEl>
                                        <p:attrNameLst>
                                          <p:attrName>style.visibility</p:attrName>
                                        </p:attrNameLst>
                                      </p:cBhvr>
                                      <p:to>
                                        <p:strVal val="visible"/>
                                      </p:to>
                                    </p:set>
                                    <p:animEffect transition="in" filter="fade">
                                      <p:cBhvr>
                                        <p:cTn id="10" dur="500"/>
                                        <p:tgtEl>
                                          <p:spTgt spid="27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xEl>
                                              <p:pRg st="2" end="2"/>
                                            </p:txEl>
                                          </p:spTgt>
                                        </p:tgtEl>
                                        <p:attrNameLst>
                                          <p:attrName>style.visibility</p:attrName>
                                        </p:attrNameLst>
                                      </p:cBhvr>
                                      <p:to>
                                        <p:strVal val="visible"/>
                                      </p:to>
                                    </p:set>
                                    <p:animEffect transition="in" filter="fade">
                                      <p:cBhvr>
                                        <p:cTn id="13" dur="500"/>
                                        <p:tgtEl>
                                          <p:spTgt spid="27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9">
                                            <p:txEl>
                                              <p:pRg st="3" end="3"/>
                                            </p:txEl>
                                          </p:spTgt>
                                        </p:tgtEl>
                                        <p:attrNameLst>
                                          <p:attrName>style.visibility</p:attrName>
                                        </p:attrNameLst>
                                      </p:cBhvr>
                                      <p:to>
                                        <p:strVal val="visible"/>
                                      </p:to>
                                    </p:set>
                                    <p:animEffect transition="in" filter="fade">
                                      <p:cBhvr>
                                        <p:cTn id="16" dur="500"/>
                                        <p:tgtEl>
                                          <p:spTgt spid="27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79">
                                            <p:txEl>
                                              <p:pRg st="4" end="4"/>
                                            </p:txEl>
                                          </p:spTgt>
                                        </p:tgtEl>
                                        <p:attrNameLst>
                                          <p:attrName>style.visibility</p:attrName>
                                        </p:attrNameLst>
                                      </p:cBhvr>
                                      <p:to>
                                        <p:strVal val="visible"/>
                                      </p:to>
                                    </p:set>
                                    <p:animEffect transition="in" filter="fade">
                                      <p:cBhvr>
                                        <p:cTn id="19" dur="500"/>
                                        <p:tgtEl>
                                          <p:spTgt spid="27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79">
                                            <p:txEl>
                                              <p:pRg st="5" end="5"/>
                                            </p:txEl>
                                          </p:spTgt>
                                        </p:tgtEl>
                                        <p:attrNameLst>
                                          <p:attrName>style.visibility</p:attrName>
                                        </p:attrNameLst>
                                      </p:cBhvr>
                                      <p:to>
                                        <p:strVal val="visible"/>
                                      </p:to>
                                    </p:set>
                                    <p:animEffect transition="in" filter="fade">
                                      <p:cBhvr>
                                        <p:cTn id="22" dur="500"/>
                                        <p:tgtEl>
                                          <p:spTgt spid="27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79">
                                            <p:txEl>
                                              <p:pRg st="6" end="6"/>
                                            </p:txEl>
                                          </p:spTgt>
                                        </p:tgtEl>
                                        <p:attrNameLst>
                                          <p:attrName>style.visibility</p:attrName>
                                        </p:attrNameLst>
                                      </p:cBhvr>
                                      <p:to>
                                        <p:strVal val="visible"/>
                                      </p:to>
                                    </p:set>
                                    <p:animEffect transition="in" filter="fade">
                                      <p:cBhvr>
                                        <p:cTn id="25" dur="500"/>
                                        <p:tgtEl>
                                          <p:spTgt spid="27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79">
                                            <p:txEl>
                                              <p:pRg st="7" end="7"/>
                                            </p:txEl>
                                          </p:spTgt>
                                        </p:tgtEl>
                                        <p:attrNameLst>
                                          <p:attrName>style.visibility</p:attrName>
                                        </p:attrNameLst>
                                      </p:cBhvr>
                                      <p:to>
                                        <p:strVal val="visible"/>
                                      </p:to>
                                    </p:set>
                                    <p:animEffect transition="in" filter="fade">
                                      <p:cBhvr>
                                        <p:cTn id="28" dur="500"/>
                                        <p:tgtEl>
                                          <p:spTgt spid="27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79">
                                            <p:txEl>
                                              <p:pRg st="8" end="8"/>
                                            </p:txEl>
                                          </p:spTgt>
                                        </p:tgtEl>
                                        <p:attrNameLst>
                                          <p:attrName>style.visibility</p:attrName>
                                        </p:attrNameLst>
                                      </p:cBhvr>
                                      <p:to>
                                        <p:strVal val="visible"/>
                                      </p:to>
                                    </p:set>
                                    <p:animEffect transition="in" filter="fade">
                                      <p:cBhvr>
                                        <p:cTn id="31" dur="500"/>
                                        <p:tgtEl>
                                          <p:spTgt spid="279">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89">
                                            <p:txEl>
                                              <p:pRg st="0" end="0"/>
                                            </p:txEl>
                                          </p:spTgt>
                                        </p:tgtEl>
                                        <p:attrNameLst>
                                          <p:attrName>style.visibility</p:attrName>
                                        </p:attrNameLst>
                                      </p:cBhvr>
                                      <p:to>
                                        <p:strVal val="visible"/>
                                      </p:to>
                                    </p:set>
                                    <p:animEffect transition="in" filter="fade">
                                      <p:cBhvr>
                                        <p:cTn id="35" dur="750"/>
                                        <p:tgtEl>
                                          <p:spTgt spid="289">
                                            <p:txEl>
                                              <p:pRg st="0" end="0"/>
                                            </p:txEl>
                                          </p:spTgt>
                                        </p:tgtEl>
                                      </p:cBhvr>
                                    </p:animEffect>
                                  </p:childTnLst>
                                </p:cTn>
                              </p:par>
                            </p:childTnLst>
                          </p:cTn>
                        </p:par>
                        <p:par>
                          <p:cTn id="36" fill="hold">
                            <p:stCondLst>
                              <p:cond delay="1250"/>
                            </p:stCondLst>
                            <p:childTnLst>
                              <p:par>
                                <p:cTn id="37" presetID="10" presetClass="entr" presetSubtype="0" fill="hold" nodeType="afterEffect">
                                  <p:stCondLst>
                                    <p:cond delay="0"/>
                                  </p:stCondLst>
                                  <p:childTnLst>
                                    <p:set>
                                      <p:cBhvr>
                                        <p:cTn id="38" dur="1" fill="hold">
                                          <p:stCondLst>
                                            <p:cond delay="0"/>
                                          </p:stCondLst>
                                        </p:cTn>
                                        <p:tgtEl>
                                          <p:spTgt spid="289">
                                            <p:txEl>
                                              <p:pRg st="1" end="1"/>
                                            </p:txEl>
                                          </p:spTgt>
                                        </p:tgtEl>
                                        <p:attrNameLst>
                                          <p:attrName>style.visibility</p:attrName>
                                        </p:attrNameLst>
                                      </p:cBhvr>
                                      <p:to>
                                        <p:strVal val="visible"/>
                                      </p:to>
                                    </p:set>
                                    <p:animEffect transition="in" filter="fade">
                                      <p:cBhvr>
                                        <p:cTn id="39" dur="750"/>
                                        <p:tgtEl>
                                          <p:spTgt spid="289">
                                            <p:txEl>
                                              <p:pRg st="1" end="1"/>
                                            </p:txEl>
                                          </p:spTgt>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289">
                                            <p:txEl>
                                              <p:pRg st="2" end="2"/>
                                            </p:txEl>
                                          </p:spTgt>
                                        </p:tgtEl>
                                        <p:attrNameLst>
                                          <p:attrName>style.visibility</p:attrName>
                                        </p:attrNameLst>
                                      </p:cBhvr>
                                      <p:to>
                                        <p:strVal val="visible"/>
                                      </p:to>
                                    </p:set>
                                    <p:animEffect transition="in" filter="fade">
                                      <p:cBhvr>
                                        <p:cTn id="43" dur="750"/>
                                        <p:tgtEl>
                                          <p:spTgt spid="289">
                                            <p:txEl>
                                              <p:pRg st="2" end="2"/>
                                            </p:txEl>
                                          </p:spTgt>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289">
                                            <p:txEl>
                                              <p:pRg st="3" end="3"/>
                                            </p:txEl>
                                          </p:spTgt>
                                        </p:tgtEl>
                                        <p:attrNameLst>
                                          <p:attrName>style.visibility</p:attrName>
                                        </p:attrNameLst>
                                      </p:cBhvr>
                                      <p:to>
                                        <p:strVal val="visible"/>
                                      </p:to>
                                    </p:set>
                                    <p:animEffect transition="in" filter="fade">
                                      <p:cBhvr>
                                        <p:cTn id="47" dur="750"/>
                                        <p:tgtEl>
                                          <p:spTgt spid="289">
                                            <p:txEl>
                                              <p:pRg st="3" end="3"/>
                                            </p:txEl>
                                          </p:spTgt>
                                        </p:tgtEl>
                                      </p:cBhvr>
                                    </p:animEffect>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289">
                                            <p:txEl>
                                              <p:pRg st="4" end="4"/>
                                            </p:txEl>
                                          </p:spTgt>
                                        </p:tgtEl>
                                        <p:attrNameLst>
                                          <p:attrName>style.visibility</p:attrName>
                                        </p:attrNameLst>
                                      </p:cBhvr>
                                      <p:to>
                                        <p:strVal val="visible"/>
                                      </p:to>
                                    </p:set>
                                    <p:animEffect transition="in" filter="fade">
                                      <p:cBhvr>
                                        <p:cTn id="51" dur="750"/>
                                        <p:tgtEl>
                                          <p:spTgt spid="289">
                                            <p:txEl>
                                              <p:pRg st="4" end="4"/>
                                            </p:txEl>
                                          </p:spTgt>
                                        </p:tgtEl>
                                      </p:cBhvr>
                                    </p:animEffect>
                                  </p:childTnLst>
                                </p:cTn>
                              </p:par>
                            </p:childTnLst>
                          </p:cTn>
                        </p:par>
                        <p:par>
                          <p:cTn id="52" fill="hold">
                            <p:stCondLst>
                              <p:cond delay="4250"/>
                            </p:stCondLst>
                            <p:childTnLst>
                              <p:par>
                                <p:cTn id="53" presetID="10" presetClass="entr" presetSubtype="0" fill="hold" nodeType="afterEffect">
                                  <p:stCondLst>
                                    <p:cond delay="0"/>
                                  </p:stCondLst>
                                  <p:childTnLst>
                                    <p:set>
                                      <p:cBhvr>
                                        <p:cTn id="54" dur="1" fill="hold">
                                          <p:stCondLst>
                                            <p:cond delay="0"/>
                                          </p:stCondLst>
                                        </p:cTn>
                                        <p:tgtEl>
                                          <p:spTgt spid="289">
                                            <p:txEl>
                                              <p:pRg st="5" end="5"/>
                                            </p:txEl>
                                          </p:spTgt>
                                        </p:tgtEl>
                                        <p:attrNameLst>
                                          <p:attrName>style.visibility</p:attrName>
                                        </p:attrNameLst>
                                      </p:cBhvr>
                                      <p:to>
                                        <p:strVal val="visible"/>
                                      </p:to>
                                    </p:set>
                                    <p:animEffect transition="in" filter="fade">
                                      <p:cBhvr>
                                        <p:cTn id="55" dur="750"/>
                                        <p:tgtEl>
                                          <p:spTgt spid="289">
                                            <p:txEl>
                                              <p:pRg st="5" end="5"/>
                                            </p:txEl>
                                          </p:spTgt>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289">
                                            <p:txEl>
                                              <p:pRg st="6" end="6"/>
                                            </p:txEl>
                                          </p:spTgt>
                                        </p:tgtEl>
                                        <p:attrNameLst>
                                          <p:attrName>style.visibility</p:attrName>
                                        </p:attrNameLst>
                                      </p:cBhvr>
                                      <p:to>
                                        <p:strVal val="visible"/>
                                      </p:to>
                                    </p:set>
                                    <p:animEffect transition="in" filter="fade">
                                      <p:cBhvr>
                                        <p:cTn id="59" dur="750"/>
                                        <p:tgtEl>
                                          <p:spTgt spid="289">
                                            <p:txEl>
                                              <p:pRg st="6" end="6"/>
                                            </p:txEl>
                                          </p:spTgt>
                                        </p:tgtEl>
                                      </p:cBhvr>
                                    </p:animEffect>
                                  </p:childTnLst>
                                </p:cTn>
                              </p:par>
                            </p:childTnLst>
                          </p:cTn>
                        </p:par>
                        <p:par>
                          <p:cTn id="60" fill="hold">
                            <p:stCondLst>
                              <p:cond delay="5750"/>
                            </p:stCondLst>
                            <p:childTnLst>
                              <p:par>
                                <p:cTn id="61" presetID="10" presetClass="entr" presetSubtype="0" fill="hold" nodeType="afterEffect">
                                  <p:stCondLst>
                                    <p:cond delay="0"/>
                                  </p:stCondLst>
                                  <p:childTnLst>
                                    <p:set>
                                      <p:cBhvr>
                                        <p:cTn id="62" dur="1" fill="hold">
                                          <p:stCondLst>
                                            <p:cond delay="0"/>
                                          </p:stCondLst>
                                        </p:cTn>
                                        <p:tgtEl>
                                          <p:spTgt spid="289">
                                            <p:txEl>
                                              <p:pRg st="7" end="7"/>
                                            </p:txEl>
                                          </p:spTgt>
                                        </p:tgtEl>
                                        <p:attrNameLst>
                                          <p:attrName>style.visibility</p:attrName>
                                        </p:attrNameLst>
                                      </p:cBhvr>
                                      <p:to>
                                        <p:strVal val="visible"/>
                                      </p:to>
                                    </p:set>
                                    <p:animEffect transition="in" filter="fade">
                                      <p:cBhvr>
                                        <p:cTn id="63" dur="750"/>
                                        <p:tgtEl>
                                          <p:spTgt spid="289">
                                            <p:txEl>
                                              <p:pRg st="7" end="7"/>
                                            </p:txEl>
                                          </p:spTgt>
                                        </p:tgtEl>
                                      </p:cBhvr>
                                    </p:animEffect>
                                  </p:childTnLst>
                                </p:cTn>
                              </p:par>
                            </p:childTnLst>
                          </p:cTn>
                        </p:par>
                        <p:par>
                          <p:cTn id="64" fill="hold">
                            <p:stCondLst>
                              <p:cond delay="6500"/>
                            </p:stCondLst>
                            <p:childTnLst>
                              <p:par>
                                <p:cTn id="65" presetID="10" presetClass="entr" presetSubtype="0" fill="hold" nodeType="afterEffect">
                                  <p:stCondLst>
                                    <p:cond delay="0"/>
                                  </p:stCondLst>
                                  <p:childTnLst>
                                    <p:set>
                                      <p:cBhvr>
                                        <p:cTn id="66" dur="1" fill="hold">
                                          <p:stCondLst>
                                            <p:cond delay="0"/>
                                          </p:stCondLst>
                                        </p:cTn>
                                        <p:tgtEl>
                                          <p:spTgt spid="289">
                                            <p:txEl>
                                              <p:pRg st="8" end="8"/>
                                            </p:txEl>
                                          </p:spTgt>
                                        </p:tgtEl>
                                        <p:attrNameLst>
                                          <p:attrName>style.visibility</p:attrName>
                                        </p:attrNameLst>
                                      </p:cBhvr>
                                      <p:to>
                                        <p:strVal val="visible"/>
                                      </p:to>
                                    </p:set>
                                    <p:animEffect transition="in" filter="fade">
                                      <p:cBhvr>
                                        <p:cTn id="67" dur="750"/>
                                        <p:tgtEl>
                                          <p:spTgt spid="289">
                                            <p:txEl>
                                              <p:pRg st="8" end="8"/>
                                            </p:txEl>
                                          </p:spTgt>
                                        </p:tgtEl>
                                      </p:cBhvr>
                                    </p:animEffect>
                                  </p:childTnLst>
                                </p:cTn>
                              </p:par>
                            </p:childTnLst>
                          </p:cTn>
                        </p:par>
                        <p:par>
                          <p:cTn id="68" fill="hold">
                            <p:stCondLst>
                              <p:cond delay="7250"/>
                            </p:stCondLst>
                            <p:childTnLst>
                              <p:par>
                                <p:cTn id="69" presetID="10" presetClass="entr" presetSubtype="0" fill="hold" nodeType="afterEffect">
                                  <p:stCondLst>
                                    <p:cond delay="0"/>
                                  </p:stCondLst>
                                  <p:childTnLst>
                                    <p:set>
                                      <p:cBhvr>
                                        <p:cTn id="70" dur="1" fill="hold">
                                          <p:stCondLst>
                                            <p:cond delay="0"/>
                                          </p:stCondLst>
                                        </p:cTn>
                                        <p:tgtEl>
                                          <p:spTgt spid="275"/>
                                        </p:tgtEl>
                                        <p:attrNameLst>
                                          <p:attrName>style.visibility</p:attrName>
                                        </p:attrNameLst>
                                      </p:cBhvr>
                                      <p:to>
                                        <p:strVal val="visible"/>
                                      </p:to>
                                    </p:set>
                                    <p:animEffect transition="in" filter="fade">
                                      <p:cBhvr>
                                        <p:cTn id="71" dur="500"/>
                                        <p:tgtEl>
                                          <p:spTgt spid="275"/>
                                        </p:tgtEl>
                                      </p:cBhvr>
                                    </p:animEffect>
                                  </p:childTnLst>
                                </p:cTn>
                              </p:par>
                            </p:childTnLst>
                          </p:cTn>
                        </p:par>
                        <p:par>
                          <p:cTn id="72" fill="hold">
                            <p:stCondLst>
                              <p:cond delay="7750"/>
                            </p:stCondLst>
                            <p:childTnLst>
                              <p:par>
                                <p:cTn id="73" presetID="10" presetClass="entr" presetSubtype="0" fill="hold" nodeType="afterEffect">
                                  <p:stCondLst>
                                    <p:cond delay="0"/>
                                  </p:stCondLst>
                                  <p:childTnLst>
                                    <p:set>
                                      <p:cBhvr>
                                        <p:cTn id="74" dur="1" fill="hold">
                                          <p:stCondLst>
                                            <p:cond delay="0"/>
                                          </p:stCondLst>
                                        </p:cTn>
                                        <p:tgtEl>
                                          <p:spTgt spid="280"/>
                                        </p:tgtEl>
                                        <p:attrNameLst>
                                          <p:attrName>style.visibility</p:attrName>
                                        </p:attrNameLst>
                                      </p:cBhvr>
                                      <p:to>
                                        <p:strVal val="visible"/>
                                      </p:to>
                                    </p:set>
                                    <p:animEffect transition="in" filter="fade">
                                      <p:cBhvr>
                                        <p:cTn id="75" dur="500"/>
                                        <p:tgtEl>
                                          <p:spTgt spid="280"/>
                                        </p:tgtEl>
                                      </p:cBhvr>
                                    </p:animEffect>
                                  </p:childTnLst>
                                </p:cTn>
                              </p:par>
                            </p:childTnLst>
                          </p:cTn>
                        </p:par>
                        <p:par>
                          <p:cTn id="76" fill="hold">
                            <p:stCondLst>
                              <p:cond delay="8250"/>
                            </p:stCondLst>
                            <p:childTnLst>
                              <p:par>
                                <p:cTn id="77" presetID="10" presetClass="entr" presetSubtype="0" fill="hold" nodeType="afterEffect">
                                  <p:stCondLst>
                                    <p:cond delay="0"/>
                                  </p:stCondLst>
                                  <p:childTnLst>
                                    <p:set>
                                      <p:cBhvr>
                                        <p:cTn id="78" dur="1" fill="hold">
                                          <p:stCondLst>
                                            <p:cond delay="0"/>
                                          </p:stCondLst>
                                        </p:cTn>
                                        <p:tgtEl>
                                          <p:spTgt spid="281">
                                            <p:txEl>
                                              <p:pRg st="0" end="0"/>
                                            </p:txEl>
                                          </p:spTgt>
                                        </p:tgtEl>
                                        <p:attrNameLst>
                                          <p:attrName>style.visibility</p:attrName>
                                        </p:attrNameLst>
                                      </p:cBhvr>
                                      <p:to>
                                        <p:strVal val="visible"/>
                                      </p:to>
                                    </p:set>
                                    <p:animEffect transition="in" filter="fade">
                                      <p:cBhvr>
                                        <p:cTn id="79" dur="500"/>
                                        <p:tgtEl>
                                          <p:spTgt spid="281">
                                            <p:txEl>
                                              <p:pRg st="0" end="0"/>
                                            </p:txEl>
                                          </p:spTgt>
                                        </p:tgtEl>
                                      </p:cBhvr>
                                    </p:animEffect>
                                  </p:childTnLst>
                                </p:cTn>
                              </p:par>
                            </p:childTnLst>
                          </p:cTn>
                        </p:par>
                        <p:par>
                          <p:cTn id="80" fill="hold">
                            <p:stCondLst>
                              <p:cond delay="8750"/>
                            </p:stCondLst>
                            <p:childTnLst>
                              <p:par>
                                <p:cTn id="81" presetID="10" presetClass="entr" presetSubtype="0" fill="hold" nodeType="afterEffect">
                                  <p:stCondLst>
                                    <p:cond delay="0"/>
                                  </p:stCondLst>
                                  <p:childTnLst>
                                    <p:set>
                                      <p:cBhvr>
                                        <p:cTn id="82" dur="1" fill="hold">
                                          <p:stCondLst>
                                            <p:cond delay="0"/>
                                          </p:stCondLst>
                                        </p:cTn>
                                        <p:tgtEl>
                                          <p:spTgt spid="281">
                                            <p:txEl>
                                              <p:pRg st="1" end="1"/>
                                            </p:txEl>
                                          </p:spTgt>
                                        </p:tgtEl>
                                        <p:attrNameLst>
                                          <p:attrName>style.visibility</p:attrName>
                                        </p:attrNameLst>
                                      </p:cBhvr>
                                      <p:to>
                                        <p:strVal val="visible"/>
                                      </p:to>
                                    </p:set>
                                    <p:animEffect transition="in" filter="fade">
                                      <p:cBhvr>
                                        <p:cTn id="83" dur="500"/>
                                        <p:tgtEl>
                                          <p:spTgt spid="281">
                                            <p:txEl>
                                              <p:pRg st="1" end="1"/>
                                            </p:txEl>
                                          </p:spTgt>
                                        </p:tgtEl>
                                      </p:cBhvr>
                                    </p:animEffect>
                                  </p:childTnLst>
                                </p:cTn>
                              </p:par>
                            </p:childTnLst>
                          </p:cTn>
                        </p:par>
                        <p:par>
                          <p:cTn id="84" fill="hold">
                            <p:stCondLst>
                              <p:cond delay="9250"/>
                            </p:stCondLst>
                            <p:childTnLst>
                              <p:par>
                                <p:cTn id="85" presetID="10" presetClass="entr" presetSubtype="0" fill="hold" nodeType="afterEffect">
                                  <p:stCondLst>
                                    <p:cond delay="0"/>
                                  </p:stCondLst>
                                  <p:childTnLst>
                                    <p:set>
                                      <p:cBhvr>
                                        <p:cTn id="86" dur="1" fill="hold">
                                          <p:stCondLst>
                                            <p:cond delay="0"/>
                                          </p:stCondLst>
                                        </p:cTn>
                                        <p:tgtEl>
                                          <p:spTgt spid="281">
                                            <p:txEl>
                                              <p:pRg st="2" end="2"/>
                                            </p:txEl>
                                          </p:spTgt>
                                        </p:tgtEl>
                                        <p:attrNameLst>
                                          <p:attrName>style.visibility</p:attrName>
                                        </p:attrNameLst>
                                      </p:cBhvr>
                                      <p:to>
                                        <p:strVal val="visible"/>
                                      </p:to>
                                    </p:set>
                                    <p:animEffect transition="in" filter="fade">
                                      <p:cBhvr>
                                        <p:cTn id="87" dur="500"/>
                                        <p:tgtEl>
                                          <p:spTgt spid="281">
                                            <p:txEl>
                                              <p:pRg st="2" end="2"/>
                                            </p:txEl>
                                          </p:spTgt>
                                        </p:tgtEl>
                                      </p:cBhvr>
                                    </p:animEffect>
                                  </p:childTnLst>
                                </p:cTn>
                              </p:par>
                            </p:childTnLst>
                          </p:cTn>
                        </p:par>
                        <p:par>
                          <p:cTn id="88" fill="hold">
                            <p:stCondLst>
                              <p:cond delay="9750"/>
                            </p:stCondLst>
                            <p:childTnLst>
                              <p:par>
                                <p:cTn id="89" presetID="10" presetClass="entr" presetSubtype="0" fill="hold" nodeType="afterEffect">
                                  <p:stCondLst>
                                    <p:cond delay="0"/>
                                  </p:stCondLst>
                                  <p:childTnLst>
                                    <p:set>
                                      <p:cBhvr>
                                        <p:cTn id="90" dur="1" fill="hold">
                                          <p:stCondLst>
                                            <p:cond delay="0"/>
                                          </p:stCondLst>
                                        </p:cTn>
                                        <p:tgtEl>
                                          <p:spTgt spid="281">
                                            <p:txEl>
                                              <p:pRg st="3" end="3"/>
                                            </p:txEl>
                                          </p:spTgt>
                                        </p:tgtEl>
                                        <p:attrNameLst>
                                          <p:attrName>style.visibility</p:attrName>
                                        </p:attrNameLst>
                                      </p:cBhvr>
                                      <p:to>
                                        <p:strVal val="visible"/>
                                      </p:to>
                                    </p:set>
                                    <p:animEffect transition="in" filter="fade">
                                      <p:cBhvr>
                                        <p:cTn id="91" dur="500"/>
                                        <p:tgtEl>
                                          <p:spTgt spid="281">
                                            <p:txEl>
                                              <p:pRg st="3" end="3"/>
                                            </p:txEl>
                                          </p:spTgt>
                                        </p:tgtEl>
                                      </p:cBhvr>
                                    </p:animEffect>
                                  </p:childTnLst>
                                </p:cTn>
                              </p:par>
                            </p:childTnLst>
                          </p:cTn>
                        </p:par>
                        <p:par>
                          <p:cTn id="92" fill="hold">
                            <p:stCondLst>
                              <p:cond delay="10250"/>
                            </p:stCondLst>
                            <p:childTnLst>
                              <p:par>
                                <p:cTn id="93" presetID="10" presetClass="entr" presetSubtype="0" fill="hold" nodeType="afterEffect">
                                  <p:stCondLst>
                                    <p:cond delay="0"/>
                                  </p:stCondLst>
                                  <p:childTnLst>
                                    <p:set>
                                      <p:cBhvr>
                                        <p:cTn id="94" dur="1" fill="hold">
                                          <p:stCondLst>
                                            <p:cond delay="0"/>
                                          </p:stCondLst>
                                        </p:cTn>
                                        <p:tgtEl>
                                          <p:spTgt spid="281">
                                            <p:txEl>
                                              <p:pRg st="4" end="4"/>
                                            </p:txEl>
                                          </p:spTgt>
                                        </p:tgtEl>
                                        <p:attrNameLst>
                                          <p:attrName>style.visibility</p:attrName>
                                        </p:attrNameLst>
                                      </p:cBhvr>
                                      <p:to>
                                        <p:strVal val="visible"/>
                                      </p:to>
                                    </p:set>
                                    <p:animEffect transition="in" filter="fade">
                                      <p:cBhvr>
                                        <p:cTn id="95" dur="500"/>
                                        <p:tgtEl>
                                          <p:spTgt spid="281">
                                            <p:txEl>
                                              <p:pRg st="4" end="4"/>
                                            </p:txEl>
                                          </p:spTgt>
                                        </p:tgtEl>
                                      </p:cBhvr>
                                    </p:animEffect>
                                  </p:childTnLst>
                                </p:cTn>
                              </p:par>
                            </p:childTnLst>
                          </p:cTn>
                        </p:par>
                        <p:par>
                          <p:cTn id="96" fill="hold">
                            <p:stCondLst>
                              <p:cond delay="10750"/>
                            </p:stCondLst>
                            <p:childTnLst>
                              <p:par>
                                <p:cTn id="97" presetID="10" presetClass="entr" presetSubtype="0" fill="hold" nodeType="afterEffect">
                                  <p:stCondLst>
                                    <p:cond delay="0"/>
                                  </p:stCondLst>
                                  <p:childTnLst>
                                    <p:set>
                                      <p:cBhvr>
                                        <p:cTn id="98" dur="1" fill="hold">
                                          <p:stCondLst>
                                            <p:cond delay="0"/>
                                          </p:stCondLst>
                                        </p:cTn>
                                        <p:tgtEl>
                                          <p:spTgt spid="281">
                                            <p:txEl>
                                              <p:pRg st="5" end="5"/>
                                            </p:txEl>
                                          </p:spTgt>
                                        </p:tgtEl>
                                        <p:attrNameLst>
                                          <p:attrName>style.visibility</p:attrName>
                                        </p:attrNameLst>
                                      </p:cBhvr>
                                      <p:to>
                                        <p:strVal val="visible"/>
                                      </p:to>
                                    </p:set>
                                    <p:animEffect transition="in" filter="fade">
                                      <p:cBhvr>
                                        <p:cTn id="99" dur="500"/>
                                        <p:tgtEl>
                                          <p:spTgt spid="281">
                                            <p:txEl>
                                              <p:pRg st="5" end="5"/>
                                            </p:txEl>
                                          </p:spTgt>
                                        </p:tgtEl>
                                      </p:cBhvr>
                                    </p:animEffect>
                                  </p:childTnLst>
                                </p:cTn>
                              </p:par>
                            </p:childTnLst>
                          </p:cTn>
                        </p:par>
                        <p:par>
                          <p:cTn id="100" fill="hold">
                            <p:stCondLst>
                              <p:cond delay="11250"/>
                            </p:stCondLst>
                            <p:childTnLst>
                              <p:par>
                                <p:cTn id="101" presetID="10" presetClass="entr" presetSubtype="0" fill="hold" nodeType="afterEffect">
                                  <p:stCondLst>
                                    <p:cond delay="0"/>
                                  </p:stCondLst>
                                  <p:childTnLst>
                                    <p:set>
                                      <p:cBhvr>
                                        <p:cTn id="102" dur="1" fill="hold">
                                          <p:stCondLst>
                                            <p:cond delay="0"/>
                                          </p:stCondLst>
                                        </p:cTn>
                                        <p:tgtEl>
                                          <p:spTgt spid="281">
                                            <p:txEl>
                                              <p:pRg st="6" end="6"/>
                                            </p:txEl>
                                          </p:spTgt>
                                        </p:tgtEl>
                                        <p:attrNameLst>
                                          <p:attrName>style.visibility</p:attrName>
                                        </p:attrNameLst>
                                      </p:cBhvr>
                                      <p:to>
                                        <p:strVal val="visible"/>
                                      </p:to>
                                    </p:set>
                                    <p:animEffect transition="in" filter="fade">
                                      <p:cBhvr>
                                        <p:cTn id="103" dur="500"/>
                                        <p:tgtEl>
                                          <p:spTgt spid="281">
                                            <p:txEl>
                                              <p:pRg st="6" end="6"/>
                                            </p:txEl>
                                          </p:spTgt>
                                        </p:tgtEl>
                                      </p:cBhvr>
                                    </p:animEffect>
                                  </p:childTnLst>
                                </p:cTn>
                              </p:par>
                            </p:childTnLst>
                          </p:cTn>
                        </p:par>
                        <p:par>
                          <p:cTn id="104" fill="hold">
                            <p:stCondLst>
                              <p:cond delay="11750"/>
                            </p:stCondLst>
                            <p:childTnLst>
                              <p:par>
                                <p:cTn id="105" presetID="10" presetClass="entr" presetSubtype="0" fill="hold" nodeType="afterEffect">
                                  <p:stCondLst>
                                    <p:cond delay="0"/>
                                  </p:stCondLst>
                                  <p:childTnLst>
                                    <p:set>
                                      <p:cBhvr>
                                        <p:cTn id="106" dur="1" fill="hold">
                                          <p:stCondLst>
                                            <p:cond delay="0"/>
                                          </p:stCondLst>
                                        </p:cTn>
                                        <p:tgtEl>
                                          <p:spTgt spid="281">
                                            <p:txEl>
                                              <p:pRg st="7" end="7"/>
                                            </p:txEl>
                                          </p:spTgt>
                                        </p:tgtEl>
                                        <p:attrNameLst>
                                          <p:attrName>style.visibility</p:attrName>
                                        </p:attrNameLst>
                                      </p:cBhvr>
                                      <p:to>
                                        <p:strVal val="visible"/>
                                      </p:to>
                                    </p:set>
                                    <p:animEffect transition="in" filter="fade">
                                      <p:cBhvr>
                                        <p:cTn id="107" dur="500"/>
                                        <p:tgtEl>
                                          <p:spTgt spid="281">
                                            <p:txEl>
                                              <p:pRg st="7" end="7"/>
                                            </p:txEl>
                                          </p:spTgt>
                                        </p:tgtEl>
                                      </p:cBhvr>
                                    </p:animEffect>
                                  </p:childTnLst>
                                </p:cTn>
                              </p:par>
                            </p:childTnLst>
                          </p:cTn>
                        </p:par>
                        <p:par>
                          <p:cTn id="108" fill="hold">
                            <p:stCondLst>
                              <p:cond delay="12250"/>
                            </p:stCondLst>
                            <p:childTnLst>
                              <p:par>
                                <p:cTn id="109" presetID="10" presetClass="entr" presetSubtype="0" fill="hold" nodeType="afterEffect">
                                  <p:stCondLst>
                                    <p:cond delay="0"/>
                                  </p:stCondLst>
                                  <p:childTnLst>
                                    <p:set>
                                      <p:cBhvr>
                                        <p:cTn id="110" dur="1" fill="hold">
                                          <p:stCondLst>
                                            <p:cond delay="0"/>
                                          </p:stCondLst>
                                        </p:cTn>
                                        <p:tgtEl>
                                          <p:spTgt spid="281">
                                            <p:txEl>
                                              <p:pRg st="8" end="8"/>
                                            </p:txEl>
                                          </p:spTgt>
                                        </p:tgtEl>
                                        <p:attrNameLst>
                                          <p:attrName>style.visibility</p:attrName>
                                        </p:attrNameLst>
                                      </p:cBhvr>
                                      <p:to>
                                        <p:strVal val="visible"/>
                                      </p:to>
                                    </p:set>
                                    <p:animEffect transition="in" filter="fade">
                                      <p:cBhvr>
                                        <p:cTn id="111" dur="500"/>
                                        <p:tgtEl>
                                          <p:spTgt spid="281">
                                            <p:txEl>
                                              <p:pRg st="8" end="8"/>
                                            </p:txEl>
                                          </p:spTgt>
                                        </p:tgtEl>
                                      </p:cBhvr>
                                    </p:animEffect>
                                  </p:childTnLst>
                                </p:cTn>
                              </p:par>
                            </p:childTnLst>
                          </p:cTn>
                        </p:par>
                        <p:par>
                          <p:cTn id="112" fill="hold">
                            <p:stCondLst>
                              <p:cond delay="12750"/>
                            </p:stCondLst>
                            <p:childTnLst>
                              <p:par>
                                <p:cTn id="113" presetID="10" presetClass="entr" presetSubtype="0" fill="hold" nodeType="afterEffect">
                                  <p:stCondLst>
                                    <p:cond delay="0"/>
                                  </p:stCondLst>
                                  <p:childTnLst>
                                    <p:set>
                                      <p:cBhvr>
                                        <p:cTn id="114" dur="1" fill="hold">
                                          <p:stCondLst>
                                            <p:cond delay="0"/>
                                          </p:stCondLst>
                                        </p:cTn>
                                        <p:tgtEl>
                                          <p:spTgt spid="282">
                                            <p:txEl>
                                              <p:pRg st="0" end="0"/>
                                            </p:txEl>
                                          </p:spTgt>
                                        </p:tgtEl>
                                        <p:attrNameLst>
                                          <p:attrName>style.visibility</p:attrName>
                                        </p:attrNameLst>
                                      </p:cBhvr>
                                      <p:to>
                                        <p:strVal val="visible"/>
                                      </p:to>
                                    </p:set>
                                    <p:animEffect transition="in" filter="fade">
                                      <p:cBhvr>
                                        <p:cTn id="115" dur="750"/>
                                        <p:tgtEl>
                                          <p:spTgt spid="282">
                                            <p:txEl>
                                              <p:pRg st="0" end="0"/>
                                            </p:txEl>
                                          </p:spTgt>
                                        </p:tgtEl>
                                      </p:cBhvr>
                                    </p:animEffect>
                                  </p:childTnLst>
                                </p:cTn>
                              </p:par>
                            </p:childTnLst>
                          </p:cTn>
                        </p:par>
                        <p:par>
                          <p:cTn id="116" fill="hold">
                            <p:stCondLst>
                              <p:cond delay="13500"/>
                            </p:stCondLst>
                            <p:childTnLst>
                              <p:par>
                                <p:cTn id="117" presetID="10" presetClass="entr" presetSubtype="0" fill="hold" nodeType="afterEffect">
                                  <p:stCondLst>
                                    <p:cond delay="0"/>
                                  </p:stCondLst>
                                  <p:childTnLst>
                                    <p:set>
                                      <p:cBhvr>
                                        <p:cTn id="118" dur="1" fill="hold">
                                          <p:stCondLst>
                                            <p:cond delay="0"/>
                                          </p:stCondLst>
                                        </p:cTn>
                                        <p:tgtEl>
                                          <p:spTgt spid="282">
                                            <p:txEl>
                                              <p:pRg st="1" end="1"/>
                                            </p:txEl>
                                          </p:spTgt>
                                        </p:tgtEl>
                                        <p:attrNameLst>
                                          <p:attrName>style.visibility</p:attrName>
                                        </p:attrNameLst>
                                      </p:cBhvr>
                                      <p:to>
                                        <p:strVal val="visible"/>
                                      </p:to>
                                    </p:set>
                                    <p:animEffect transition="in" filter="fade">
                                      <p:cBhvr>
                                        <p:cTn id="119" dur="750"/>
                                        <p:tgtEl>
                                          <p:spTgt spid="282">
                                            <p:txEl>
                                              <p:pRg st="1" end="1"/>
                                            </p:txEl>
                                          </p:spTgt>
                                        </p:tgtEl>
                                      </p:cBhvr>
                                    </p:animEffect>
                                  </p:childTnLst>
                                </p:cTn>
                              </p:par>
                            </p:childTnLst>
                          </p:cTn>
                        </p:par>
                        <p:par>
                          <p:cTn id="120" fill="hold">
                            <p:stCondLst>
                              <p:cond delay="14250"/>
                            </p:stCondLst>
                            <p:childTnLst>
                              <p:par>
                                <p:cTn id="121" presetID="10" presetClass="entr" presetSubtype="0" fill="hold" nodeType="afterEffect">
                                  <p:stCondLst>
                                    <p:cond delay="0"/>
                                  </p:stCondLst>
                                  <p:childTnLst>
                                    <p:set>
                                      <p:cBhvr>
                                        <p:cTn id="122" dur="1" fill="hold">
                                          <p:stCondLst>
                                            <p:cond delay="0"/>
                                          </p:stCondLst>
                                        </p:cTn>
                                        <p:tgtEl>
                                          <p:spTgt spid="282">
                                            <p:txEl>
                                              <p:pRg st="2" end="2"/>
                                            </p:txEl>
                                          </p:spTgt>
                                        </p:tgtEl>
                                        <p:attrNameLst>
                                          <p:attrName>style.visibility</p:attrName>
                                        </p:attrNameLst>
                                      </p:cBhvr>
                                      <p:to>
                                        <p:strVal val="visible"/>
                                      </p:to>
                                    </p:set>
                                    <p:animEffect transition="in" filter="fade">
                                      <p:cBhvr>
                                        <p:cTn id="123" dur="750"/>
                                        <p:tgtEl>
                                          <p:spTgt spid="282">
                                            <p:txEl>
                                              <p:pRg st="2" end="2"/>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282">
                                            <p:txEl>
                                              <p:pRg st="3" end="3"/>
                                            </p:txEl>
                                          </p:spTgt>
                                        </p:tgtEl>
                                        <p:attrNameLst>
                                          <p:attrName>style.visibility</p:attrName>
                                        </p:attrNameLst>
                                      </p:cBhvr>
                                      <p:to>
                                        <p:strVal val="visible"/>
                                      </p:to>
                                    </p:set>
                                    <p:animEffect transition="in" filter="fade">
                                      <p:cBhvr>
                                        <p:cTn id="127" dur="750"/>
                                        <p:tgtEl>
                                          <p:spTgt spid="282">
                                            <p:txEl>
                                              <p:pRg st="3" end="3"/>
                                            </p:txEl>
                                          </p:spTgt>
                                        </p:tgtEl>
                                      </p:cBhvr>
                                    </p:animEffect>
                                  </p:childTnLst>
                                </p:cTn>
                              </p:par>
                            </p:childTnLst>
                          </p:cTn>
                        </p:par>
                        <p:par>
                          <p:cTn id="128" fill="hold">
                            <p:stCondLst>
                              <p:cond delay="15750"/>
                            </p:stCondLst>
                            <p:childTnLst>
                              <p:par>
                                <p:cTn id="129" presetID="10" presetClass="entr" presetSubtype="0" fill="hold" nodeType="afterEffect">
                                  <p:stCondLst>
                                    <p:cond delay="0"/>
                                  </p:stCondLst>
                                  <p:childTnLst>
                                    <p:set>
                                      <p:cBhvr>
                                        <p:cTn id="130" dur="1" fill="hold">
                                          <p:stCondLst>
                                            <p:cond delay="0"/>
                                          </p:stCondLst>
                                        </p:cTn>
                                        <p:tgtEl>
                                          <p:spTgt spid="282">
                                            <p:txEl>
                                              <p:pRg st="4" end="4"/>
                                            </p:txEl>
                                          </p:spTgt>
                                        </p:tgtEl>
                                        <p:attrNameLst>
                                          <p:attrName>style.visibility</p:attrName>
                                        </p:attrNameLst>
                                      </p:cBhvr>
                                      <p:to>
                                        <p:strVal val="visible"/>
                                      </p:to>
                                    </p:set>
                                    <p:animEffect transition="in" filter="fade">
                                      <p:cBhvr>
                                        <p:cTn id="131" dur="750"/>
                                        <p:tgtEl>
                                          <p:spTgt spid="282">
                                            <p:txEl>
                                              <p:pRg st="4" end="4"/>
                                            </p:txEl>
                                          </p:spTgt>
                                        </p:tgtEl>
                                      </p:cBhvr>
                                    </p:animEffect>
                                  </p:childTnLst>
                                </p:cTn>
                              </p:par>
                            </p:childTnLst>
                          </p:cTn>
                        </p:par>
                        <p:par>
                          <p:cTn id="132" fill="hold">
                            <p:stCondLst>
                              <p:cond delay="16500"/>
                            </p:stCondLst>
                            <p:childTnLst>
                              <p:par>
                                <p:cTn id="133" presetID="10" presetClass="entr" presetSubtype="0" fill="hold" nodeType="afterEffect">
                                  <p:stCondLst>
                                    <p:cond delay="0"/>
                                  </p:stCondLst>
                                  <p:childTnLst>
                                    <p:set>
                                      <p:cBhvr>
                                        <p:cTn id="134" dur="1" fill="hold">
                                          <p:stCondLst>
                                            <p:cond delay="0"/>
                                          </p:stCondLst>
                                        </p:cTn>
                                        <p:tgtEl>
                                          <p:spTgt spid="282">
                                            <p:txEl>
                                              <p:pRg st="5" end="5"/>
                                            </p:txEl>
                                          </p:spTgt>
                                        </p:tgtEl>
                                        <p:attrNameLst>
                                          <p:attrName>style.visibility</p:attrName>
                                        </p:attrNameLst>
                                      </p:cBhvr>
                                      <p:to>
                                        <p:strVal val="visible"/>
                                      </p:to>
                                    </p:set>
                                    <p:animEffect transition="in" filter="fade">
                                      <p:cBhvr>
                                        <p:cTn id="135" dur="750"/>
                                        <p:tgtEl>
                                          <p:spTgt spid="282">
                                            <p:txEl>
                                              <p:pRg st="5" end="5"/>
                                            </p:txEl>
                                          </p:spTgt>
                                        </p:tgtEl>
                                      </p:cBhvr>
                                    </p:animEffect>
                                  </p:childTnLst>
                                </p:cTn>
                              </p:par>
                            </p:childTnLst>
                          </p:cTn>
                        </p:par>
                        <p:par>
                          <p:cTn id="136" fill="hold">
                            <p:stCondLst>
                              <p:cond delay="17250"/>
                            </p:stCondLst>
                            <p:childTnLst>
                              <p:par>
                                <p:cTn id="137" presetID="10" presetClass="entr" presetSubtype="0" fill="hold" nodeType="afterEffect">
                                  <p:stCondLst>
                                    <p:cond delay="0"/>
                                  </p:stCondLst>
                                  <p:childTnLst>
                                    <p:set>
                                      <p:cBhvr>
                                        <p:cTn id="138" dur="1" fill="hold">
                                          <p:stCondLst>
                                            <p:cond delay="0"/>
                                          </p:stCondLst>
                                        </p:cTn>
                                        <p:tgtEl>
                                          <p:spTgt spid="282">
                                            <p:txEl>
                                              <p:pRg st="6" end="6"/>
                                            </p:txEl>
                                          </p:spTgt>
                                        </p:tgtEl>
                                        <p:attrNameLst>
                                          <p:attrName>style.visibility</p:attrName>
                                        </p:attrNameLst>
                                      </p:cBhvr>
                                      <p:to>
                                        <p:strVal val="visible"/>
                                      </p:to>
                                    </p:set>
                                    <p:animEffect transition="in" filter="fade">
                                      <p:cBhvr>
                                        <p:cTn id="139" dur="750"/>
                                        <p:tgtEl>
                                          <p:spTgt spid="282">
                                            <p:txEl>
                                              <p:pRg st="6" end="6"/>
                                            </p:txEl>
                                          </p:spTgt>
                                        </p:tgtEl>
                                      </p:cBhvr>
                                    </p:animEffect>
                                  </p:childTnLst>
                                </p:cTn>
                              </p:par>
                            </p:childTnLst>
                          </p:cTn>
                        </p:par>
                        <p:par>
                          <p:cTn id="140" fill="hold">
                            <p:stCondLst>
                              <p:cond delay="18000"/>
                            </p:stCondLst>
                            <p:childTnLst>
                              <p:par>
                                <p:cTn id="141" presetID="10" presetClass="entr" presetSubtype="0" fill="hold" nodeType="afterEffect">
                                  <p:stCondLst>
                                    <p:cond delay="0"/>
                                  </p:stCondLst>
                                  <p:childTnLst>
                                    <p:set>
                                      <p:cBhvr>
                                        <p:cTn id="142" dur="1" fill="hold">
                                          <p:stCondLst>
                                            <p:cond delay="0"/>
                                          </p:stCondLst>
                                        </p:cTn>
                                        <p:tgtEl>
                                          <p:spTgt spid="282">
                                            <p:txEl>
                                              <p:pRg st="7" end="7"/>
                                            </p:txEl>
                                          </p:spTgt>
                                        </p:tgtEl>
                                        <p:attrNameLst>
                                          <p:attrName>style.visibility</p:attrName>
                                        </p:attrNameLst>
                                      </p:cBhvr>
                                      <p:to>
                                        <p:strVal val="visible"/>
                                      </p:to>
                                    </p:set>
                                    <p:animEffect transition="in" filter="fade">
                                      <p:cBhvr>
                                        <p:cTn id="143" dur="750"/>
                                        <p:tgtEl>
                                          <p:spTgt spid="282">
                                            <p:txEl>
                                              <p:pRg st="7" end="7"/>
                                            </p:txEl>
                                          </p:spTgt>
                                        </p:tgtEl>
                                      </p:cBhvr>
                                    </p:animEffect>
                                  </p:childTnLst>
                                </p:cTn>
                              </p:par>
                            </p:childTnLst>
                          </p:cTn>
                        </p:par>
                        <p:par>
                          <p:cTn id="144" fill="hold">
                            <p:stCondLst>
                              <p:cond delay="18750"/>
                            </p:stCondLst>
                            <p:childTnLst>
                              <p:par>
                                <p:cTn id="145" presetID="10" presetClass="entr" presetSubtype="0" fill="hold" nodeType="afterEffect">
                                  <p:stCondLst>
                                    <p:cond delay="0"/>
                                  </p:stCondLst>
                                  <p:childTnLst>
                                    <p:set>
                                      <p:cBhvr>
                                        <p:cTn id="146" dur="1" fill="hold">
                                          <p:stCondLst>
                                            <p:cond delay="0"/>
                                          </p:stCondLst>
                                        </p:cTn>
                                        <p:tgtEl>
                                          <p:spTgt spid="282">
                                            <p:txEl>
                                              <p:pRg st="8" end="8"/>
                                            </p:txEl>
                                          </p:spTgt>
                                        </p:tgtEl>
                                        <p:attrNameLst>
                                          <p:attrName>style.visibility</p:attrName>
                                        </p:attrNameLst>
                                      </p:cBhvr>
                                      <p:to>
                                        <p:strVal val="visible"/>
                                      </p:to>
                                    </p:set>
                                    <p:animEffect transition="in" filter="fade">
                                      <p:cBhvr>
                                        <p:cTn id="147" dur="750"/>
                                        <p:tgtEl>
                                          <p:spTgt spid="282">
                                            <p:txEl>
                                              <p:pRg st="8" end="8"/>
                                            </p:txEl>
                                          </p:spTgt>
                                        </p:tgtEl>
                                      </p:cBhvr>
                                    </p:animEffect>
                                  </p:childTnLst>
                                </p:cTn>
                              </p:par>
                            </p:childTnLst>
                          </p:cTn>
                        </p:par>
                        <p:par>
                          <p:cTn id="148" fill="hold">
                            <p:stCondLst>
                              <p:cond delay="19500"/>
                            </p:stCondLst>
                            <p:childTnLst>
                              <p:par>
                                <p:cTn id="149" presetID="10" presetClass="entr" presetSubtype="0" fill="hold" nodeType="afterEffect">
                                  <p:stCondLst>
                                    <p:cond delay="0"/>
                                  </p:stCondLst>
                                  <p:childTnLst>
                                    <p:set>
                                      <p:cBhvr>
                                        <p:cTn id="150" dur="1" fill="hold">
                                          <p:stCondLst>
                                            <p:cond delay="0"/>
                                          </p:stCondLst>
                                        </p:cTn>
                                        <p:tgtEl>
                                          <p:spTgt spid="283"/>
                                        </p:tgtEl>
                                        <p:attrNameLst>
                                          <p:attrName>style.visibility</p:attrName>
                                        </p:attrNameLst>
                                      </p:cBhvr>
                                      <p:to>
                                        <p:strVal val="visible"/>
                                      </p:to>
                                    </p:set>
                                    <p:animEffect transition="in" filter="fade">
                                      <p:cBhvr>
                                        <p:cTn id="151" dur="500"/>
                                        <p:tgtEl>
                                          <p:spTgt spid="283"/>
                                        </p:tgtEl>
                                      </p:cBhvr>
                                    </p:animEffect>
                                  </p:childTnLst>
                                </p:cTn>
                              </p:par>
                            </p:childTnLst>
                          </p:cTn>
                        </p:par>
                        <p:par>
                          <p:cTn id="152" fill="hold">
                            <p:stCondLst>
                              <p:cond delay="20000"/>
                            </p:stCondLst>
                            <p:childTnLst>
                              <p:par>
                                <p:cTn id="153" presetID="10" presetClass="entr" presetSubtype="0" fill="hold" nodeType="afterEffect">
                                  <p:stCondLst>
                                    <p:cond delay="0"/>
                                  </p:stCondLst>
                                  <p:childTnLst>
                                    <p:set>
                                      <p:cBhvr>
                                        <p:cTn id="154" dur="1" fill="hold">
                                          <p:stCondLst>
                                            <p:cond delay="0"/>
                                          </p:stCondLst>
                                        </p:cTn>
                                        <p:tgtEl>
                                          <p:spTgt spid="284">
                                            <p:txEl>
                                              <p:pRg st="0" end="0"/>
                                            </p:txEl>
                                          </p:spTgt>
                                        </p:tgtEl>
                                        <p:attrNameLst>
                                          <p:attrName>style.visibility</p:attrName>
                                        </p:attrNameLst>
                                      </p:cBhvr>
                                      <p:to>
                                        <p:strVal val="visible"/>
                                      </p:to>
                                    </p:set>
                                    <p:animEffect transition="in" filter="fade">
                                      <p:cBhvr>
                                        <p:cTn id="155" dur="500"/>
                                        <p:tgtEl>
                                          <p:spTgt spid="284">
                                            <p:txEl>
                                              <p:pRg st="0" end="0"/>
                                            </p:txEl>
                                          </p:spTgt>
                                        </p:tgtEl>
                                      </p:cBhvr>
                                    </p:animEffect>
                                  </p:childTnLst>
                                </p:cTn>
                              </p:par>
                            </p:childTnLst>
                          </p:cTn>
                        </p:par>
                        <p:par>
                          <p:cTn id="156" fill="hold">
                            <p:stCondLst>
                              <p:cond delay="20500"/>
                            </p:stCondLst>
                            <p:childTnLst>
                              <p:par>
                                <p:cTn id="157" presetID="10" presetClass="entr" presetSubtype="0" fill="hold" nodeType="afterEffect">
                                  <p:stCondLst>
                                    <p:cond delay="0"/>
                                  </p:stCondLst>
                                  <p:childTnLst>
                                    <p:set>
                                      <p:cBhvr>
                                        <p:cTn id="158" dur="1" fill="hold">
                                          <p:stCondLst>
                                            <p:cond delay="0"/>
                                          </p:stCondLst>
                                        </p:cTn>
                                        <p:tgtEl>
                                          <p:spTgt spid="284">
                                            <p:txEl>
                                              <p:pRg st="1" end="1"/>
                                            </p:txEl>
                                          </p:spTgt>
                                        </p:tgtEl>
                                        <p:attrNameLst>
                                          <p:attrName>style.visibility</p:attrName>
                                        </p:attrNameLst>
                                      </p:cBhvr>
                                      <p:to>
                                        <p:strVal val="visible"/>
                                      </p:to>
                                    </p:set>
                                    <p:animEffect transition="in" filter="fade">
                                      <p:cBhvr>
                                        <p:cTn id="159" dur="500"/>
                                        <p:tgtEl>
                                          <p:spTgt spid="284">
                                            <p:txEl>
                                              <p:pRg st="1" end="1"/>
                                            </p:txEl>
                                          </p:spTgt>
                                        </p:tgtEl>
                                      </p:cBhvr>
                                    </p:animEffect>
                                  </p:childTnLst>
                                </p:cTn>
                              </p:par>
                            </p:childTnLst>
                          </p:cTn>
                        </p:par>
                        <p:par>
                          <p:cTn id="160" fill="hold">
                            <p:stCondLst>
                              <p:cond delay="21000"/>
                            </p:stCondLst>
                            <p:childTnLst>
                              <p:par>
                                <p:cTn id="161" presetID="10" presetClass="entr" presetSubtype="0" fill="hold" nodeType="afterEffect">
                                  <p:stCondLst>
                                    <p:cond delay="0"/>
                                  </p:stCondLst>
                                  <p:childTnLst>
                                    <p:set>
                                      <p:cBhvr>
                                        <p:cTn id="162" dur="1" fill="hold">
                                          <p:stCondLst>
                                            <p:cond delay="0"/>
                                          </p:stCondLst>
                                        </p:cTn>
                                        <p:tgtEl>
                                          <p:spTgt spid="284">
                                            <p:txEl>
                                              <p:pRg st="2" end="2"/>
                                            </p:txEl>
                                          </p:spTgt>
                                        </p:tgtEl>
                                        <p:attrNameLst>
                                          <p:attrName>style.visibility</p:attrName>
                                        </p:attrNameLst>
                                      </p:cBhvr>
                                      <p:to>
                                        <p:strVal val="visible"/>
                                      </p:to>
                                    </p:set>
                                    <p:animEffect transition="in" filter="fade">
                                      <p:cBhvr>
                                        <p:cTn id="163" dur="500"/>
                                        <p:tgtEl>
                                          <p:spTgt spid="284">
                                            <p:txEl>
                                              <p:pRg st="2" end="2"/>
                                            </p:txEl>
                                          </p:spTgt>
                                        </p:tgtEl>
                                      </p:cBhvr>
                                    </p:animEffect>
                                  </p:childTnLst>
                                </p:cTn>
                              </p:par>
                            </p:childTnLst>
                          </p:cTn>
                        </p:par>
                        <p:par>
                          <p:cTn id="164" fill="hold">
                            <p:stCondLst>
                              <p:cond delay="21500"/>
                            </p:stCondLst>
                            <p:childTnLst>
                              <p:par>
                                <p:cTn id="165" presetID="10" presetClass="entr" presetSubtype="0" fill="hold" nodeType="afterEffect">
                                  <p:stCondLst>
                                    <p:cond delay="0"/>
                                  </p:stCondLst>
                                  <p:childTnLst>
                                    <p:set>
                                      <p:cBhvr>
                                        <p:cTn id="166" dur="1" fill="hold">
                                          <p:stCondLst>
                                            <p:cond delay="0"/>
                                          </p:stCondLst>
                                        </p:cTn>
                                        <p:tgtEl>
                                          <p:spTgt spid="284">
                                            <p:txEl>
                                              <p:pRg st="3" end="3"/>
                                            </p:txEl>
                                          </p:spTgt>
                                        </p:tgtEl>
                                        <p:attrNameLst>
                                          <p:attrName>style.visibility</p:attrName>
                                        </p:attrNameLst>
                                      </p:cBhvr>
                                      <p:to>
                                        <p:strVal val="visible"/>
                                      </p:to>
                                    </p:set>
                                    <p:animEffect transition="in" filter="fade">
                                      <p:cBhvr>
                                        <p:cTn id="167" dur="500"/>
                                        <p:tgtEl>
                                          <p:spTgt spid="284">
                                            <p:txEl>
                                              <p:pRg st="3" end="3"/>
                                            </p:txEl>
                                          </p:spTgt>
                                        </p:tgtEl>
                                      </p:cBhvr>
                                    </p:animEffect>
                                  </p:childTnLst>
                                </p:cTn>
                              </p:par>
                            </p:childTnLst>
                          </p:cTn>
                        </p:par>
                        <p:par>
                          <p:cTn id="168" fill="hold">
                            <p:stCondLst>
                              <p:cond delay="22000"/>
                            </p:stCondLst>
                            <p:childTnLst>
                              <p:par>
                                <p:cTn id="169" presetID="10" presetClass="entr" presetSubtype="0" fill="hold" nodeType="afterEffect">
                                  <p:stCondLst>
                                    <p:cond delay="0"/>
                                  </p:stCondLst>
                                  <p:childTnLst>
                                    <p:set>
                                      <p:cBhvr>
                                        <p:cTn id="170" dur="1" fill="hold">
                                          <p:stCondLst>
                                            <p:cond delay="0"/>
                                          </p:stCondLst>
                                        </p:cTn>
                                        <p:tgtEl>
                                          <p:spTgt spid="284">
                                            <p:txEl>
                                              <p:pRg st="4" end="4"/>
                                            </p:txEl>
                                          </p:spTgt>
                                        </p:tgtEl>
                                        <p:attrNameLst>
                                          <p:attrName>style.visibility</p:attrName>
                                        </p:attrNameLst>
                                      </p:cBhvr>
                                      <p:to>
                                        <p:strVal val="visible"/>
                                      </p:to>
                                    </p:set>
                                    <p:animEffect transition="in" filter="fade">
                                      <p:cBhvr>
                                        <p:cTn id="171" dur="500"/>
                                        <p:tgtEl>
                                          <p:spTgt spid="284">
                                            <p:txEl>
                                              <p:pRg st="4" end="4"/>
                                            </p:txEl>
                                          </p:spTgt>
                                        </p:tgtEl>
                                      </p:cBhvr>
                                    </p:animEffect>
                                  </p:childTnLst>
                                </p:cTn>
                              </p:par>
                            </p:childTnLst>
                          </p:cTn>
                        </p:par>
                        <p:par>
                          <p:cTn id="172" fill="hold">
                            <p:stCondLst>
                              <p:cond delay="22500"/>
                            </p:stCondLst>
                            <p:childTnLst>
                              <p:par>
                                <p:cTn id="173" presetID="10" presetClass="entr" presetSubtype="0" fill="hold" nodeType="afterEffect">
                                  <p:stCondLst>
                                    <p:cond delay="0"/>
                                  </p:stCondLst>
                                  <p:childTnLst>
                                    <p:set>
                                      <p:cBhvr>
                                        <p:cTn id="174" dur="1" fill="hold">
                                          <p:stCondLst>
                                            <p:cond delay="0"/>
                                          </p:stCondLst>
                                        </p:cTn>
                                        <p:tgtEl>
                                          <p:spTgt spid="284">
                                            <p:txEl>
                                              <p:pRg st="5" end="5"/>
                                            </p:txEl>
                                          </p:spTgt>
                                        </p:tgtEl>
                                        <p:attrNameLst>
                                          <p:attrName>style.visibility</p:attrName>
                                        </p:attrNameLst>
                                      </p:cBhvr>
                                      <p:to>
                                        <p:strVal val="visible"/>
                                      </p:to>
                                    </p:set>
                                    <p:animEffect transition="in" filter="fade">
                                      <p:cBhvr>
                                        <p:cTn id="175" dur="500"/>
                                        <p:tgtEl>
                                          <p:spTgt spid="284">
                                            <p:txEl>
                                              <p:pRg st="5" end="5"/>
                                            </p:txEl>
                                          </p:spTgt>
                                        </p:tgtEl>
                                      </p:cBhvr>
                                    </p:animEffect>
                                  </p:childTnLst>
                                </p:cTn>
                              </p:par>
                            </p:childTnLst>
                          </p:cTn>
                        </p:par>
                        <p:par>
                          <p:cTn id="176" fill="hold">
                            <p:stCondLst>
                              <p:cond delay="23000"/>
                            </p:stCondLst>
                            <p:childTnLst>
                              <p:par>
                                <p:cTn id="177" presetID="10" presetClass="entr" presetSubtype="0" fill="hold" nodeType="afterEffect">
                                  <p:stCondLst>
                                    <p:cond delay="0"/>
                                  </p:stCondLst>
                                  <p:childTnLst>
                                    <p:set>
                                      <p:cBhvr>
                                        <p:cTn id="178" dur="1" fill="hold">
                                          <p:stCondLst>
                                            <p:cond delay="0"/>
                                          </p:stCondLst>
                                        </p:cTn>
                                        <p:tgtEl>
                                          <p:spTgt spid="284">
                                            <p:txEl>
                                              <p:pRg st="6" end="6"/>
                                            </p:txEl>
                                          </p:spTgt>
                                        </p:tgtEl>
                                        <p:attrNameLst>
                                          <p:attrName>style.visibility</p:attrName>
                                        </p:attrNameLst>
                                      </p:cBhvr>
                                      <p:to>
                                        <p:strVal val="visible"/>
                                      </p:to>
                                    </p:set>
                                    <p:animEffect transition="in" filter="fade">
                                      <p:cBhvr>
                                        <p:cTn id="179" dur="500"/>
                                        <p:tgtEl>
                                          <p:spTgt spid="284">
                                            <p:txEl>
                                              <p:pRg st="6" end="6"/>
                                            </p:txEl>
                                          </p:spTgt>
                                        </p:tgtEl>
                                      </p:cBhvr>
                                    </p:animEffect>
                                  </p:childTnLst>
                                </p:cTn>
                              </p:par>
                            </p:childTnLst>
                          </p:cTn>
                        </p:par>
                        <p:par>
                          <p:cTn id="180" fill="hold">
                            <p:stCondLst>
                              <p:cond delay="23500"/>
                            </p:stCondLst>
                            <p:childTnLst>
                              <p:par>
                                <p:cTn id="181" presetID="10" presetClass="entr" presetSubtype="0" fill="hold" nodeType="afterEffect">
                                  <p:stCondLst>
                                    <p:cond delay="0"/>
                                  </p:stCondLst>
                                  <p:childTnLst>
                                    <p:set>
                                      <p:cBhvr>
                                        <p:cTn id="182" dur="1" fill="hold">
                                          <p:stCondLst>
                                            <p:cond delay="0"/>
                                          </p:stCondLst>
                                        </p:cTn>
                                        <p:tgtEl>
                                          <p:spTgt spid="284">
                                            <p:txEl>
                                              <p:pRg st="7" end="7"/>
                                            </p:txEl>
                                          </p:spTgt>
                                        </p:tgtEl>
                                        <p:attrNameLst>
                                          <p:attrName>style.visibility</p:attrName>
                                        </p:attrNameLst>
                                      </p:cBhvr>
                                      <p:to>
                                        <p:strVal val="visible"/>
                                      </p:to>
                                    </p:set>
                                    <p:animEffect transition="in" filter="fade">
                                      <p:cBhvr>
                                        <p:cTn id="183" dur="500"/>
                                        <p:tgtEl>
                                          <p:spTgt spid="284">
                                            <p:txEl>
                                              <p:pRg st="7" end="7"/>
                                            </p:txEl>
                                          </p:spTgt>
                                        </p:tgtEl>
                                      </p:cBhvr>
                                    </p:animEffect>
                                  </p:childTnLst>
                                </p:cTn>
                              </p:par>
                            </p:childTnLst>
                          </p:cTn>
                        </p:par>
                        <p:par>
                          <p:cTn id="184" fill="hold">
                            <p:stCondLst>
                              <p:cond delay="24000"/>
                            </p:stCondLst>
                            <p:childTnLst>
                              <p:par>
                                <p:cTn id="185" presetID="10" presetClass="entr" presetSubtype="0" fill="hold" nodeType="afterEffect">
                                  <p:stCondLst>
                                    <p:cond delay="0"/>
                                  </p:stCondLst>
                                  <p:childTnLst>
                                    <p:set>
                                      <p:cBhvr>
                                        <p:cTn id="186" dur="1" fill="hold">
                                          <p:stCondLst>
                                            <p:cond delay="0"/>
                                          </p:stCondLst>
                                        </p:cTn>
                                        <p:tgtEl>
                                          <p:spTgt spid="284">
                                            <p:txEl>
                                              <p:pRg st="8" end="8"/>
                                            </p:txEl>
                                          </p:spTgt>
                                        </p:tgtEl>
                                        <p:attrNameLst>
                                          <p:attrName>style.visibility</p:attrName>
                                        </p:attrNameLst>
                                      </p:cBhvr>
                                      <p:to>
                                        <p:strVal val="visible"/>
                                      </p:to>
                                    </p:set>
                                    <p:animEffect transition="in" filter="fade">
                                      <p:cBhvr>
                                        <p:cTn id="187" dur="500"/>
                                        <p:tgtEl>
                                          <p:spTgt spid="284">
                                            <p:txEl>
                                              <p:pRg st="8" end="8"/>
                                            </p:txEl>
                                          </p:spTgt>
                                        </p:tgtEl>
                                      </p:cBhvr>
                                    </p:animEffect>
                                  </p:childTnLst>
                                </p:cTn>
                              </p:par>
                            </p:childTnLst>
                          </p:cTn>
                        </p:par>
                        <p:par>
                          <p:cTn id="188" fill="hold">
                            <p:stCondLst>
                              <p:cond delay="24500"/>
                            </p:stCondLst>
                            <p:childTnLst>
                              <p:par>
                                <p:cTn id="189" presetID="10" presetClass="entr" presetSubtype="0" fill="hold" nodeType="afterEffect">
                                  <p:stCondLst>
                                    <p:cond delay="0"/>
                                  </p:stCondLst>
                                  <p:childTnLst>
                                    <p:set>
                                      <p:cBhvr>
                                        <p:cTn id="190" dur="1" fill="hold">
                                          <p:stCondLst>
                                            <p:cond delay="0"/>
                                          </p:stCondLst>
                                        </p:cTn>
                                        <p:tgtEl>
                                          <p:spTgt spid="285">
                                            <p:txEl>
                                              <p:pRg st="0" end="0"/>
                                            </p:txEl>
                                          </p:spTgt>
                                        </p:tgtEl>
                                        <p:attrNameLst>
                                          <p:attrName>style.visibility</p:attrName>
                                        </p:attrNameLst>
                                      </p:cBhvr>
                                      <p:to>
                                        <p:strVal val="visible"/>
                                      </p:to>
                                    </p:set>
                                    <p:animEffect transition="in" filter="fade">
                                      <p:cBhvr>
                                        <p:cTn id="191" dur="750"/>
                                        <p:tgtEl>
                                          <p:spTgt spid="285">
                                            <p:txEl>
                                              <p:pRg st="0" end="0"/>
                                            </p:txEl>
                                          </p:spTgt>
                                        </p:tgtEl>
                                      </p:cBhvr>
                                    </p:animEffect>
                                  </p:childTnLst>
                                </p:cTn>
                              </p:par>
                            </p:childTnLst>
                          </p:cTn>
                        </p:par>
                        <p:par>
                          <p:cTn id="192" fill="hold">
                            <p:stCondLst>
                              <p:cond delay="25250"/>
                            </p:stCondLst>
                            <p:childTnLst>
                              <p:par>
                                <p:cTn id="193" presetID="10" presetClass="entr" presetSubtype="0" fill="hold" nodeType="afterEffect">
                                  <p:stCondLst>
                                    <p:cond delay="0"/>
                                  </p:stCondLst>
                                  <p:childTnLst>
                                    <p:set>
                                      <p:cBhvr>
                                        <p:cTn id="194" dur="1" fill="hold">
                                          <p:stCondLst>
                                            <p:cond delay="0"/>
                                          </p:stCondLst>
                                        </p:cTn>
                                        <p:tgtEl>
                                          <p:spTgt spid="285">
                                            <p:txEl>
                                              <p:pRg st="1" end="1"/>
                                            </p:txEl>
                                          </p:spTgt>
                                        </p:tgtEl>
                                        <p:attrNameLst>
                                          <p:attrName>style.visibility</p:attrName>
                                        </p:attrNameLst>
                                      </p:cBhvr>
                                      <p:to>
                                        <p:strVal val="visible"/>
                                      </p:to>
                                    </p:set>
                                    <p:animEffect transition="in" filter="fade">
                                      <p:cBhvr>
                                        <p:cTn id="195" dur="750"/>
                                        <p:tgtEl>
                                          <p:spTgt spid="285">
                                            <p:txEl>
                                              <p:pRg st="1" end="1"/>
                                            </p:txEl>
                                          </p:spTgt>
                                        </p:tgtEl>
                                      </p:cBhvr>
                                    </p:animEffect>
                                  </p:childTnLst>
                                </p:cTn>
                              </p:par>
                            </p:childTnLst>
                          </p:cTn>
                        </p:par>
                        <p:par>
                          <p:cTn id="196" fill="hold">
                            <p:stCondLst>
                              <p:cond delay="26000"/>
                            </p:stCondLst>
                            <p:childTnLst>
                              <p:par>
                                <p:cTn id="197" presetID="10" presetClass="entr" presetSubtype="0" fill="hold" nodeType="afterEffect">
                                  <p:stCondLst>
                                    <p:cond delay="0"/>
                                  </p:stCondLst>
                                  <p:childTnLst>
                                    <p:set>
                                      <p:cBhvr>
                                        <p:cTn id="198" dur="1" fill="hold">
                                          <p:stCondLst>
                                            <p:cond delay="0"/>
                                          </p:stCondLst>
                                        </p:cTn>
                                        <p:tgtEl>
                                          <p:spTgt spid="285">
                                            <p:txEl>
                                              <p:pRg st="2" end="2"/>
                                            </p:txEl>
                                          </p:spTgt>
                                        </p:tgtEl>
                                        <p:attrNameLst>
                                          <p:attrName>style.visibility</p:attrName>
                                        </p:attrNameLst>
                                      </p:cBhvr>
                                      <p:to>
                                        <p:strVal val="visible"/>
                                      </p:to>
                                    </p:set>
                                    <p:animEffect transition="in" filter="fade">
                                      <p:cBhvr>
                                        <p:cTn id="199" dur="750"/>
                                        <p:tgtEl>
                                          <p:spTgt spid="285">
                                            <p:txEl>
                                              <p:pRg st="2" end="2"/>
                                            </p:txEl>
                                          </p:spTgt>
                                        </p:tgtEl>
                                      </p:cBhvr>
                                    </p:animEffect>
                                  </p:childTnLst>
                                </p:cTn>
                              </p:par>
                            </p:childTnLst>
                          </p:cTn>
                        </p:par>
                        <p:par>
                          <p:cTn id="200" fill="hold">
                            <p:stCondLst>
                              <p:cond delay="26750"/>
                            </p:stCondLst>
                            <p:childTnLst>
                              <p:par>
                                <p:cTn id="201" presetID="10" presetClass="entr" presetSubtype="0" fill="hold" nodeType="afterEffect">
                                  <p:stCondLst>
                                    <p:cond delay="0"/>
                                  </p:stCondLst>
                                  <p:childTnLst>
                                    <p:set>
                                      <p:cBhvr>
                                        <p:cTn id="202" dur="1" fill="hold">
                                          <p:stCondLst>
                                            <p:cond delay="0"/>
                                          </p:stCondLst>
                                        </p:cTn>
                                        <p:tgtEl>
                                          <p:spTgt spid="285">
                                            <p:txEl>
                                              <p:pRg st="3" end="3"/>
                                            </p:txEl>
                                          </p:spTgt>
                                        </p:tgtEl>
                                        <p:attrNameLst>
                                          <p:attrName>style.visibility</p:attrName>
                                        </p:attrNameLst>
                                      </p:cBhvr>
                                      <p:to>
                                        <p:strVal val="visible"/>
                                      </p:to>
                                    </p:set>
                                    <p:animEffect transition="in" filter="fade">
                                      <p:cBhvr>
                                        <p:cTn id="203" dur="750"/>
                                        <p:tgtEl>
                                          <p:spTgt spid="285">
                                            <p:txEl>
                                              <p:pRg st="3" end="3"/>
                                            </p:txEl>
                                          </p:spTgt>
                                        </p:tgtEl>
                                      </p:cBhvr>
                                    </p:animEffect>
                                  </p:childTnLst>
                                </p:cTn>
                              </p:par>
                            </p:childTnLst>
                          </p:cTn>
                        </p:par>
                        <p:par>
                          <p:cTn id="204" fill="hold">
                            <p:stCondLst>
                              <p:cond delay="27500"/>
                            </p:stCondLst>
                            <p:childTnLst>
                              <p:par>
                                <p:cTn id="205" presetID="10" presetClass="entr" presetSubtype="0" fill="hold" nodeType="afterEffect">
                                  <p:stCondLst>
                                    <p:cond delay="0"/>
                                  </p:stCondLst>
                                  <p:childTnLst>
                                    <p:set>
                                      <p:cBhvr>
                                        <p:cTn id="206" dur="1" fill="hold">
                                          <p:stCondLst>
                                            <p:cond delay="0"/>
                                          </p:stCondLst>
                                        </p:cTn>
                                        <p:tgtEl>
                                          <p:spTgt spid="285">
                                            <p:txEl>
                                              <p:pRg st="4" end="4"/>
                                            </p:txEl>
                                          </p:spTgt>
                                        </p:tgtEl>
                                        <p:attrNameLst>
                                          <p:attrName>style.visibility</p:attrName>
                                        </p:attrNameLst>
                                      </p:cBhvr>
                                      <p:to>
                                        <p:strVal val="visible"/>
                                      </p:to>
                                    </p:set>
                                    <p:animEffect transition="in" filter="fade">
                                      <p:cBhvr>
                                        <p:cTn id="207" dur="750"/>
                                        <p:tgtEl>
                                          <p:spTgt spid="285">
                                            <p:txEl>
                                              <p:pRg st="4" end="4"/>
                                            </p:txEl>
                                          </p:spTgt>
                                        </p:tgtEl>
                                      </p:cBhvr>
                                    </p:animEffect>
                                  </p:childTnLst>
                                </p:cTn>
                              </p:par>
                            </p:childTnLst>
                          </p:cTn>
                        </p:par>
                        <p:par>
                          <p:cTn id="208" fill="hold">
                            <p:stCondLst>
                              <p:cond delay="28250"/>
                            </p:stCondLst>
                            <p:childTnLst>
                              <p:par>
                                <p:cTn id="209" presetID="10" presetClass="entr" presetSubtype="0" fill="hold" nodeType="afterEffect">
                                  <p:stCondLst>
                                    <p:cond delay="0"/>
                                  </p:stCondLst>
                                  <p:childTnLst>
                                    <p:set>
                                      <p:cBhvr>
                                        <p:cTn id="210" dur="1" fill="hold">
                                          <p:stCondLst>
                                            <p:cond delay="0"/>
                                          </p:stCondLst>
                                        </p:cTn>
                                        <p:tgtEl>
                                          <p:spTgt spid="285">
                                            <p:txEl>
                                              <p:pRg st="5" end="5"/>
                                            </p:txEl>
                                          </p:spTgt>
                                        </p:tgtEl>
                                        <p:attrNameLst>
                                          <p:attrName>style.visibility</p:attrName>
                                        </p:attrNameLst>
                                      </p:cBhvr>
                                      <p:to>
                                        <p:strVal val="visible"/>
                                      </p:to>
                                    </p:set>
                                    <p:animEffect transition="in" filter="fade">
                                      <p:cBhvr>
                                        <p:cTn id="211" dur="750"/>
                                        <p:tgtEl>
                                          <p:spTgt spid="285">
                                            <p:txEl>
                                              <p:pRg st="5" end="5"/>
                                            </p:txEl>
                                          </p:spTgt>
                                        </p:tgtEl>
                                      </p:cBhvr>
                                    </p:animEffect>
                                  </p:childTnLst>
                                </p:cTn>
                              </p:par>
                            </p:childTnLst>
                          </p:cTn>
                        </p:par>
                        <p:par>
                          <p:cTn id="212" fill="hold">
                            <p:stCondLst>
                              <p:cond delay="29000"/>
                            </p:stCondLst>
                            <p:childTnLst>
                              <p:par>
                                <p:cTn id="213" presetID="10" presetClass="entr" presetSubtype="0" fill="hold" nodeType="afterEffect">
                                  <p:stCondLst>
                                    <p:cond delay="0"/>
                                  </p:stCondLst>
                                  <p:childTnLst>
                                    <p:set>
                                      <p:cBhvr>
                                        <p:cTn id="214" dur="1" fill="hold">
                                          <p:stCondLst>
                                            <p:cond delay="0"/>
                                          </p:stCondLst>
                                        </p:cTn>
                                        <p:tgtEl>
                                          <p:spTgt spid="285">
                                            <p:txEl>
                                              <p:pRg st="6" end="6"/>
                                            </p:txEl>
                                          </p:spTgt>
                                        </p:tgtEl>
                                        <p:attrNameLst>
                                          <p:attrName>style.visibility</p:attrName>
                                        </p:attrNameLst>
                                      </p:cBhvr>
                                      <p:to>
                                        <p:strVal val="visible"/>
                                      </p:to>
                                    </p:set>
                                    <p:animEffect transition="in" filter="fade">
                                      <p:cBhvr>
                                        <p:cTn id="215" dur="750"/>
                                        <p:tgtEl>
                                          <p:spTgt spid="285">
                                            <p:txEl>
                                              <p:pRg st="6" end="6"/>
                                            </p:txEl>
                                          </p:spTgt>
                                        </p:tgtEl>
                                      </p:cBhvr>
                                    </p:animEffect>
                                  </p:childTnLst>
                                </p:cTn>
                              </p:par>
                            </p:childTnLst>
                          </p:cTn>
                        </p:par>
                        <p:par>
                          <p:cTn id="216" fill="hold">
                            <p:stCondLst>
                              <p:cond delay="29750"/>
                            </p:stCondLst>
                            <p:childTnLst>
                              <p:par>
                                <p:cTn id="217" presetID="10" presetClass="entr" presetSubtype="0" fill="hold" nodeType="afterEffect">
                                  <p:stCondLst>
                                    <p:cond delay="0"/>
                                  </p:stCondLst>
                                  <p:childTnLst>
                                    <p:set>
                                      <p:cBhvr>
                                        <p:cTn id="218" dur="1" fill="hold">
                                          <p:stCondLst>
                                            <p:cond delay="0"/>
                                          </p:stCondLst>
                                        </p:cTn>
                                        <p:tgtEl>
                                          <p:spTgt spid="285">
                                            <p:txEl>
                                              <p:pRg st="7" end="7"/>
                                            </p:txEl>
                                          </p:spTgt>
                                        </p:tgtEl>
                                        <p:attrNameLst>
                                          <p:attrName>style.visibility</p:attrName>
                                        </p:attrNameLst>
                                      </p:cBhvr>
                                      <p:to>
                                        <p:strVal val="visible"/>
                                      </p:to>
                                    </p:set>
                                    <p:animEffect transition="in" filter="fade">
                                      <p:cBhvr>
                                        <p:cTn id="219" dur="750"/>
                                        <p:tgtEl>
                                          <p:spTgt spid="285">
                                            <p:txEl>
                                              <p:pRg st="7" end="7"/>
                                            </p:txEl>
                                          </p:spTgt>
                                        </p:tgtEl>
                                      </p:cBhvr>
                                    </p:animEffect>
                                  </p:childTnLst>
                                </p:cTn>
                              </p:par>
                            </p:childTnLst>
                          </p:cTn>
                        </p:par>
                        <p:par>
                          <p:cTn id="220" fill="hold">
                            <p:stCondLst>
                              <p:cond delay="30500"/>
                            </p:stCondLst>
                            <p:childTnLst>
                              <p:par>
                                <p:cTn id="221" presetID="10" presetClass="entr" presetSubtype="0" fill="hold" nodeType="afterEffect">
                                  <p:stCondLst>
                                    <p:cond delay="0"/>
                                  </p:stCondLst>
                                  <p:childTnLst>
                                    <p:set>
                                      <p:cBhvr>
                                        <p:cTn id="222" dur="1" fill="hold">
                                          <p:stCondLst>
                                            <p:cond delay="0"/>
                                          </p:stCondLst>
                                        </p:cTn>
                                        <p:tgtEl>
                                          <p:spTgt spid="285">
                                            <p:txEl>
                                              <p:pRg st="8" end="8"/>
                                            </p:txEl>
                                          </p:spTgt>
                                        </p:tgtEl>
                                        <p:attrNameLst>
                                          <p:attrName>style.visibility</p:attrName>
                                        </p:attrNameLst>
                                      </p:cBhvr>
                                      <p:to>
                                        <p:strVal val="visible"/>
                                      </p:to>
                                    </p:set>
                                    <p:animEffect transition="in" filter="fade">
                                      <p:cBhvr>
                                        <p:cTn id="223" dur="750"/>
                                        <p:tgtEl>
                                          <p:spTgt spid="285">
                                            <p:txEl>
                                              <p:pRg st="8" end="8"/>
                                            </p:txEl>
                                          </p:spTgt>
                                        </p:tgtEl>
                                      </p:cBhvr>
                                    </p:animEffect>
                                  </p:childTnLst>
                                </p:cTn>
                              </p:par>
                            </p:childTnLst>
                          </p:cTn>
                        </p:par>
                        <p:par>
                          <p:cTn id="224" fill="hold">
                            <p:stCondLst>
                              <p:cond delay="31250"/>
                            </p:stCondLst>
                            <p:childTnLst>
                              <p:par>
                                <p:cTn id="225" presetID="10" presetClass="entr" presetSubtype="0" fill="hold" nodeType="afterEffect">
                                  <p:stCondLst>
                                    <p:cond delay="0"/>
                                  </p:stCondLst>
                                  <p:childTnLst>
                                    <p:set>
                                      <p:cBhvr>
                                        <p:cTn id="226" dur="1" fill="hold">
                                          <p:stCondLst>
                                            <p:cond delay="0"/>
                                          </p:stCondLst>
                                        </p:cTn>
                                        <p:tgtEl>
                                          <p:spTgt spid="286"/>
                                        </p:tgtEl>
                                        <p:attrNameLst>
                                          <p:attrName>style.visibility</p:attrName>
                                        </p:attrNameLst>
                                      </p:cBhvr>
                                      <p:to>
                                        <p:strVal val="visible"/>
                                      </p:to>
                                    </p:set>
                                    <p:animEffect transition="in" filter="fade">
                                      <p:cBhvr>
                                        <p:cTn id="227" dur="500"/>
                                        <p:tgtEl>
                                          <p:spTgt spid="286"/>
                                        </p:tgtEl>
                                      </p:cBhvr>
                                    </p:animEffect>
                                  </p:childTnLst>
                                </p:cTn>
                              </p:par>
                            </p:childTnLst>
                          </p:cTn>
                        </p:par>
                        <p:par>
                          <p:cTn id="228" fill="hold">
                            <p:stCondLst>
                              <p:cond delay="31750"/>
                            </p:stCondLst>
                            <p:childTnLst>
                              <p:par>
                                <p:cTn id="229" presetID="10" presetClass="entr" presetSubtype="0" fill="hold" nodeType="afterEffect">
                                  <p:stCondLst>
                                    <p:cond delay="0"/>
                                  </p:stCondLst>
                                  <p:childTnLst>
                                    <p:set>
                                      <p:cBhvr>
                                        <p:cTn id="230" dur="1" fill="hold">
                                          <p:stCondLst>
                                            <p:cond delay="0"/>
                                          </p:stCondLst>
                                        </p:cTn>
                                        <p:tgtEl>
                                          <p:spTgt spid="287">
                                            <p:txEl>
                                              <p:pRg st="0" end="0"/>
                                            </p:txEl>
                                          </p:spTgt>
                                        </p:tgtEl>
                                        <p:attrNameLst>
                                          <p:attrName>style.visibility</p:attrName>
                                        </p:attrNameLst>
                                      </p:cBhvr>
                                      <p:to>
                                        <p:strVal val="visible"/>
                                      </p:to>
                                    </p:set>
                                    <p:animEffect transition="in" filter="fade">
                                      <p:cBhvr>
                                        <p:cTn id="231" dur="500"/>
                                        <p:tgtEl>
                                          <p:spTgt spid="287">
                                            <p:txEl>
                                              <p:pRg st="0" end="0"/>
                                            </p:txEl>
                                          </p:spTgt>
                                        </p:tgtEl>
                                      </p:cBhvr>
                                    </p:animEffect>
                                  </p:childTnLst>
                                </p:cTn>
                              </p:par>
                            </p:childTnLst>
                          </p:cTn>
                        </p:par>
                        <p:par>
                          <p:cTn id="232" fill="hold">
                            <p:stCondLst>
                              <p:cond delay="32250"/>
                            </p:stCondLst>
                            <p:childTnLst>
                              <p:par>
                                <p:cTn id="233" presetID="10" presetClass="entr" presetSubtype="0" fill="hold" nodeType="afterEffect">
                                  <p:stCondLst>
                                    <p:cond delay="0"/>
                                  </p:stCondLst>
                                  <p:childTnLst>
                                    <p:set>
                                      <p:cBhvr>
                                        <p:cTn id="234" dur="1" fill="hold">
                                          <p:stCondLst>
                                            <p:cond delay="0"/>
                                          </p:stCondLst>
                                        </p:cTn>
                                        <p:tgtEl>
                                          <p:spTgt spid="287">
                                            <p:txEl>
                                              <p:pRg st="1" end="1"/>
                                            </p:txEl>
                                          </p:spTgt>
                                        </p:tgtEl>
                                        <p:attrNameLst>
                                          <p:attrName>style.visibility</p:attrName>
                                        </p:attrNameLst>
                                      </p:cBhvr>
                                      <p:to>
                                        <p:strVal val="visible"/>
                                      </p:to>
                                    </p:set>
                                    <p:animEffect transition="in" filter="fade">
                                      <p:cBhvr>
                                        <p:cTn id="235" dur="500"/>
                                        <p:tgtEl>
                                          <p:spTgt spid="287">
                                            <p:txEl>
                                              <p:pRg st="1" end="1"/>
                                            </p:txEl>
                                          </p:spTgt>
                                        </p:tgtEl>
                                      </p:cBhvr>
                                    </p:animEffect>
                                  </p:childTnLst>
                                </p:cTn>
                              </p:par>
                            </p:childTnLst>
                          </p:cTn>
                        </p:par>
                        <p:par>
                          <p:cTn id="236" fill="hold">
                            <p:stCondLst>
                              <p:cond delay="32750"/>
                            </p:stCondLst>
                            <p:childTnLst>
                              <p:par>
                                <p:cTn id="237" presetID="10" presetClass="entr" presetSubtype="0" fill="hold" nodeType="afterEffect">
                                  <p:stCondLst>
                                    <p:cond delay="0"/>
                                  </p:stCondLst>
                                  <p:childTnLst>
                                    <p:set>
                                      <p:cBhvr>
                                        <p:cTn id="238" dur="1" fill="hold">
                                          <p:stCondLst>
                                            <p:cond delay="0"/>
                                          </p:stCondLst>
                                        </p:cTn>
                                        <p:tgtEl>
                                          <p:spTgt spid="287">
                                            <p:txEl>
                                              <p:pRg st="2" end="2"/>
                                            </p:txEl>
                                          </p:spTgt>
                                        </p:tgtEl>
                                        <p:attrNameLst>
                                          <p:attrName>style.visibility</p:attrName>
                                        </p:attrNameLst>
                                      </p:cBhvr>
                                      <p:to>
                                        <p:strVal val="visible"/>
                                      </p:to>
                                    </p:set>
                                    <p:animEffect transition="in" filter="fade">
                                      <p:cBhvr>
                                        <p:cTn id="239" dur="500"/>
                                        <p:tgtEl>
                                          <p:spTgt spid="287">
                                            <p:txEl>
                                              <p:pRg st="2" end="2"/>
                                            </p:txEl>
                                          </p:spTgt>
                                        </p:tgtEl>
                                      </p:cBhvr>
                                    </p:animEffect>
                                  </p:childTnLst>
                                </p:cTn>
                              </p:par>
                            </p:childTnLst>
                          </p:cTn>
                        </p:par>
                        <p:par>
                          <p:cTn id="240" fill="hold">
                            <p:stCondLst>
                              <p:cond delay="33250"/>
                            </p:stCondLst>
                            <p:childTnLst>
                              <p:par>
                                <p:cTn id="241" presetID="10" presetClass="entr" presetSubtype="0" fill="hold" nodeType="afterEffect">
                                  <p:stCondLst>
                                    <p:cond delay="0"/>
                                  </p:stCondLst>
                                  <p:childTnLst>
                                    <p:set>
                                      <p:cBhvr>
                                        <p:cTn id="242" dur="1" fill="hold">
                                          <p:stCondLst>
                                            <p:cond delay="0"/>
                                          </p:stCondLst>
                                        </p:cTn>
                                        <p:tgtEl>
                                          <p:spTgt spid="287">
                                            <p:txEl>
                                              <p:pRg st="3" end="3"/>
                                            </p:txEl>
                                          </p:spTgt>
                                        </p:tgtEl>
                                        <p:attrNameLst>
                                          <p:attrName>style.visibility</p:attrName>
                                        </p:attrNameLst>
                                      </p:cBhvr>
                                      <p:to>
                                        <p:strVal val="visible"/>
                                      </p:to>
                                    </p:set>
                                    <p:animEffect transition="in" filter="fade">
                                      <p:cBhvr>
                                        <p:cTn id="243" dur="500"/>
                                        <p:tgtEl>
                                          <p:spTgt spid="287">
                                            <p:txEl>
                                              <p:pRg st="3" end="3"/>
                                            </p:txEl>
                                          </p:spTgt>
                                        </p:tgtEl>
                                      </p:cBhvr>
                                    </p:animEffect>
                                  </p:childTnLst>
                                </p:cTn>
                              </p:par>
                            </p:childTnLst>
                          </p:cTn>
                        </p:par>
                        <p:par>
                          <p:cTn id="244" fill="hold">
                            <p:stCondLst>
                              <p:cond delay="33750"/>
                            </p:stCondLst>
                            <p:childTnLst>
                              <p:par>
                                <p:cTn id="245" presetID="10" presetClass="entr" presetSubtype="0" fill="hold" nodeType="afterEffect">
                                  <p:stCondLst>
                                    <p:cond delay="0"/>
                                  </p:stCondLst>
                                  <p:childTnLst>
                                    <p:set>
                                      <p:cBhvr>
                                        <p:cTn id="246" dur="1" fill="hold">
                                          <p:stCondLst>
                                            <p:cond delay="0"/>
                                          </p:stCondLst>
                                        </p:cTn>
                                        <p:tgtEl>
                                          <p:spTgt spid="287">
                                            <p:txEl>
                                              <p:pRg st="4" end="4"/>
                                            </p:txEl>
                                          </p:spTgt>
                                        </p:tgtEl>
                                        <p:attrNameLst>
                                          <p:attrName>style.visibility</p:attrName>
                                        </p:attrNameLst>
                                      </p:cBhvr>
                                      <p:to>
                                        <p:strVal val="visible"/>
                                      </p:to>
                                    </p:set>
                                    <p:animEffect transition="in" filter="fade">
                                      <p:cBhvr>
                                        <p:cTn id="247" dur="500"/>
                                        <p:tgtEl>
                                          <p:spTgt spid="287">
                                            <p:txEl>
                                              <p:pRg st="4" end="4"/>
                                            </p:txEl>
                                          </p:spTgt>
                                        </p:tgtEl>
                                      </p:cBhvr>
                                    </p:animEffect>
                                  </p:childTnLst>
                                </p:cTn>
                              </p:par>
                            </p:childTnLst>
                          </p:cTn>
                        </p:par>
                        <p:par>
                          <p:cTn id="248" fill="hold">
                            <p:stCondLst>
                              <p:cond delay="34250"/>
                            </p:stCondLst>
                            <p:childTnLst>
                              <p:par>
                                <p:cTn id="249" presetID="10" presetClass="entr" presetSubtype="0" fill="hold" nodeType="afterEffect">
                                  <p:stCondLst>
                                    <p:cond delay="0"/>
                                  </p:stCondLst>
                                  <p:childTnLst>
                                    <p:set>
                                      <p:cBhvr>
                                        <p:cTn id="250" dur="1" fill="hold">
                                          <p:stCondLst>
                                            <p:cond delay="0"/>
                                          </p:stCondLst>
                                        </p:cTn>
                                        <p:tgtEl>
                                          <p:spTgt spid="287">
                                            <p:txEl>
                                              <p:pRg st="5" end="5"/>
                                            </p:txEl>
                                          </p:spTgt>
                                        </p:tgtEl>
                                        <p:attrNameLst>
                                          <p:attrName>style.visibility</p:attrName>
                                        </p:attrNameLst>
                                      </p:cBhvr>
                                      <p:to>
                                        <p:strVal val="visible"/>
                                      </p:to>
                                    </p:set>
                                    <p:animEffect transition="in" filter="fade">
                                      <p:cBhvr>
                                        <p:cTn id="251" dur="500"/>
                                        <p:tgtEl>
                                          <p:spTgt spid="287">
                                            <p:txEl>
                                              <p:pRg st="5" end="5"/>
                                            </p:txEl>
                                          </p:spTgt>
                                        </p:tgtEl>
                                      </p:cBhvr>
                                    </p:animEffect>
                                  </p:childTnLst>
                                </p:cTn>
                              </p:par>
                            </p:childTnLst>
                          </p:cTn>
                        </p:par>
                        <p:par>
                          <p:cTn id="252" fill="hold">
                            <p:stCondLst>
                              <p:cond delay="34750"/>
                            </p:stCondLst>
                            <p:childTnLst>
                              <p:par>
                                <p:cTn id="253" presetID="10" presetClass="entr" presetSubtype="0" fill="hold" nodeType="afterEffect">
                                  <p:stCondLst>
                                    <p:cond delay="0"/>
                                  </p:stCondLst>
                                  <p:childTnLst>
                                    <p:set>
                                      <p:cBhvr>
                                        <p:cTn id="254" dur="1" fill="hold">
                                          <p:stCondLst>
                                            <p:cond delay="0"/>
                                          </p:stCondLst>
                                        </p:cTn>
                                        <p:tgtEl>
                                          <p:spTgt spid="287">
                                            <p:txEl>
                                              <p:pRg st="6" end="6"/>
                                            </p:txEl>
                                          </p:spTgt>
                                        </p:tgtEl>
                                        <p:attrNameLst>
                                          <p:attrName>style.visibility</p:attrName>
                                        </p:attrNameLst>
                                      </p:cBhvr>
                                      <p:to>
                                        <p:strVal val="visible"/>
                                      </p:to>
                                    </p:set>
                                    <p:animEffect transition="in" filter="fade">
                                      <p:cBhvr>
                                        <p:cTn id="255" dur="500"/>
                                        <p:tgtEl>
                                          <p:spTgt spid="287">
                                            <p:txEl>
                                              <p:pRg st="6" end="6"/>
                                            </p:txEl>
                                          </p:spTgt>
                                        </p:tgtEl>
                                      </p:cBhvr>
                                    </p:animEffect>
                                  </p:childTnLst>
                                </p:cTn>
                              </p:par>
                            </p:childTnLst>
                          </p:cTn>
                        </p:par>
                        <p:par>
                          <p:cTn id="256" fill="hold">
                            <p:stCondLst>
                              <p:cond delay="35250"/>
                            </p:stCondLst>
                            <p:childTnLst>
                              <p:par>
                                <p:cTn id="257" presetID="10" presetClass="entr" presetSubtype="0" fill="hold" nodeType="afterEffect">
                                  <p:stCondLst>
                                    <p:cond delay="0"/>
                                  </p:stCondLst>
                                  <p:childTnLst>
                                    <p:set>
                                      <p:cBhvr>
                                        <p:cTn id="258" dur="1" fill="hold">
                                          <p:stCondLst>
                                            <p:cond delay="0"/>
                                          </p:stCondLst>
                                        </p:cTn>
                                        <p:tgtEl>
                                          <p:spTgt spid="287">
                                            <p:txEl>
                                              <p:pRg st="7" end="7"/>
                                            </p:txEl>
                                          </p:spTgt>
                                        </p:tgtEl>
                                        <p:attrNameLst>
                                          <p:attrName>style.visibility</p:attrName>
                                        </p:attrNameLst>
                                      </p:cBhvr>
                                      <p:to>
                                        <p:strVal val="visible"/>
                                      </p:to>
                                    </p:set>
                                    <p:animEffect transition="in" filter="fade">
                                      <p:cBhvr>
                                        <p:cTn id="259" dur="500"/>
                                        <p:tgtEl>
                                          <p:spTgt spid="287">
                                            <p:txEl>
                                              <p:pRg st="7" end="7"/>
                                            </p:txEl>
                                          </p:spTgt>
                                        </p:tgtEl>
                                      </p:cBhvr>
                                    </p:animEffect>
                                  </p:childTnLst>
                                </p:cTn>
                              </p:par>
                            </p:childTnLst>
                          </p:cTn>
                        </p:par>
                        <p:par>
                          <p:cTn id="260" fill="hold">
                            <p:stCondLst>
                              <p:cond delay="35750"/>
                            </p:stCondLst>
                            <p:childTnLst>
                              <p:par>
                                <p:cTn id="261" presetID="10" presetClass="entr" presetSubtype="0" fill="hold" nodeType="afterEffect">
                                  <p:stCondLst>
                                    <p:cond delay="0"/>
                                  </p:stCondLst>
                                  <p:childTnLst>
                                    <p:set>
                                      <p:cBhvr>
                                        <p:cTn id="262" dur="1" fill="hold">
                                          <p:stCondLst>
                                            <p:cond delay="0"/>
                                          </p:stCondLst>
                                        </p:cTn>
                                        <p:tgtEl>
                                          <p:spTgt spid="287">
                                            <p:txEl>
                                              <p:pRg st="8" end="8"/>
                                            </p:txEl>
                                          </p:spTgt>
                                        </p:tgtEl>
                                        <p:attrNameLst>
                                          <p:attrName>style.visibility</p:attrName>
                                        </p:attrNameLst>
                                      </p:cBhvr>
                                      <p:to>
                                        <p:strVal val="visible"/>
                                      </p:to>
                                    </p:set>
                                    <p:animEffect transition="in" filter="fade">
                                      <p:cBhvr>
                                        <p:cTn id="263" dur="500"/>
                                        <p:tgtEl>
                                          <p:spTgt spid="287">
                                            <p:txEl>
                                              <p:pRg st="8" end="8"/>
                                            </p:txEl>
                                          </p:spTgt>
                                        </p:tgtEl>
                                      </p:cBhvr>
                                    </p:animEffect>
                                  </p:childTnLst>
                                </p:cTn>
                              </p:par>
                            </p:childTnLst>
                          </p:cTn>
                        </p:par>
                        <p:par>
                          <p:cTn id="264" fill="hold">
                            <p:stCondLst>
                              <p:cond delay="36250"/>
                            </p:stCondLst>
                            <p:childTnLst>
                              <p:par>
                                <p:cTn id="265" presetID="10" presetClass="entr" presetSubtype="0" fill="hold" nodeType="afterEffect">
                                  <p:stCondLst>
                                    <p:cond delay="0"/>
                                  </p:stCondLst>
                                  <p:childTnLst>
                                    <p:set>
                                      <p:cBhvr>
                                        <p:cTn id="266" dur="1" fill="hold">
                                          <p:stCondLst>
                                            <p:cond delay="0"/>
                                          </p:stCondLst>
                                        </p:cTn>
                                        <p:tgtEl>
                                          <p:spTgt spid="288">
                                            <p:txEl>
                                              <p:pRg st="0" end="0"/>
                                            </p:txEl>
                                          </p:spTgt>
                                        </p:tgtEl>
                                        <p:attrNameLst>
                                          <p:attrName>style.visibility</p:attrName>
                                        </p:attrNameLst>
                                      </p:cBhvr>
                                      <p:to>
                                        <p:strVal val="visible"/>
                                      </p:to>
                                    </p:set>
                                    <p:animEffect transition="in" filter="fade">
                                      <p:cBhvr>
                                        <p:cTn id="267" dur="750"/>
                                        <p:tgtEl>
                                          <p:spTgt spid="288">
                                            <p:txEl>
                                              <p:pRg st="0" end="0"/>
                                            </p:txEl>
                                          </p:spTgt>
                                        </p:tgtEl>
                                      </p:cBhvr>
                                    </p:animEffect>
                                  </p:childTnLst>
                                </p:cTn>
                              </p:par>
                            </p:childTnLst>
                          </p:cTn>
                        </p:par>
                        <p:par>
                          <p:cTn id="268" fill="hold">
                            <p:stCondLst>
                              <p:cond delay="37000"/>
                            </p:stCondLst>
                            <p:childTnLst>
                              <p:par>
                                <p:cTn id="269" presetID="10" presetClass="entr" presetSubtype="0" fill="hold" nodeType="afterEffect">
                                  <p:stCondLst>
                                    <p:cond delay="0"/>
                                  </p:stCondLst>
                                  <p:childTnLst>
                                    <p:set>
                                      <p:cBhvr>
                                        <p:cTn id="270" dur="1" fill="hold">
                                          <p:stCondLst>
                                            <p:cond delay="0"/>
                                          </p:stCondLst>
                                        </p:cTn>
                                        <p:tgtEl>
                                          <p:spTgt spid="288">
                                            <p:txEl>
                                              <p:pRg st="1" end="1"/>
                                            </p:txEl>
                                          </p:spTgt>
                                        </p:tgtEl>
                                        <p:attrNameLst>
                                          <p:attrName>style.visibility</p:attrName>
                                        </p:attrNameLst>
                                      </p:cBhvr>
                                      <p:to>
                                        <p:strVal val="visible"/>
                                      </p:to>
                                    </p:set>
                                    <p:animEffect transition="in" filter="fade">
                                      <p:cBhvr>
                                        <p:cTn id="271" dur="750"/>
                                        <p:tgtEl>
                                          <p:spTgt spid="288">
                                            <p:txEl>
                                              <p:pRg st="1" end="1"/>
                                            </p:txEl>
                                          </p:spTgt>
                                        </p:tgtEl>
                                      </p:cBhvr>
                                    </p:animEffect>
                                  </p:childTnLst>
                                </p:cTn>
                              </p:par>
                            </p:childTnLst>
                          </p:cTn>
                        </p:par>
                        <p:par>
                          <p:cTn id="272" fill="hold">
                            <p:stCondLst>
                              <p:cond delay="37750"/>
                            </p:stCondLst>
                            <p:childTnLst>
                              <p:par>
                                <p:cTn id="273" presetID="10" presetClass="entr" presetSubtype="0" fill="hold" nodeType="afterEffect">
                                  <p:stCondLst>
                                    <p:cond delay="0"/>
                                  </p:stCondLst>
                                  <p:childTnLst>
                                    <p:set>
                                      <p:cBhvr>
                                        <p:cTn id="274" dur="1" fill="hold">
                                          <p:stCondLst>
                                            <p:cond delay="0"/>
                                          </p:stCondLst>
                                        </p:cTn>
                                        <p:tgtEl>
                                          <p:spTgt spid="288">
                                            <p:txEl>
                                              <p:pRg st="2" end="2"/>
                                            </p:txEl>
                                          </p:spTgt>
                                        </p:tgtEl>
                                        <p:attrNameLst>
                                          <p:attrName>style.visibility</p:attrName>
                                        </p:attrNameLst>
                                      </p:cBhvr>
                                      <p:to>
                                        <p:strVal val="visible"/>
                                      </p:to>
                                    </p:set>
                                    <p:animEffect transition="in" filter="fade">
                                      <p:cBhvr>
                                        <p:cTn id="275" dur="750"/>
                                        <p:tgtEl>
                                          <p:spTgt spid="288">
                                            <p:txEl>
                                              <p:pRg st="2" end="2"/>
                                            </p:txEl>
                                          </p:spTgt>
                                        </p:tgtEl>
                                      </p:cBhvr>
                                    </p:animEffect>
                                  </p:childTnLst>
                                </p:cTn>
                              </p:par>
                            </p:childTnLst>
                          </p:cTn>
                        </p:par>
                        <p:par>
                          <p:cTn id="276" fill="hold">
                            <p:stCondLst>
                              <p:cond delay="38500"/>
                            </p:stCondLst>
                            <p:childTnLst>
                              <p:par>
                                <p:cTn id="277" presetID="10" presetClass="entr" presetSubtype="0" fill="hold" nodeType="afterEffect">
                                  <p:stCondLst>
                                    <p:cond delay="0"/>
                                  </p:stCondLst>
                                  <p:childTnLst>
                                    <p:set>
                                      <p:cBhvr>
                                        <p:cTn id="278" dur="1" fill="hold">
                                          <p:stCondLst>
                                            <p:cond delay="0"/>
                                          </p:stCondLst>
                                        </p:cTn>
                                        <p:tgtEl>
                                          <p:spTgt spid="288">
                                            <p:txEl>
                                              <p:pRg st="3" end="3"/>
                                            </p:txEl>
                                          </p:spTgt>
                                        </p:tgtEl>
                                        <p:attrNameLst>
                                          <p:attrName>style.visibility</p:attrName>
                                        </p:attrNameLst>
                                      </p:cBhvr>
                                      <p:to>
                                        <p:strVal val="visible"/>
                                      </p:to>
                                    </p:set>
                                    <p:animEffect transition="in" filter="fade">
                                      <p:cBhvr>
                                        <p:cTn id="279" dur="750"/>
                                        <p:tgtEl>
                                          <p:spTgt spid="288">
                                            <p:txEl>
                                              <p:pRg st="3" end="3"/>
                                            </p:txEl>
                                          </p:spTgt>
                                        </p:tgtEl>
                                      </p:cBhvr>
                                    </p:animEffect>
                                  </p:childTnLst>
                                </p:cTn>
                              </p:par>
                            </p:childTnLst>
                          </p:cTn>
                        </p:par>
                        <p:par>
                          <p:cTn id="280" fill="hold">
                            <p:stCondLst>
                              <p:cond delay="39250"/>
                            </p:stCondLst>
                            <p:childTnLst>
                              <p:par>
                                <p:cTn id="281" presetID="10" presetClass="entr" presetSubtype="0" fill="hold" nodeType="afterEffect">
                                  <p:stCondLst>
                                    <p:cond delay="0"/>
                                  </p:stCondLst>
                                  <p:childTnLst>
                                    <p:set>
                                      <p:cBhvr>
                                        <p:cTn id="282" dur="1" fill="hold">
                                          <p:stCondLst>
                                            <p:cond delay="0"/>
                                          </p:stCondLst>
                                        </p:cTn>
                                        <p:tgtEl>
                                          <p:spTgt spid="288">
                                            <p:txEl>
                                              <p:pRg st="4" end="4"/>
                                            </p:txEl>
                                          </p:spTgt>
                                        </p:tgtEl>
                                        <p:attrNameLst>
                                          <p:attrName>style.visibility</p:attrName>
                                        </p:attrNameLst>
                                      </p:cBhvr>
                                      <p:to>
                                        <p:strVal val="visible"/>
                                      </p:to>
                                    </p:set>
                                    <p:animEffect transition="in" filter="fade">
                                      <p:cBhvr>
                                        <p:cTn id="283" dur="750"/>
                                        <p:tgtEl>
                                          <p:spTgt spid="288">
                                            <p:txEl>
                                              <p:pRg st="4" end="4"/>
                                            </p:txEl>
                                          </p:spTgt>
                                        </p:tgtEl>
                                      </p:cBhvr>
                                    </p:animEffect>
                                  </p:childTnLst>
                                </p:cTn>
                              </p:par>
                            </p:childTnLst>
                          </p:cTn>
                        </p:par>
                        <p:par>
                          <p:cTn id="284" fill="hold">
                            <p:stCondLst>
                              <p:cond delay="40000"/>
                            </p:stCondLst>
                            <p:childTnLst>
                              <p:par>
                                <p:cTn id="285" presetID="10" presetClass="entr" presetSubtype="0" fill="hold" nodeType="afterEffect">
                                  <p:stCondLst>
                                    <p:cond delay="0"/>
                                  </p:stCondLst>
                                  <p:childTnLst>
                                    <p:set>
                                      <p:cBhvr>
                                        <p:cTn id="286" dur="1" fill="hold">
                                          <p:stCondLst>
                                            <p:cond delay="0"/>
                                          </p:stCondLst>
                                        </p:cTn>
                                        <p:tgtEl>
                                          <p:spTgt spid="288">
                                            <p:txEl>
                                              <p:pRg st="5" end="5"/>
                                            </p:txEl>
                                          </p:spTgt>
                                        </p:tgtEl>
                                        <p:attrNameLst>
                                          <p:attrName>style.visibility</p:attrName>
                                        </p:attrNameLst>
                                      </p:cBhvr>
                                      <p:to>
                                        <p:strVal val="visible"/>
                                      </p:to>
                                    </p:set>
                                    <p:animEffect transition="in" filter="fade">
                                      <p:cBhvr>
                                        <p:cTn id="287" dur="750"/>
                                        <p:tgtEl>
                                          <p:spTgt spid="288">
                                            <p:txEl>
                                              <p:pRg st="5" end="5"/>
                                            </p:txEl>
                                          </p:spTgt>
                                        </p:tgtEl>
                                      </p:cBhvr>
                                    </p:animEffect>
                                  </p:childTnLst>
                                </p:cTn>
                              </p:par>
                            </p:childTnLst>
                          </p:cTn>
                        </p:par>
                        <p:par>
                          <p:cTn id="288" fill="hold">
                            <p:stCondLst>
                              <p:cond delay="40750"/>
                            </p:stCondLst>
                            <p:childTnLst>
                              <p:par>
                                <p:cTn id="289" presetID="10" presetClass="entr" presetSubtype="0" fill="hold" nodeType="afterEffect">
                                  <p:stCondLst>
                                    <p:cond delay="0"/>
                                  </p:stCondLst>
                                  <p:childTnLst>
                                    <p:set>
                                      <p:cBhvr>
                                        <p:cTn id="290" dur="1" fill="hold">
                                          <p:stCondLst>
                                            <p:cond delay="0"/>
                                          </p:stCondLst>
                                        </p:cTn>
                                        <p:tgtEl>
                                          <p:spTgt spid="288">
                                            <p:txEl>
                                              <p:pRg st="6" end="6"/>
                                            </p:txEl>
                                          </p:spTgt>
                                        </p:tgtEl>
                                        <p:attrNameLst>
                                          <p:attrName>style.visibility</p:attrName>
                                        </p:attrNameLst>
                                      </p:cBhvr>
                                      <p:to>
                                        <p:strVal val="visible"/>
                                      </p:to>
                                    </p:set>
                                    <p:animEffect transition="in" filter="fade">
                                      <p:cBhvr>
                                        <p:cTn id="291" dur="750"/>
                                        <p:tgtEl>
                                          <p:spTgt spid="288">
                                            <p:txEl>
                                              <p:pRg st="6" end="6"/>
                                            </p:txEl>
                                          </p:spTgt>
                                        </p:tgtEl>
                                      </p:cBhvr>
                                    </p:animEffect>
                                  </p:childTnLst>
                                </p:cTn>
                              </p:par>
                            </p:childTnLst>
                          </p:cTn>
                        </p:par>
                        <p:par>
                          <p:cTn id="292" fill="hold">
                            <p:stCondLst>
                              <p:cond delay="41500"/>
                            </p:stCondLst>
                            <p:childTnLst>
                              <p:par>
                                <p:cTn id="293" presetID="10" presetClass="entr" presetSubtype="0" fill="hold" nodeType="afterEffect">
                                  <p:stCondLst>
                                    <p:cond delay="0"/>
                                  </p:stCondLst>
                                  <p:childTnLst>
                                    <p:set>
                                      <p:cBhvr>
                                        <p:cTn id="294" dur="1" fill="hold">
                                          <p:stCondLst>
                                            <p:cond delay="0"/>
                                          </p:stCondLst>
                                        </p:cTn>
                                        <p:tgtEl>
                                          <p:spTgt spid="288">
                                            <p:txEl>
                                              <p:pRg st="7" end="7"/>
                                            </p:txEl>
                                          </p:spTgt>
                                        </p:tgtEl>
                                        <p:attrNameLst>
                                          <p:attrName>style.visibility</p:attrName>
                                        </p:attrNameLst>
                                      </p:cBhvr>
                                      <p:to>
                                        <p:strVal val="visible"/>
                                      </p:to>
                                    </p:set>
                                    <p:animEffect transition="in" filter="fade">
                                      <p:cBhvr>
                                        <p:cTn id="295" dur="750"/>
                                        <p:tgtEl>
                                          <p:spTgt spid="288">
                                            <p:txEl>
                                              <p:pRg st="7" end="7"/>
                                            </p:txEl>
                                          </p:spTgt>
                                        </p:tgtEl>
                                      </p:cBhvr>
                                    </p:animEffect>
                                  </p:childTnLst>
                                </p:cTn>
                              </p:par>
                            </p:childTnLst>
                          </p:cTn>
                        </p:par>
                        <p:par>
                          <p:cTn id="296" fill="hold">
                            <p:stCondLst>
                              <p:cond delay="42250"/>
                            </p:stCondLst>
                            <p:childTnLst>
                              <p:par>
                                <p:cTn id="297" presetID="10" presetClass="entr" presetSubtype="0" fill="hold" nodeType="afterEffect">
                                  <p:stCondLst>
                                    <p:cond delay="0"/>
                                  </p:stCondLst>
                                  <p:childTnLst>
                                    <p:set>
                                      <p:cBhvr>
                                        <p:cTn id="298" dur="1" fill="hold">
                                          <p:stCondLst>
                                            <p:cond delay="0"/>
                                          </p:stCondLst>
                                        </p:cTn>
                                        <p:tgtEl>
                                          <p:spTgt spid="288">
                                            <p:txEl>
                                              <p:pRg st="8" end="8"/>
                                            </p:txEl>
                                          </p:spTgt>
                                        </p:tgtEl>
                                        <p:attrNameLst>
                                          <p:attrName>style.visibility</p:attrName>
                                        </p:attrNameLst>
                                      </p:cBhvr>
                                      <p:to>
                                        <p:strVal val="visible"/>
                                      </p:to>
                                    </p:set>
                                    <p:animEffect transition="in" filter="fade">
                                      <p:cBhvr>
                                        <p:cTn id="299" dur="750"/>
                                        <p:tgtEl>
                                          <p:spTgt spid="28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low 2">
  <p:cSld name="Flow 2">
    <p:spTree>
      <p:nvGrpSpPr>
        <p:cNvPr id="1" name="Shape 290"/>
        <p:cNvGrpSpPr/>
        <p:nvPr/>
      </p:nvGrpSpPr>
      <p:grpSpPr>
        <a:xfrm>
          <a:off x="0" y="0"/>
          <a:ext cx="0" cy="0"/>
          <a:chOff x="0" y="0"/>
          <a:chExt cx="0" cy="0"/>
        </a:xfrm>
      </p:grpSpPr>
      <p:sp>
        <p:nvSpPr>
          <p:cNvPr id="291" name="Google Shape;291;p86"/>
          <p:cNvSpPr/>
          <p:nvPr/>
        </p:nvSpPr>
        <p:spPr>
          <a:xfrm>
            <a:off x="3710793" y="3561699"/>
            <a:ext cx="1426420" cy="142642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2" name="Google Shape;292;p86"/>
          <p:cNvSpPr/>
          <p:nvPr/>
        </p:nvSpPr>
        <p:spPr>
          <a:xfrm>
            <a:off x="6266957" y="3561700"/>
            <a:ext cx="1426420" cy="142642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3" name="Google Shape;293;p86"/>
          <p:cNvSpPr/>
          <p:nvPr/>
        </p:nvSpPr>
        <p:spPr>
          <a:xfrm>
            <a:off x="8823121" y="3561699"/>
            <a:ext cx="1426420" cy="142642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4" name="Google Shape;294;p86"/>
          <p:cNvSpPr/>
          <p:nvPr/>
        </p:nvSpPr>
        <p:spPr>
          <a:xfrm>
            <a:off x="11379284" y="3561699"/>
            <a:ext cx="1426420" cy="142642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5" name="Google Shape;295;p86"/>
          <p:cNvSpPr/>
          <p:nvPr/>
        </p:nvSpPr>
        <p:spPr>
          <a:xfrm>
            <a:off x="5519749" y="5861546"/>
            <a:ext cx="1426420" cy="142642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6" name="Google Shape;296;p86"/>
          <p:cNvSpPr/>
          <p:nvPr/>
        </p:nvSpPr>
        <p:spPr>
          <a:xfrm>
            <a:off x="8075913" y="5861548"/>
            <a:ext cx="1426420" cy="142642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7" name="Google Shape;297;p86"/>
          <p:cNvSpPr/>
          <p:nvPr/>
        </p:nvSpPr>
        <p:spPr>
          <a:xfrm>
            <a:off x="10632077" y="5861546"/>
            <a:ext cx="1426420" cy="142642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8" name="Google Shape;298;p86"/>
          <p:cNvSpPr/>
          <p:nvPr/>
        </p:nvSpPr>
        <p:spPr>
          <a:xfrm>
            <a:off x="13188241" y="5861548"/>
            <a:ext cx="1426420" cy="142642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9" name="Google Shape;299;p86"/>
          <p:cNvSpPr/>
          <p:nvPr/>
        </p:nvSpPr>
        <p:spPr>
          <a:xfrm>
            <a:off x="3936996" y="3787902"/>
            <a:ext cx="974015" cy="97401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00" name="Google Shape;300;p86"/>
          <p:cNvSpPr/>
          <p:nvPr/>
        </p:nvSpPr>
        <p:spPr>
          <a:xfrm>
            <a:off x="6493160" y="3787903"/>
            <a:ext cx="974015" cy="97401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01" name="Google Shape;301;p86"/>
          <p:cNvSpPr/>
          <p:nvPr/>
        </p:nvSpPr>
        <p:spPr>
          <a:xfrm>
            <a:off x="9049324" y="3787902"/>
            <a:ext cx="974015" cy="97401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02" name="Google Shape;302;p86"/>
          <p:cNvSpPr/>
          <p:nvPr/>
        </p:nvSpPr>
        <p:spPr>
          <a:xfrm>
            <a:off x="11605487" y="3787902"/>
            <a:ext cx="974015" cy="97401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03" name="Google Shape;303;p86"/>
          <p:cNvSpPr/>
          <p:nvPr/>
        </p:nvSpPr>
        <p:spPr>
          <a:xfrm>
            <a:off x="5745952" y="6087749"/>
            <a:ext cx="974015" cy="97401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04" name="Google Shape;304;p86"/>
          <p:cNvSpPr/>
          <p:nvPr/>
        </p:nvSpPr>
        <p:spPr>
          <a:xfrm>
            <a:off x="8302116" y="6087751"/>
            <a:ext cx="974015" cy="97401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05" name="Google Shape;305;p86"/>
          <p:cNvSpPr/>
          <p:nvPr/>
        </p:nvSpPr>
        <p:spPr>
          <a:xfrm>
            <a:off x="10858280" y="6087749"/>
            <a:ext cx="974015" cy="97401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06" name="Google Shape;306;p86"/>
          <p:cNvSpPr/>
          <p:nvPr/>
        </p:nvSpPr>
        <p:spPr>
          <a:xfrm>
            <a:off x="13414444" y="6087751"/>
            <a:ext cx="974015" cy="97401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07" name="Google Shape;307;p86"/>
          <p:cNvSpPr/>
          <p:nvPr/>
        </p:nvSpPr>
        <p:spPr>
          <a:xfrm>
            <a:off x="15723620" y="5861546"/>
            <a:ext cx="1426420" cy="1426420"/>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08" name="Google Shape;308;p86"/>
          <p:cNvSpPr/>
          <p:nvPr/>
        </p:nvSpPr>
        <p:spPr>
          <a:xfrm>
            <a:off x="1154629" y="3561699"/>
            <a:ext cx="1426420" cy="1426420"/>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09" name="Google Shape;309;p86"/>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p86"/>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86"/>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312" name="Google Shape;312;p86"/>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3" name="Google Shape;313;p86"/>
          <p:cNvSpPr>
            <a:spLocks noGrp="1"/>
          </p:cNvSpPr>
          <p:nvPr>
            <p:ph type="pic" idx="2"/>
          </p:nvPr>
        </p:nvSpPr>
        <p:spPr>
          <a:xfrm>
            <a:off x="4146768" y="3997051"/>
            <a:ext cx="554470" cy="555716"/>
          </a:xfrm>
          <a:prstGeom prst="rect">
            <a:avLst/>
          </a:prstGeom>
          <a:noFill/>
          <a:ln>
            <a:noFill/>
          </a:ln>
        </p:spPr>
      </p:sp>
      <p:sp>
        <p:nvSpPr>
          <p:cNvPr id="314" name="Google Shape;314;p86"/>
          <p:cNvSpPr>
            <a:spLocks noGrp="1"/>
          </p:cNvSpPr>
          <p:nvPr>
            <p:ph type="pic" idx="3"/>
          </p:nvPr>
        </p:nvSpPr>
        <p:spPr>
          <a:xfrm>
            <a:off x="6702932" y="3997051"/>
            <a:ext cx="554470" cy="555716"/>
          </a:xfrm>
          <a:prstGeom prst="rect">
            <a:avLst/>
          </a:prstGeom>
          <a:noFill/>
          <a:ln>
            <a:noFill/>
          </a:ln>
        </p:spPr>
      </p:sp>
      <p:sp>
        <p:nvSpPr>
          <p:cNvPr id="315" name="Google Shape;315;p86"/>
          <p:cNvSpPr>
            <a:spLocks noGrp="1"/>
          </p:cNvSpPr>
          <p:nvPr>
            <p:ph type="pic" idx="4"/>
          </p:nvPr>
        </p:nvSpPr>
        <p:spPr>
          <a:xfrm>
            <a:off x="9259096" y="3997051"/>
            <a:ext cx="554470" cy="555716"/>
          </a:xfrm>
          <a:prstGeom prst="rect">
            <a:avLst/>
          </a:prstGeom>
          <a:noFill/>
          <a:ln>
            <a:noFill/>
          </a:ln>
        </p:spPr>
      </p:sp>
      <p:sp>
        <p:nvSpPr>
          <p:cNvPr id="316" name="Google Shape;316;p86"/>
          <p:cNvSpPr>
            <a:spLocks noGrp="1"/>
          </p:cNvSpPr>
          <p:nvPr>
            <p:ph type="pic" idx="5"/>
          </p:nvPr>
        </p:nvSpPr>
        <p:spPr>
          <a:xfrm>
            <a:off x="11815259" y="3997051"/>
            <a:ext cx="554470" cy="555716"/>
          </a:xfrm>
          <a:prstGeom prst="rect">
            <a:avLst/>
          </a:prstGeom>
          <a:noFill/>
          <a:ln>
            <a:noFill/>
          </a:ln>
        </p:spPr>
      </p:sp>
      <p:sp>
        <p:nvSpPr>
          <p:cNvPr id="317" name="Google Shape;317;p86"/>
          <p:cNvSpPr>
            <a:spLocks noGrp="1"/>
          </p:cNvSpPr>
          <p:nvPr>
            <p:ph type="pic" idx="6"/>
          </p:nvPr>
        </p:nvSpPr>
        <p:spPr>
          <a:xfrm>
            <a:off x="5955724" y="6296898"/>
            <a:ext cx="554470" cy="555716"/>
          </a:xfrm>
          <a:prstGeom prst="rect">
            <a:avLst/>
          </a:prstGeom>
          <a:noFill/>
          <a:ln>
            <a:noFill/>
          </a:ln>
        </p:spPr>
      </p:sp>
      <p:sp>
        <p:nvSpPr>
          <p:cNvPr id="318" name="Google Shape;318;p86"/>
          <p:cNvSpPr>
            <a:spLocks noGrp="1"/>
          </p:cNvSpPr>
          <p:nvPr>
            <p:ph type="pic" idx="7"/>
          </p:nvPr>
        </p:nvSpPr>
        <p:spPr>
          <a:xfrm>
            <a:off x="8511888" y="6296898"/>
            <a:ext cx="554470" cy="555716"/>
          </a:xfrm>
          <a:prstGeom prst="rect">
            <a:avLst/>
          </a:prstGeom>
          <a:noFill/>
          <a:ln>
            <a:noFill/>
          </a:ln>
        </p:spPr>
      </p:sp>
      <p:sp>
        <p:nvSpPr>
          <p:cNvPr id="319" name="Google Shape;319;p86"/>
          <p:cNvSpPr>
            <a:spLocks noGrp="1"/>
          </p:cNvSpPr>
          <p:nvPr>
            <p:ph type="pic" idx="8"/>
          </p:nvPr>
        </p:nvSpPr>
        <p:spPr>
          <a:xfrm>
            <a:off x="11068052" y="6296898"/>
            <a:ext cx="554470" cy="555716"/>
          </a:xfrm>
          <a:prstGeom prst="rect">
            <a:avLst/>
          </a:prstGeom>
          <a:noFill/>
          <a:ln>
            <a:noFill/>
          </a:ln>
        </p:spPr>
      </p:sp>
      <p:sp>
        <p:nvSpPr>
          <p:cNvPr id="320" name="Google Shape;320;p86"/>
          <p:cNvSpPr>
            <a:spLocks noGrp="1"/>
          </p:cNvSpPr>
          <p:nvPr>
            <p:ph type="pic" idx="9"/>
          </p:nvPr>
        </p:nvSpPr>
        <p:spPr>
          <a:xfrm>
            <a:off x="13624216" y="6296898"/>
            <a:ext cx="554470" cy="555716"/>
          </a:xfrm>
          <a:prstGeom prst="rect">
            <a:avLst/>
          </a:prstGeom>
          <a:noFill/>
          <a:ln>
            <a:noFill/>
          </a:ln>
        </p:spPr>
      </p:sp>
      <p:cxnSp>
        <p:nvCxnSpPr>
          <p:cNvPr id="321" name="Google Shape;321;p86"/>
          <p:cNvCxnSpPr>
            <a:stCxn id="308" idx="6"/>
            <a:endCxn id="291" idx="2"/>
          </p:cNvCxnSpPr>
          <p:nvPr/>
        </p:nvCxnSpPr>
        <p:spPr>
          <a:xfrm>
            <a:off x="2581049" y="4274909"/>
            <a:ext cx="11298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322" name="Google Shape;322;p86"/>
          <p:cNvCxnSpPr>
            <a:stCxn id="299" idx="6"/>
            <a:endCxn id="292" idx="2"/>
          </p:cNvCxnSpPr>
          <p:nvPr/>
        </p:nvCxnSpPr>
        <p:spPr>
          <a:xfrm>
            <a:off x="4911011" y="4274909"/>
            <a:ext cx="13560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323" name="Google Shape;323;p86"/>
          <p:cNvCxnSpPr>
            <a:stCxn id="300" idx="6"/>
            <a:endCxn id="293" idx="2"/>
          </p:cNvCxnSpPr>
          <p:nvPr/>
        </p:nvCxnSpPr>
        <p:spPr>
          <a:xfrm>
            <a:off x="7467175" y="4274911"/>
            <a:ext cx="13560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324" name="Google Shape;324;p86"/>
          <p:cNvCxnSpPr>
            <a:stCxn id="301" idx="6"/>
            <a:endCxn id="294" idx="2"/>
          </p:cNvCxnSpPr>
          <p:nvPr/>
        </p:nvCxnSpPr>
        <p:spPr>
          <a:xfrm>
            <a:off x="10023339" y="4274909"/>
            <a:ext cx="13560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325" name="Google Shape;325;p86"/>
          <p:cNvCxnSpPr>
            <a:stCxn id="295" idx="2"/>
            <a:endCxn id="302" idx="6"/>
          </p:cNvCxnSpPr>
          <p:nvPr/>
        </p:nvCxnSpPr>
        <p:spPr>
          <a:xfrm rot="10800000" flipH="1">
            <a:off x="5519749" y="4274956"/>
            <a:ext cx="7059900" cy="2299800"/>
          </a:xfrm>
          <a:prstGeom prst="bentConnector5">
            <a:avLst>
              <a:gd name="adj1" fmla="val -3238"/>
              <a:gd name="adj2" fmla="val 54919"/>
              <a:gd name="adj3" fmla="val 106294"/>
            </a:avLst>
          </a:prstGeom>
          <a:noFill/>
          <a:ln w="38100" cap="flat" cmpd="sng">
            <a:solidFill>
              <a:srgbClr val="FFFFFF">
                <a:alpha val="49803"/>
              </a:srgbClr>
            </a:solidFill>
            <a:prstDash val="solid"/>
            <a:round/>
            <a:headEnd type="none" w="sm" len="sm"/>
            <a:tailEnd type="none" w="sm" len="sm"/>
          </a:ln>
        </p:spPr>
      </p:cxnSp>
      <p:cxnSp>
        <p:nvCxnSpPr>
          <p:cNvPr id="326" name="Google Shape;326;p86"/>
          <p:cNvCxnSpPr>
            <a:stCxn id="303" idx="6"/>
            <a:endCxn id="296" idx="2"/>
          </p:cNvCxnSpPr>
          <p:nvPr/>
        </p:nvCxnSpPr>
        <p:spPr>
          <a:xfrm>
            <a:off x="6719967" y="6574756"/>
            <a:ext cx="13560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327" name="Google Shape;327;p86"/>
          <p:cNvCxnSpPr>
            <a:endCxn id="297" idx="2"/>
          </p:cNvCxnSpPr>
          <p:nvPr/>
        </p:nvCxnSpPr>
        <p:spPr>
          <a:xfrm>
            <a:off x="9276077" y="6574756"/>
            <a:ext cx="13560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328" name="Google Shape;328;p86"/>
          <p:cNvCxnSpPr>
            <a:stCxn id="305" idx="6"/>
            <a:endCxn id="298" idx="2"/>
          </p:cNvCxnSpPr>
          <p:nvPr/>
        </p:nvCxnSpPr>
        <p:spPr>
          <a:xfrm>
            <a:off x="11832295" y="6574756"/>
            <a:ext cx="13560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329" name="Google Shape;329;p86"/>
          <p:cNvCxnSpPr>
            <a:endCxn id="307" idx="2"/>
          </p:cNvCxnSpPr>
          <p:nvPr/>
        </p:nvCxnSpPr>
        <p:spPr>
          <a:xfrm>
            <a:off x="14388320" y="6574756"/>
            <a:ext cx="1335300" cy="0"/>
          </a:xfrm>
          <a:prstGeom prst="straightConnector1">
            <a:avLst/>
          </a:prstGeom>
          <a:noFill/>
          <a:ln w="38100" cap="flat" cmpd="sng">
            <a:solidFill>
              <a:srgbClr val="FFFFFF">
                <a:alpha val="49803"/>
              </a:srgbClr>
            </a:solidFill>
            <a:prstDash val="solid"/>
            <a:round/>
            <a:headEnd type="none" w="sm" len="sm"/>
            <a:tailEnd type="none" w="sm" len="sm"/>
          </a:ln>
        </p:spPr>
      </p:cxnSp>
      <p:sp>
        <p:nvSpPr>
          <p:cNvPr id="330" name="Google Shape;330;p86"/>
          <p:cNvSpPr txBox="1">
            <a:spLocks noGrp="1"/>
          </p:cNvSpPr>
          <p:nvPr>
            <p:ph type="body" idx="13"/>
          </p:nvPr>
        </p:nvSpPr>
        <p:spPr>
          <a:xfrm>
            <a:off x="1237457" y="3851621"/>
            <a:ext cx="1260763"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2400"/>
              <a:buNone/>
              <a:defRPr sz="24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1" name="Google Shape;331;p86"/>
          <p:cNvSpPr txBox="1">
            <a:spLocks noGrp="1"/>
          </p:cNvSpPr>
          <p:nvPr>
            <p:ph type="body" idx="14"/>
          </p:nvPr>
        </p:nvSpPr>
        <p:spPr>
          <a:xfrm>
            <a:off x="15788194" y="6151469"/>
            <a:ext cx="1260763"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2400"/>
              <a:buNone/>
              <a:defRPr sz="24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2" name="Google Shape;332;p86"/>
          <p:cNvSpPr txBox="1">
            <a:spLocks noGrp="1"/>
          </p:cNvSpPr>
          <p:nvPr>
            <p:ph type="body" idx="15"/>
          </p:nvPr>
        </p:nvSpPr>
        <p:spPr>
          <a:xfrm>
            <a:off x="3201341" y="2797951"/>
            <a:ext cx="2456655" cy="846576"/>
          </a:xfrm>
          <a:prstGeom prst="rect">
            <a:avLst/>
          </a:prstGeom>
          <a:noFill/>
          <a:ln>
            <a:noFill/>
          </a:ln>
        </p:spPr>
        <p:txBody>
          <a:bodyPr spcFirstLastPara="1" wrap="square" lIns="163275" tIns="81625" rIns="163275" bIns="81625" anchor="b"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3" name="Google Shape;333;p86"/>
          <p:cNvSpPr txBox="1">
            <a:spLocks noGrp="1"/>
          </p:cNvSpPr>
          <p:nvPr>
            <p:ph type="body" idx="16"/>
          </p:nvPr>
        </p:nvSpPr>
        <p:spPr>
          <a:xfrm>
            <a:off x="5757505" y="2797951"/>
            <a:ext cx="2456655" cy="846576"/>
          </a:xfrm>
          <a:prstGeom prst="rect">
            <a:avLst/>
          </a:prstGeom>
          <a:noFill/>
          <a:ln>
            <a:noFill/>
          </a:ln>
        </p:spPr>
        <p:txBody>
          <a:bodyPr spcFirstLastPara="1" wrap="square" lIns="163275" tIns="81625" rIns="163275" bIns="81625" anchor="b"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4" name="Google Shape;334;p86"/>
          <p:cNvSpPr txBox="1">
            <a:spLocks noGrp="1"/>
          </p:cNvSpPr>
          <p:nvPr>
            <p:ph type="body" idx="17"/>
          </p:nvPr>
        </p:nvSpPr>
        <p:spPr>
          <a:xfrm>
            <a:off x="8321857" y="2797951"/>
            <a:ext cx="2456655" cy="846576"/>
          </a:xfrm>
          <a:prstGeom prst="rect">
            <a:avLst/>
          </a:prstGeom>
          <a:noFill/>
          <a:ln>
            <a:noFill/>
          </a:ln>
        </p:spPr>
        <p:txBody>
          <a:bodyPr spcFirstLastPara="1" wrap="square" lIns="163275" tIns="81625" rIns="163275" bIns="81625" anchor="b"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5" name="Google Shape;335;p86"/>
          <p:cNvSpPr txBox="1">
            <a:spLocks noGrp="1"/>
          </p:cNvSpPr>
          <p:nvPr>
            <p:ph type="body" idx="18"/>
          </p:nvPr>
        </p:nvSpPr>
        <p:spPr>
          <a:xfrm>
            <a:off x="10878021" y="2797951"/>
            <a:ext cx="2456655" cy="846576"/>
          </a:xfrm>
          <a:prstGeom prst="rect">
            <a:avLst/>
          </a:prstGeom>
          <a:noFill/>
          <a:ln>
            <a:noFill/>
          </a:ln>
        </p:spPr>
        <p:txBody>
          <a:bodyPr spcFirstLastPara="1" wrap="square" lIns="163275" tIns="81625" rIns="163275" bIns="81625" anchor="b"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6" name="Google Shape;336;p86"/>
          <p:cNvSpPr txBox="1">
            <a:spLocks noGrp="1"/>
          </p:cNvSpPr>
          <p:nvPr>
            <p:ph type="body" idx="19"/>
          </p:nvPr>
        </p:nvSpPr>
        <p:spPr>
          <a:xfrm>
            <a:off x="4998965" y="7205138"/>
            <a:ext cx="2456655" cy="846576"/>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7" name="Google Shape;337;p86"/>
          <p:cNvSpPr txBox="1">
            <a:spLocks noGrp="1"/>
          </p:cNvSpPr>
          <p:nvPr>
            <p:ph type="body" idx="20"/>
          </p:nvPr>
        </p:nvSpPr>
        <p:spPr>
          <a:xfrm>
            <a:off x="7555129" y="7205138"/>
            <a:ext cx="2456655" cy="846576"/>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8" name="Google Shape;338;p86"/>
          <p:cNvSpPr txBox="1">
            <a:spLocks noGrp="1"/>
          </p:cNvSpPr>
          <p:nvPr>
            <p:ph type="body" idx="21"/>
          </p:nvPr>
        </p:nvSpPr>
        <p:spPr>
          <a:xfrm>
            <a:off x="10119481" y="7205138"/>
            <a:ext cx="2456655" cy="846576"/>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9" name="Google Shape;339;p86"/>
          <p:cNvSpPr txBox="1">
            <a:spLocks noGrp="1"/>
          </p:cNvSpPr>
          <p:nvPr>
            <p:ph type="body" idx="22"/>
          </p:nvPr>
        </p:nvSpPr>
        <p:spPr>
          <a:xfrm>
            <a:off x="12675645" y="7205138"/>
            <a:ext cx="2456655" cy="846576"/>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0" name="Google Shape;340;p86"/>
          <p:cNvSpPr txBox="1">
            <a:spLocks noGrp="1"/>
          </p:cNvSpPr>
          <p:nvPr>
            <p:ph type="body" idx="23"/>
          </p:nvPr>
        </p:nvSpPr>
        <p:spPr>
          <a:xfrm>
            <a:off x="921553" y="8052619"/>
            <a:ext cx="16443307" cy="1504337"/>
          </a:xfrm>
          <a:prstGeom prst="rect">
            <a:avLst/>
          </a:prstGeom>
          <a:noFill/>
          <a:ln>
            <a:noFill/>
          </a:ln>
        </p:spPr>
        <p:txBody>
          <a:bodyPr spcFirstLastPara="1" wrap="square" lIns="163275" tIns="81625" rIns="163275" bIns="81625" anchor="ctr"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animEffect transition="in" filter="fade">
                                      <p:cBhvr>
                                        <p:cTn id="7" dur="500"/>
                                        <p:tgtEl>
                                          <p:spTgt spid="3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2">
                                            <p:txEl>
                                              <p:pRg st="1" end="1"/>
                                            </p:txEl>
                                          </p:spTgt>
                                        </p:tgtEl>
                                        <p:attrNameLst>
                                          <p:attrName>style.visibility</p:attrName>
                                        </p:attrNameLst>
                                      </p:cBhvr>
                                      <p:to>
                                        <p:strVal val="visible"/>
                                      </p:to>
                                    </p:set>
                                    <p:animEffect transition="in" filter="fade">
                                      <p:cBhvr>
                                        <p:cTn id="10" dur="500"/>
                                        <p:tgtEl>
                                          <p:spTgt spid="3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2">
                                            <p:txEl>
                                              <p:pRg st="2" end="2"/>
                                            </p:txEl>
                                          </p:spTgt>
                                        </p:tgtEl>
                                        <p:attrNameLst>
                                          <p:attrName>style.visibility</p:attrName>
                                        </p:attrNameLst>
                                      </p:cBhvr>
                                      <p:to>
                                        <p:strVal val="visible"/>
                                      </p:to>
                                    </p:set>
                                    <p:animEffect transition="in" filter="fade">
                                      <p:cBhvr>
                                        <p:cTn id="13" dur="500"/>
                                        <p:tgtEl>
                                          <p:spTgt spid="31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12">
                                            <p:txEl>
                                              <p:pRg st="3" end="3"/>
                                            </p:txEl>
                                          </p:spTgt>
                                        </p:tgtEl>
                                        <p:attrNameLst>
                                          <p:attrName>style.visibility</p:attrName>
                                        </p:attrNameLst>
                                      </p:cBhvr>
                                      <p:to>
                                        <p:strVal val="visible"/>
                                      </p:to>
                                    </p:set>
                                    <p:animEffect transition="in" filter="fade">
                                      <p:cBhvr>
                                        <p:cTn id="16" dur="500"/>
                                        <p:tgtEl>
                                          <p:spTgt spid="31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12">
                                            <p:txEl>
                                              <p:pRg st="4" end="4"/>
                                            </p:txEl>
                                          </p:spTgt>
                                        </p:tgtEl>
                                        <p:attrNameLst>
                                          <p:attrName>style.visibility</p:attrName>
                                        </p:attrNameLst>
                                      </p:cBhvr>
                                      <p:to>
                                        <p:strVal val="visible"/>
                                      </p:to>
                                    </p:set>
                                    <p:animEffect transition="in" filter="fade">
                                      <p:cBhvr>
                                        <p:cTn id="19" dur="500"/>
                                        <p:tgtEl>
                                          <p:spTgt spid="31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12">
                                            <p:txEl>
                                              <p:pRg st="5" end="5"/>
                                            </p:txEl>
                                          </p:spTgt>
                                        </p:tgtEl>
                                        <p:attrNameLst>
                                          <p:attrName>style.visibility</p:attrName>
                                        </p:attrNameLst>
                                      </p:cBhvr>
                                      <p:to>
                                        <p:strVal val="visible"/>
                                      </p:to>
                                    </p:set>
                                    <p:animEffect transition="in" filter="fade">
                                      <p:cBhvr>
                                        <p:cTn id="22" dur="500"/>
                                        <p:tgtEl>
                                          <p:spTgt spid="31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12">
                                            <p:txEl>
                                              <p:pRg st="6" end="6"/>
                                            </p:txEl>
                                          </p:spTgt>
                                        </p:tgtEl>
                                        <p:attrNameLst>
                                          <p:attrName>style.visibility</p:attrName>
                                        </p:attrNameLst>
                                      </p:cBhvr>
                                      <p:to>
                                        <p:strVal val="visible"/>
                                      </p:to>
                                    </p:set>
                                    <p:animEffect transition="in" filter="fade">
                                      <p:cBhvr>
                                        <p:cTn id="25" dur="500"/>
                                        <p:tgtEl>
                                          <p:spTgt spid="31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12">
                                            <p:txEl>
                                              <p:pRg st="7" end="7"/>
                                            </p:txEl>
                                          </p:spTgt>
                                        </p:tgtEl>
                                        <p:attrNameLst>
                                          <p:attrName>style.visibility</p:attrName>
                                        </p:attrNameLst>
                                      </p:cBhvr>
                                      <p:to>
                                        <p:strVal val="visible"/>
                                      </p:to>
                                    </p:set>
                                    <p:animEffect transition="in" filter="fade">
                                      <p:cBhvr>
                                        <p:cTn id="28" dur="500"/>
                                        <p:tgtEl>
                                          <p:spTgt spid="31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12">
                                            <p:txEl>
                                              <p:pRg st="8" end="8"/>
                                            </p:txEl>
                                          </p:spTgt>
                                        </p:tgtEl>
                                        <p:attrNameLst>
                                          <p:attrName>style.visibility</p:attrName>
                                        </p:attrNameLst>
                                      </p:cBhvr>
                                      <p:to>
                                        <p:strVal val="visible"/>
                                      </p:to>
                                    </p:set>
                                    <p:animEffect transition="in" filter="fade">
                                      <p:cBhvr>
                                        <p:cTn id="31" dur="500"/>
                                        <p:tgtEl>
                                          <p:spTgt spid="312">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08"/>
                                        </p:tgtEl>
                                        <p:attrNameLst>
                                          <p:attrName>style.visibility</p:attrName>
                                        </p:attrNameLst>
                                      </p:cBhvr>
                                      <p:to>
                                        <p:strVal val="visible"/>
                                      </p:to>
                                    </p:set>
                                    <p:animEffect transition="in" filter="fade">
                                      <p:cBhvr>
                                        <p:cTn id="35" dur="500"/>
                                        <p:tgtEl>
                                          <p:spTgt spid="308"/>
                                        </p:tgtEl>
                                      </p:cBhvr>
                                    </p:animEffect>
                                  </p:childTnLst>
                                </p:cTn>
                              </p:par>
                              <p:par>
                                <p:cTn id="36" presetID="10" presetClass="entr" presetSubtype="0" fill="hold" nodeType="withEffect">
                                  <p:stCondLst>
                                    <p:cond delay="0"/>
                                  </p:stCondLst>
                                  <p:childTnLst>
                                    <p:set>
                                      <p:cBhvr>
                                        <p:cTn id="37" dur="1" fill="hold">
                                          <p:stCondLst>
                                            <p:cond delay="0"/>
                                          </p:stCondLst>
                                        </p:cTn>
                                        <p:tgtEl>
                                          <p:spTgt spid="330">
                                            <p:txEl>
                                              <p:pRg st="0" end="0"/>
                                            </p:txEl>
                                          </p:spTgt>
                                        </p:tgtEl>
                                        <p:attrNameLst>
                                          <p:attrName>style.visibility</p:attrName>
                                        </p:attrNameLst>
                                      </p:cBhvr>
                                      <p:to>
                                        <p:strVal val="visible"/>
                                      </p:to>
                                    </p:set>
                                    <p:animEffect transition="in" filter="fade">
                                      <p:cBhvr>
                                        <p:cTn id="38" dur="500"/>
                                        <p:tgtEl>
                                          <p:spTgt spid="330">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30">
                                            <p:txEl>
                                              <p:pRg st="1" end="1"/>
                                            </p:txEl>
                                          </p:spTgt>
                                        </p:tgtEl>
                                        <p:attrNameLst>
                                          <p:attrName>style.visibility</p:attrName>
                                        </p:attrNameLst>
                                      </p:cBhvr>
                                      <p:to>
                                        <p:strVal val="visible"/>
                                      </p:to>
                                    </p:set>
                                    <p:animEffect transition="in" filter="fade">
                                      <p:cBhvr>
                                        <p:cTn id="41" dur="500"/>
                                        <p:tgtEl>
                                          <p:spTgt spid="330">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30">
                                            <p:txEl>
                                              <p:pRg st="2" end="2"/>
                                            </p:txEl>
                                          </p:spTgt>
                                        </p:tgtEl>
                                        <p:attrNameLst>
                                          <p:attrName>style.visibility</p:attrName>
                                        </p:attrNameLst>
                                      </p:cBhvr>
                                      <p:to>
                                        <p:strVal val="visible"/>
                                      </p:to>
                                    </p:set>
                                    <p:animEffect transition="in" filter="fade">
                                      <p:cBhvr>
                                        <p:cTn id="44" dur="500"/>
                                        <p:tgtEl>
                                          <p:spTgt spid="330">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30">
                                            <p:txEl>
                                              <p:pRg st="3" end="3"/>
                                            </p:txEl>
                                          </p:spTgt>
                                        </p:tgtEl>
                                        <p:attrNameLst>
                                          <p:attrName>style.visibility</p:attrName>
                                        </p:attrNameLst>
                                      </p:cBhvr>
                                      <p:to>
                                        <p:strVal val="visible"/>
                                      </p:to>
                                    </p:set>
                                    <p:animEffect transition="in" filter="fade">
                                      <p:cBhvr>
                                        <p:cTn id="47" dur="500"/>
                                        <p:tgtEl>
                                          <p:spTgt spid="330">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30">
                                            <p:txEl>
                                              <p:pRg st="4" end="4"/>
                                            </p:txEl>
                                          </p:spTgt>
                                        </p:tgtEl>
                                        <p:attrNameLst>
                                          <p:attrName>style.visibility</p:attrName>
                                        </p:attrNameLst>
                                      </p:cBhvr>
                                      <p:to>
                                        <p:strVal val="visible"/>
                                      </p:to>
                                    </p:set>
                                    <p:animEffect transition="in" filter="fade">
                                      <p:cBhvr>
                                        <p:cTn id="50" dur="500"/>
                                        <p:tgtEl>
                                          <p:spTgt spid="330">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30">
                                            <p:txEl>
                                              <p:pRg st="5" end="5"/>
                                            </p:txEl>
                                          </p:spTgt>
                                        </p:tgtEl>
                                        <p:attrNameLst>
                                          <p:attrName>style.visibility</p:attrName>
                                        </p:attrNameLst>
                                      </p:cBhvr>
                                      <p:to>
                                        <p:strVal val="visible"/>
                                      </p:to>
                                    </p:set>
                                    <p:animEffect transition="in" filter="fade">
                                      <p:cBhvr>
                                        <p:cTn id="53" dur="500"/>
                                        <p:tgtEl>
                                          <p:spTgt spid="330">
                                            <p:txEl>
                                              <p:pRg st="5" end="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30">
                                            <p:txEl>
                                              <p:pRg st="6" end="6"/>
                                            </p:txEl>
                                          </p:spTgt>
                                        </p:tgtEl>
                                        <p:attrNameLst>
                                          <p:attrName>style.visibility</p:attrName>
                                        </p:attrNameLst>
                                      </p:cBhvr>
                                      <p:to>
                                        <p:strVal val="visible"/>
                                      </p:to>
                                    </p:set>
                                    <p:animEffect transition="in" filter="fade">
                                      <p:cBhvr>
                                        <p:cTn id="56" dur="500"/>
                                        <p:tgtEl>
                                          <p:spTgt spid="330">
                                            <p:txEl>
                                              <p:pRg st="6" end="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30">
                                            <p:txEl>
                                              <p:pRg st="7" end="7"/>
                                            </p:txEl>
                                          </p:spTgt>
                                        </p:tgtEl>
                                        <p:attrNameLst>
                                          <p:attrName>style.visibility</p:attrName>
                                        </p:attrNameLst>
                                      </p:cBhvr>
                                      <p:to>
                                        <p:strVal val="visible"/>
                                      </p:to>
                                    </p:set>
                                    <p:animEffect transition="in" filter="fade">
                                      <p:cBhvr>
                                        <p:cTn id="59" dur="500"/>
                                        <p:tgtEl>
                                          <p:spTgt spid="330">
                                            <p:txEl>
                                              <p:pRg st="7" end="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30">
                                            <p:txEl>
                                              <p:pRg st="8" end="8"/>
                                            </p:txEl>
                                          </p:spTgt>
                                        </p:tgtEl>
                                        <p:attrNameLst>
                                          <p:attrName>style.visibility</p:attrName>
                                        </p:attrNameLst>
                                      </p:cBhvr>
                                      <p:to>
                                        <p:strVal val="visible"/>
                                      </p:to>
                                    </p:set>
                                    <p:animEffect transition="in" filter="fade">
                                      <p:cBhvr>
                                        <p:cTn id="62" dur="500"/>
                                        <p:tgtEl>
                                          <p:spTgt spid="330">
                                            <p:txEl>
                                              <p:pRg st="8" end="8"/>
                                            </p:txEl>
                                          </p:spTgt>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321"/>
                                        </p:tgtEl>
                                        <p:attrNameLst>
                                          <p:attrName>style.visibility</p:attrName>
                                        </p:attrNameLst>
                                      </p:cBhvr>
                                      <p:to>
                                        <p:strVal val="visible"/>
                                      </p:to>
                                    </p:set>
                                    <p:animEffect transition="in" filter="fade">
                                      <p:cBhvr>
                                        <p:cTn id="66" dur="500"/>
                                        <p:tgtEl>
                                          <p:spTgt spid="321"/>
                                        </p:tgtEl>
                                      </p:cBhvr>
                                    </p:animEffect>
                                  </p:childTnLst>
                                </p:cTn>
                              </p:par>
                            </p:childTnLst>
                          </p:cTn>
                        </p:par>
                        <p:par>
                          <p:cTn id="67" fill="hold">
                            <p:stCondLst>
                              <p:cond delay="1500"/>
                            </p:stCondLst>
                            <p:childTnLst>
                              <p:par>
                                <p:cTn id="68" presetID="10" presetClass="entr" presetSubtype="0" fill="hold" nodeType="afterEffect">
                                  <p:stCondLst>
                                    <p:cond delay="0"/>
                                  </p:stCondLst>
                                  <p:childTnLst>
                                    <p:set>
                                      <p:cBhvr>
                                        <p:cTn id="69" dur="1" fill="hold">
                                          <p:stCondLst>
                                            <p:cond delay="0"/>
                                          </p:stCondLst>
                                        </p:cTn>
                                        <p:tgtEl>
                                          <p:spTgt spid="313"/>
                                        </p:tgtEl>
                                        <p:attrNameLst>
                                          <p:attrName>style.visibility</p:attrName>
                                        </p:attrNameLst>
                                      </p:cBhvr>
                                      <p:to>
                                        <p:strVal val="visible"/>
                                      </p:to>
                                    </p:set>
                                    <p:animEffect transition="in" filter="fade">
                                      <p:cBhvr>
                                        <p:cTn id="70" dur="500"/>
                                        <p:tgtEl>
                                          <p:spTgt spid="313"/>
                                        </p:tgtEl>
                                      </p:cBhvr>
                                    </p:animEffect>
                                  </p:childTnLst>
                                </p:cTn>
                              </p:par>
                              <p:par>
                                <p:cTn id="71" presetID="10" presetClass="entr" presetSubtype="0" fill="hold" nodeType="withEffect">
                                  <p:stCondLst>
                                    <p:cond delay="0"/>
                                  </p:stCondLst>
                                  <p:childTnLst>
                                    <p:set>
                                      <p:cBhvr>
                                        <p:cTn id="72" dur="1" fill="hold">
                                          <p:stCondLst>
                                            <p:cond delay="0"/>
                                          </p:stCondLst>
                                        </p:cTn>
                                        <p:tgtEl>
                                          <p:spTgt spid="291"/>
                                        </p:tgtEl>
                                        <p:attrNameLst>
                                          <p:attrName>style.visibility</p:attrName>
                                        </p:attrNameLst>
                                      </p:cBhvr>
                                      <p:to>
                                        <p:strVal val="visible"/>
                                      </p:to>
                                    </p:set>
                                    <p:animEffect transition="in" filter="fade">
                                      <p:cBhvr>
                                        <p:cTn id="73" dur="500"/>
                                        <p:tgtEl>
                                          <p:spTgt spid="291"/>
                                        </p:tgtEl>
                                      </p:cBhvr>
                                    </p:animEffect>
                                  </p:childTnLst>
                                </p:cTn>
                              </p:par>
                              <p:par>
                                <p:cTn id="74" presetID="10" presetClass="entr" presetSubtype="0" fill="hold" nodeType="withEffect">
                                  <p:stCondLst>
                                    <p:cond delay="250"/>
                                  </p:stCondLst>
                                  <p:childTnLst>
                                    <p:set>
                                      <p:cBhvr>
                                        <p:cTn id="75" dur="1" fill="hold">
                                          <p:stCondLst>
                                            <p:cond delay="0"/>
                                          </p:stCondLst>
                                        </p:cTn>
                                        <p:tgtEl>
                                          <p:spTgt spid="299"/>
                                        </p:tgtEl>
                                        <p:attrNameLst>
                                          <p:attrName>style.visibility</p:attrName>
                                        </p:attrNameLst>
                                      </p:cBhvr>
                                      <p:to>
                                        <p:strVal val="visible"/>
                                      </p:to>
                                    </p:set>
                                    <p:animEffect transition="in" filter="fade">
                                      <p:cBhvr>
                                        <p:cTn id="76" dur="500"/>
                                        <p:tgtEl>
                                          <p:spTgt spid="299"/>
                                        </p:tgtEl>
                                      </p:cBhvr>
                                    </p:animEffect>
                                  </p:childTnLst>
                                </p:cTn>
                              </p:par>
                            </p:childTnLst>
                          </p:cTn>
                        </p:par>
                        <p:par>
                          <p:cTn id="77" fill="hold">
                            <p:stCondLst>
                              <p:cond delay="2000"/>
                            </p:stCondLst>
                            <p:childTnLst>
                              <p:par>
                                <p:cTn id="78" presetID="10" presetClass="entr" presetSubtype="0" fill="hold" nodeType="afterEffect">
                                  <p:stCondLst>
                                    <p:cond delay="0"/>
                                  </p:stCondLst>
                                  <p:childTnLst>
                                    <p:set>
                                      <p:cBhvr>
                                        <p:cTn id="79" dur="1" fill="hold">
                                          <p:stCondLst>
                                            <p:cond delay="0"/>
                                          </p:stCondLst>
                                        </p:cTn>
                                        <p:tgtEl>
                                          <p:spTgt spid="332">
                                            <p:txEl>
                                              <p:pRg st="0" end="0"/>
                                            </p:txEl>
                                          </p:spTgt>
                                        </p:tgtEl>
                                        <p:attrNameLst>
                                          <p:attrName>style.visibility</p:attrName>
                                        </p:attrNameLst>
                                      </p:cBhvr>
                                      <p:to>
                                        <p:strVal val="visible"/>
                                      </p:to>
                                    </p:set>
                                    <p:animEffect transition="in" filter="fade">
                                      <p:cBhvr>
                                        <p:cTn id="80" dur="500"/>
                                        <p:tgtEl>
                                          <p:spTgt spid="332">
                                            <p:txEl>
                                              <p:pRg st="0" end="0"/>
                                            </p:txEl>
                                          </p:spTgt>
                                        </p:tgtEl>
                                      </p:cBhvr>
                                    </p:animEffect>
                                  </p:childTnLst>
                                </p:cTn>
                              </p:par>
                            </p:childTnLst>
                          </p:cTn>
                        </p:par>
                        <p:par>
                          <p:cTn id="81" fill="hold">
                            <p:stCondLst>
                              <p:cond delay="2500"/>
                            </p:stCondLst>
                            <p:childTnLst>
                              <p:par>
                                <p:cTn id="82" presetID="10" presetClass="entr" presetSubtype="0" fill="hold" nodeType="afterEffect">
                                  <p:stCondLst>
                                    <p:cond delay="0"/>
                                  </p:stCondLst>
                                  <p:childTnLst>
                                    <p:set>
                                      <p:cBhvr>
                                        <p:cTn id="83" dur="1" fill="hold">
                                          <p:stCondLst>
                                            <p:cond delay="0"/>
                                          </p:stCondLst>
                                        </p:cTn>
                                        <p:tgtEl>
                                          <p:spTgt spid="332">
                                            <p:txEl>
                                              <p:pRg st="1" end="1"/>
                                            </p:txEl>
                                          </p:spTgt>
                                        </p:tgtEl>
                                        <p:attrNameLst>
                                          <p:attrName>style.visibility</p:attrName>
                                        </p:attrNameLst>
                                      </p:cBhvr>
                                      <p:to>
                                        <p:strVal val="visible"/>
                                      </p:to>
                                    </p:set>
                                    <p:animEffect transition="in" filter="fade">
                                      <p:cBhvr>
                                        <p:cTn id="84" dur="500"/>
                                        <p:tgtEl>
                                          <p:spTgt spid="332">
                                            <p:txEl>
                                              <p:pRg st="1" end="1"/>
                                            </p:txEl>
                                          </p:spTgt>
                                        </p:tgtEl>
                                      </p:cBhvr>
                                    </p:animEffect>
                                  </p:childTnLst>
                                </p:cTn>
                              </p:par>
                            </p:childTnLst>
                          </p:cTn>
                        </p:par>
                        <p:par>
                          <p:cTn id="85" fill="hold">
                            <p:stCondLst>
                              <p:cond delay="3000"/>
                            </p:stCondLst>
                            <p:childTnLst>
                              <p:par>
                                <p:cTn id="86" presetID="10" presetClass="entr" presetSubtype="0" fill="hold" nodeType="afterEffect">
                                  <p:stCondLst>
                                    <p:cond delay="0"/>
                                  </p:stCondLst>
                                  <p:childTnLst>
                                    <p:set>
                                      <p:cBhvr>
                                        <p:cTn id="87" dur="1" fill="hold">
                                          <p:stCondLst>
                                            <p:cond delay="0"/>
                                          </p:stCondLst>
                                        </p:cTn>
                                        <p:tgtEl>
                                          <p:spTgt spid="332">
                                            <p:txEl>
                                              <p:pRg st="2" end="2"/>
                                            </p:txEl>
                                          </p:spTgt>
                                        </p:tgtEl>
                                        <p:attrNameLst>
                                          <p:attrName>style.visibility</p:attrName>
                                        </p:attrNameLst>
                                      </p:cBhvr>
                                      <p:to>
                                        <p:strVal val="visible"/>
                                      </p:to>
                                    </p:set>
                                    <p:animEffect transition="in" filter="fade">
                                      <p:cBhvr>
                                        <p:cTn id="88" dur="500"/>
                                        <p:tgtEl>
                                          <p:spTgt spid="332">
                                            <p:txEl>
                                              <p:pRg st="2" end="2"/>
                                            </p:txEl>
                                          </p:spTgt>
                                        </p:tgtEl>
                                      </p:cBhvr>
                                    </p:animEffect>
                                  </p:childTnLst>
                                </p:cTn>
                              </p:par>
                            </p:childTnLst>
                          </p:cTn>
                        </p:par>
                        <p:par>
                          <p:cTn id="89" fill="hold">
                            <p:stCondLst>
                              <p:cond delay="3500"/>
                            </p:stCondLst>
                            <p:childTnLst>
                              <p:par>
                                <p:cTn id="90" presetID="10" presetClass="entr" presetSubtype="0" fill="hold" nodeType="afterEffect">
                                  <p:stCondLst>
                                    <p:cond delay="0"/>
                                  </p:stCondLst>
                                  <p:childTnLst>
                                    <p:set>
                                      <p:cBhvr>
                                        <p:cTn id="91" dur="1" fill="hold">
                                          <p:stCondLst>
                                            <p:cond delay="0"/>
                                          </p:stCondLst>
                                        </p:cTn>
                                        <p:tgtEl>
                                          <p:spTgt spid="332">
                                            <p:txEl>
                                              <p:pRg st="3" end="3"/>
                                            </p:txEl>
                                          </p:spTgt>
                                        </p:tgtEl>
                                        <p:attrNameLst>
                                          <p:attrName>style.visibility</p:attrName>
                                        </p:attrNameLst>
                                      </p:cBhvr>
                                      <p:to>
                                        <p:strVal val="visible"/>
                                      </p:to>
                                    </p:set>
                                    <p:animEffect transition="in" filter="fade">
                                      <p:cBhvr>
                                        <p:cTn id="92" dur="500"/>
                                        <p:tgtEl>
                                          <p:spTgt spid="332">
                                            <p:txEl>
                                              <p:pRg st="3" end="3"/>
                                            </p:txEl>
                                          </p:spTgt>
                                        </p:tgtEl>
                                      </p:cBhvr>
                                    </p:animEffect>
                                  </p:childTnLst>
                                </p:cTn>
                              </p:par>
                            </p:childTnLst>
                          </p:cTn>
                        </p:par>
                        <p:par>
                          <p:cTn id="93" fill="hold">
                            <p:stCondLst>
                              <p:cond delay="4000"/>
                            </p:stCondLst>
                            <p:childTnLst>
                              <p:par>
                                <p:cTn id="94" presetID="10" presetClass="entr" presetSubtype="0" fill="hold" nodeType="afterEffect">
                                  <p:stCondLst>
                                    <p:cond delay="0"/>
                                  </p:stCondLst>
                                  <p:childTnLst>
                                    <p:set>
                                      <p:cBhvr>
                                        <p:cTn id="95" dur="1" fill="hold">
                                          <p:stCondLst>
                                            <p:cond delay="0"/>
                                          </p:stCondLst>
                                        </p:cTn>
                                        <p:tgtEl>
                                          <p:spTgt spid="332">
                                            <p:txEl>
                                              <p:pRg st="4" end="4"/>
                                            </p:txEl>
                                          </p:spTgt>
                                        </p:tgtEl>
                                        <p:attrNameLst>
                                          <p:attrName>style.visibility</p:attrName>
                                        </p:attrNameLst>
                                      </p:cBhvr>
                                      <p:to>
                                        <p:strVal val="visible"/>
                                      </p:to>
                                    </p:set>
                                    <p:animEffect transition="in" filter="fade">
                                      <p:cBhvr>
                                        <p:cTn id="96" dur="500"/>
                                        <p:tgtEl>
                                          <p:spTgt spid="332">
                                            <p:txEl>
                                              <p:pRg st="4" end="4"/>
                                            </p:txEl>
                                          </p:spTgt>
                                        </p:tgtEl>
                                      </p:cBhvr>
                                    </p:animEffect>
                                  </p:childTnLst>
                                </p:cTn>
                              </p:par>
                            </p:childTnLst>
                          </p:cTn>
                        </p:par>
                        <p:par>
                          <p:cTn id="97" fill="hold">
                            <p:stCondLst>
                              <p:cond delay="4500"/>
                            </p:stCondLst>
                            <p:childTnLst>
                              <p:par>
                                <p:cTn id="98" presetID="10" presetClass="entr" presetSubtype="0" fill="hold" nodeType="afterEffect">
                                  <p:stCondLst>
                                    <p:cond delay="0"/>
                                  </p:stCondLst>
                                  <p:childTnLst>
                                    <p:set>
                                      <p:cBhvr>
                                        <p:cTn id="99" dur="1" fill="hold">
                                          <p:stCondLst>
                                            <p:cond delay="0"/>
                                          </p:stCondLst>
                                        </p:cTn>
                                        <p:tgtEl>
                                          <p:spTgt spid="332">
                                            <p:txEl>
                                              <p:pRg st="5" end="5"/>
                                            </p:txEl>
                                          </p:spTgt>
                                        </p:tgtEl>
                                        <p:attrNameLst>
                                          <p:attrName>style.visibility</p:attrName>
                                        </p:attrNameLst>
                                      </p:cBhvr>
                                      <p:to>
                                        <p:strVal val="visible"/>
                                      </p:to>
                                    </p:set>
                                    <p:animEffect transition="in" filter="fade">
                                      <p:cBhvr>
                                        <p:cTn id="100" dur="500"/>
                                        <p:tgtEl>
                                          <p:spTgt spid="332">
                                            <p:txEl>
                                              <p:pRg st="5" end="5"/>
                                            </p:txEl>
                                          </p:spTgt>
                                        </p:tgtEl>
                                      </p:cBhvr>
                                    </p:animEffect>
                                  </p:childTnLst>
                                </p:cTn>
                              </p:par>
                            </p:childTnLst>
                          </p:cTn>
                        </p:par>
                        <p:par>
                          <p:cTn id="101" fill="hold">
                            <p:stCondLst>
                              <p:cond delay="5000"/>
                            </p:stCondLst>
                            <p:childTnLst>
                              <p:par>
                                <p:cTn id="102" presetID="10" presetClass="entr" presetSubtype="0" fill="hold" nodeType="afterEffect">
                                  <p:stCondLst>
                                    <p:cond delay="0"/>
                                  </p:stCondLst>
                                  <p:childTnLst>
                                    <p:set>
                                      <p:cBhvr>
                                        <p:cTn id="103" dur="1" fill="hold">
                                          <p:stCondLst>
                                            <p:cond delay="0"/>
                                          </p:stCondLst>
                                        </p:cTn>
                                        <p:tgtEl>
                                          <p:spTgt spid="332">
                                            <p:txEl>
                                              <p:pRg st="6" end="6"/>
                                            </p:txEl>
                                          </p:spTgt>
                                        </p:tgtEl>
                                        <p:attrNameLst>
                                          <p:attrName>style.visibility</p:attrName>
                                        </p:attrNameLst>
                                      </p:cBhvr>
                                      <p:to>
                                        <p:strVal val="visible"/>
                                      </p:to>
                                    </p:set>
                                    <p:animEffect transition="in" filter="fade">
                                      <p:cBhvr>
                                        <p:cTn id="104" dur="500"/>
                                        <p:tgtEl>
                                          <p:spTgt spid="332">
                                            <p:txEl>
                                              <p:pRg st="6" end="6"/>
                                            </p:txEl>
                                          </p:spTgt>
                                        </p:tgtEl>
                                      </p:cBhvr>
                                    </p:animEffect>
                                  </p:childTnLst>
                                </p:cTn>
                              </p:par>
                            </p:childTnLst>
                          </p:cTn>
                        </p:par>
                        <p:par>
                          <p:cTn id="105" fill="hold">
                            <p:stCondLst>
                              <p:cond delay="5500"/>
                            </p:stCondLst>
                            <p:childTnLst>
                              <p:par>
                                <p:cTn id="106" presetID="10" presetClass="entr" presetSubtype="0" fill="hold" nodeType="afterEffect">
                                  <p:stCondLst>
                                    <p:cond delay="0"/>
                                  </p:stCondLst>
                                  <p:childTnLst>
                                    <p:set>
                                      <p:cBhvr>
                                        <p:cTn id="107" dur="1" fill="hold">
                                          <p:stCondLst>
                                            <p:cond delay="0"/>
                                          </p:stCondLst>
                                        </p:cTn>
                                        <p:tgtEl>
                                          <p:spTgt spid="332">
                                            <p:txEl>
                                              <p:pRg st="7" end="7"/>
                                            </p:txEl>
                                          </p:spTgt>
                                        </p:tgtEl>
                                        <p:attrNameLst>
                                          <p:attrName>style.visibility</p:attrName>
                                        </p:attrNameLst>
                                      </p:cBhvr>
                                      <p:to>
                                        <p:strVal val="visible"/>
                                      </p:to>
                                    </p:set>
                                    <p:animEffect transition="in" filter="fade">
                                      <p:cBhvr>
                                        <p:cTn id="108" dur="500"/>
                                        <p:tgtEl>
                                          <p:spTgt spid="332">
                                            <p:txEl>
                                              <p:pRg st="7" end="7"/>
                                            </p:txEl>
                                          </p:spTgt>
                                        </p:tgtEl>
                                      </p:cBhvr>
                                    </p:animEffect>
                                  </p:childTnLst>
                                </p:cTn>
                              </p:par>
                            </p:childTnLst>
                          </p:cTn>
                        </p:par>
                        <p:par>
                          <p:cTn id="109" fill="hold">
                            <p:stCondLst>
                              <p:cond delay="6000"/>
                            </p:stCondLst>
                            <p:childTnLst>
                              <p:par>
                                <p:cTn id="110" presetID="10" presetClass="entr" presetSubtype="0" fill="hold" nodeType="afterEffect">
                                  <p:stCondLst>
                                    <p:cond delay="0"/>
                                  </p:stCondLst>
                                  <p:childTnLst>
                                    <p:set>
                                      <p:cBhvr>
                                        <p:cTn id="111" dur="1" fill="hold">
                                          <p:stCondLst>
                                            <p:cond delay="0"/>
                                          </p:stCondLst>
                                        </p:cTn>
                                        <p:tgtEl>
                                          <p:spTgt spid="332">
                                            <p:txEl>
                                              <p:pRg st="8" end="8"/>
                                            </p:txEl>
                                          </p:spTgt>
                                        </p:tgtEl>
                                        <p:attrNameLst>
                                          <p:attrName>style.visibility</p:attrName>
                                        </p:attrNameLst>
                                      </p:cBhvr>
                                      <p:to>
                                        <p:strVal val="visible"/>
                                      </p:to>
                                    </p:set>
                                    <p:animEffect transition="in" filter="fade">
                                      <p:cBhvr>
                                        <p:cTn id="112" dur="500"/>
                                        <p:tgtEl>
                                          <p:spTgt spid="332">
                                            <p:txEl>
                                              <p:pRg st="8" end="8"/>
                                            </p:txEl>
                                          </p:spTgt>
                                        </p:tgtEl>
                                      </p:cBhvr>
                                    </p:animEffect>
                                  </p:childTnLst>
                                </p:cTn>
                              </p:par>
                            </p:childTnLst>
                          </p:cTn>
                        </p:par>
                        <p:par>
                          <p:cTn id="113" fill="hold">
                            <p:stCondLst>
                              <p:cond delay="6500"/>
                            </p:stCondLst>
                            <p:childTnLst>
                              <p:par>
                                <p:cTn id="114" presetID="10" presetClass="entr" presetSubtype="0" fill="hold" nodeType="afterEffect">
                                  <p:stCondLst>
                                    <p:cond delay="0"/>
                                  </p:stCondLst>
                                  <p:childTnLst>
                                    <p:set>
                                      <p:cBhvr>
                                        <p:cTn id="115" dur="1" fill="hold">
                                          <p:stCondLst>
                                            <p:cond delay="0"/>
                                          </p:stCondLst>
                                        </p:cTn>
                                        <p:tgtEl>
                                          <p:spTgt spid="322"/>
                                        </p:tgtEl>
                                        <p:attrNameLst>
                                          <p:attrName>style.visibility</p:attrName>
                                        </p:attrNameLst>
                                      </p:cBhvr>
                                      <p:to>
                                        <p:strVal val="visible"/>
                                      </p:to>
                                    </p:set>
                                    <p:animEffect transition="in" filter="fade">
                                      <p:cBhvr>
                                        <p:cTn id="116" dur="500"/>
                                        <p:tgtEl>
                                          <p:spTgt spid="322"/>
                                        </p:tgtEl>
                                      </p:cBhvr>
                                    </p:animEffect>
                                  </p:childTnLst>
                                </p:cTn>
                              </p:par>
                            </p:childTnLst>
                          </p:cTn>
                        </p:par>
                        <p:par>
                          <p:cTn id="117" fill="hold">
                            <p:stCondLst>
                              <p:cond delay="7000"/>
                            </p:stCondLst>
                            <p:childTnLst>
                              <p:par>
                                <p:cTn id="118" presetID="10" presetClass="entr" presetSubtype="0" fill="hold" nodeType="afterEffect">
                                  <p:stCondLst>
                                    <p:cond delay="0"/>
                                  </p:stCondLst>
                                  <p:childTnLst>
                                    <p:set>
                                      <p:cBhvr>
                                        <p:cTn id="119" dur="1" fill="hold">
                                          <p:stCondLst>
                                            <p:cond delay="0"/>
                                          </p:stCondLst>
                                        </p:cTn>
                                        <p:tgtEl>
                                          <p:spTgt spid="314"/>
                                        </p:tgtEl>
                                        <p:attrNameLst>
                                          <p:attrName>style.visibility</p:attrName>
                                        </p:attrNameLst>
                                      </p:cBhvr>
                                      <p:to>
                                        <p:strVal val="visible"/>
                                      </p:to>
                                    </p:set>
                                    <p:animEffect transition="in" filter="fade">
                                      <p:cBhvr>
                                        <p:cTn id="120" dur="500"/>
                                        <p:tgtEl>
                                          <p:spTgt spid="314"/>
                                        </p:tgtEl>
                                      </p:cBhvr>
                                    </p:animEffect>
                                  </p:childTnLst>
                                </p:cTn>
                              </p:par>
                              <p:par>
                                <p:cTn id="121" presetID="10" presetClass="entr" presetSubtype="0" fill="hold" nodeType="withEffect">
                                  <p:stCondLst>
                                    <p:cond delay="0"/>
                                  </p:stCondLst>
                                  <p:childTnLst>
                                    <p:set>
                                      <p:cBhvr>
                                        <p:cTn id="122" dur="1" fill="hold">
                                          <p:stCondLst>
                                            <p:cond delay="0"/>
                                          </p:stCondLst>
                                        </p:cTn>
                                        <p:tgtEl>
                                          <p:spTgt spid="292"/>
                                        </p:tgtEl>
                                        <p:attrNameLst>
                                          <p:attrName>style.visibility</p:attrName>
                                        </p:attrNameLst>
                                      </p:cBhvr>
                                      <p:to>
                                        <p:strVal val="visible"/>
                                      </p:to>
                                    </p:set>
                                    <p:animEffect transition="in" filter="fade">
                                      <p:cBhvr>
                                        <p:cTn id="123" dur="500"/>
                                        <p:tgtEl>
                                          <p:spTgt spid="292"/>
                                        </p:tgtEl>
                                      </p:cBhvr>
                                    </p:animEffect>
                                  </p:childTnLst>
                                </p:cTn>
                              </p:par>
                              <p:par>
                                <p:cTn id="124" presetID="10" presetClass="entr" presetSubtype="0" fill="hold" nodeType="withEffect">
                                  <p:stCondLst>
                                    <p:cond delay="250"/>
                                  </p:stCondLst>
                                  <p:childTnLst>
                                    <p:set>
                                      <p:cBhvr>
                                        <p:cTn id="125" dur="1" fill="hold">
                                          <p:stCondLst>
                                            <p:cond delay="0"/>
                                          </p:stCondLst>
                                        </p:cTn>
                                        <p:tgtEl>
                                          <p:spTgt spid="300"/>
                                        </p:tgtEl>
                                        <p:attrNameLst>
                                          <p:attrName>style.visibility</p:attrName>
                                        </p:attrNameLst>
                                      </p:cBhvr>
                                      <p:to>
                                        <p:strVal val="visible"/>
                                      </p:to>
                                    </p:set>
                                    <p:animEffect transition="in" filter="fade">
                                      <p:cBhvr>
                                        <p:cTn id="126" dur="500"/>
                                        <p:tgtEl>
                                          <p:spTgt spid="300"/>
                                        </p:tgtEl>
                                      </p:cBhvr>
                                    </p:animEffect>
                                  </p:childTnLst>
                                </p:cTn>
                              </p:par>
                            </p:childTnLst>
                          </p:cTn>
                        </p:par>
                        <p:par>
                          <p:cTn id="127" fill="hold">
                            <p:stCondLst>
                              <p:cond delay="7500"/>
                            </p:stCondLst>
                            <p:childTnLst>
                              <p:par>
                                <p:cTn id="128" presetID="10" presetClass="entr" presetSubtype="0" fill="hold" nodeType="afterEffect">
                                  <p:stCondLst>
                                    <p:cond delay="0"/>
                                  </p:stCondLst>
                                  <p:childTnLst>
                                    <p:set>
                                      <p:cBhvr>
                                        <p:cTn id="129" dur="1" fill="hold">
                                          <p:stCondLst>
                                            <p:cond delay="0"/>
                                          </p:stCondLst>
                                        </p:cTn>
                                        <p:tgtEl>
                                          <p:spTgt spid="333">
                                            <p:txEl>
                                              <p:pRg st="0" end="0"/>
                                            </p:txEl>
                                          </p:spTgt>
                                        </p:tgtEl>
                                        <p:attrNameLst>
                                          <p:attrName>style.visibility</p:attrName>
                                        </p:attrNameLst>
                                      </p:cBhvr>
                                      <p:to>
                                        <p:strVal val="visible"/>
                                      </p:to>
                                    </p:set>
                                    <p:animEffect transition="in" filter="fade">
                                      <p:cBhvr>
                                        <p:cTn id="130" dur="500"/>
                                        <p:tgtEl>
                                          <p:spTgt spid="333">
                                            <p:txEl>
                                              <p:pRg st="0" end="0"/>
                                            </p:txEl>
                                          </p:spTgt>
                                        </p:tgtEl>
                                      </p:cBhvr>
                                    </p:animEffect>
                                  </p:childTnLst>
                                </p:cTn>
                              </p:par>
                            </p:childTnLst>
                          </p:cTn>
                        </p:par>
                        <p:par>
                          <p:cTn id="131" fill="hold">
                            <p:stCondLst>
                              <p:cond delay="8000"/>
                            </p:stCondLst>
                            <p:childTnLst>
                              <p:par>
                                <p:cTn id="132" presetID="10" presetClass="entr" presetSubtype="0" fill="hold" nodeType="afterEffect">
                                  <p:stCondLst>
                                    <p:cond delay="0"/>
                                  </p:stCondLst>
                                  <p:childTnLst>
                                    <p:set>
                                      <p:cBhvr>
                                        <p:cTn id="133" dur="1" fill="hold">
                                          <p:stCondLst>
                                            <p:cond delay="0"/>
                                          </p:stCondLst>
                                        </p:cTn>
                                        <p:tgtEl>
                                          <p:spTgt spid="333">
                                            <p:txEl>
                                              <p:pRg st="1" end="1"/>
                                            </p:txEl>
                                          </p:spTgt>
                                        </p:tgtEl>
                                        <p:attrNameLst>
                                          <p:attrName>style.visibility</p:attrName>
                                        </p:attrNameLst>
                                      </p:cBhvr>
                                      <p:to>
                                        <p:strVal val="visible"/>
                                      </p:to>
                                    </p:set>
                                    <p:animEffect transition="in" filter="fade">
                                      <p:cBhvr>
                                        <p:cTn id="134" dur="500"/>
                                        <p:tgtEl>
                                          <p:spTgt spid="333">
                                            <p:txEl>
                                              <p:pRg st="1" end="1"/>
                                            </p:txEl>
                                          </p:spTgt>
                                        </p:tgtEl>
                                      </p:cBhvr>
                                    </p:animEffect>
                                  </p:childTnLst>
                                </p:cTn>
                              </p:par>
                            </p:childTnLst>
                          </p:cTn>
                        </p:par>
                        <p:par>
                          <p:cTn id="135" fill="hold">
                            <p:stCondLst>
                              <p:cond delay="8500"/>
                            </p:stCondLst>
                            <p:childTnLst>
                              <p:par>
                                <p:cTn id="136" presetID="10" presetClass="entr" presetSubtype="0" fill="hold" nodeType="afterEffect">
                                  <p:stCondLst>
                                    <p:cond delay="0"/>
                                  </p:stCondLst>
                                  <p:childTnLst>
                                    <p:set>
                                      <p:cBhvr>
                                        <p:cTn id="137" dur="1" fill="hold">
                                          <p:stCondLst>
                                            <p:cond delay="0"/>
                                          </p:stCondLst>
                                        </p:cTn>
                                        <p:tgtEl>
                                          <p:spTgt spid="333">
                                            <p:txEl>
                                              <p:pRg st="2" end="2"/>
                                            </p:txEl>
                                          </p:spTgt>
                                        </p:tgtEl>
                                        <p:attrNameLst>
                                          <p:attrName>style.visibility</p:attrName>
                                        </p:attrNameLst>
                                      </p:cBhvr>
                                      <p:to>
                                        <p:strVal val="visible"/>
                                      </p:to>
                                    </p:set>
                                    <p:animEffect transition="in" filter="fade">
                                      <p:cBhvr>
                                        <p:cTn id="138" dur="500"/>
                                        <p:tgtEl>
                                          <p:spTgt spid="333">
                                            <p:txEl>
                                              <p:pRg st="2" end="2"/>
                                            </p:txEl>
                                          </p:spTgt>
                                        </p:tgtEl>
                                      </p:cBhvr>
                                    </p:animEffect>
                                  </p:childTnLst>
                                </p:cTn>
                              </p:par>
                            </p:childTnLst>
                          </p:cTn>
                        </p:par>
                        <p:par>
                          <p:cTn id="139" fill="hold">
                            <p:stCondLst>
                              <p:cond delay="9000"/>
                            </p:stCondLst>
                            <p:childTnLst>
                              <p:par>
                                <p:cTn id="140" presetID="10" presetClass="entr" presetSubtype="0" fill="hold" nodeType="afterEffect">
                                  <p:stCondLst>
                                    <p:cond delay="0"/>
                                  </p:stCondLst>
                                  <p:childTnLst>
                                    <p:set>
                                      <p:cBhvr>
                                        <p:cTn id="141" dur="1" fill="hold">
                                          <p:stCondLst>
                                            <p:cond delay="0"/>
                                          </p:stCondLst>
                                        </p:cTn>
                                        <p:tgtEl>
                                          <p:spTgt spid="333">
                                            <p:txEl>
                                              <p:pRg st="3" end="3"/>
                                            </p:txEl>
                                          </p:spTgt>
                                        </p:tgtEl>
                                        <p:attrNameLst>
                                          <p:attrName>style.visibility</p:attrName>
                                        </p:attrNameLst>
                                      </p:cBhvr>
                                      <p:to>
                                        <p:strVal val="visible"/>
                                      </p:to>
                                    </p:set>
                                    <p:animEffect transition="in" filter="fade">
                                      <p:cBhvr>
                                        <p:cTn id="142" dur="500"/>
                                        <p:tgtEl>
                                          <p:spTgt spid="333">
                                            <p:txEl>
                                              <p:pRg st="3" end="3"/>
                                            </p:txEl>
                                          </p:spTgt>
                                        </p:tgtEl>
                                      </p:cBhvr>
                                    </p:animEffect>
                                  </p:childTnLst>
                                </p:cTn>
                              </p:par>
                            </p:childTnLst>
                          </p:cTn>
                        </p:par>
                        <p:par>
                          <p:cTn id="143" fill="hold">
                            <p:stCondLst>
                              <p:cond delay="9500"/>
                            </p:stCondLst>
                            <p:childTnLst>
                              <p:par>
                                <p:cTn id="144" presetID="10" presetClass="entr" presetSubtype="0" fill="hold" nodeType="afterEffect">
                                  <p:stCondLst>
                                    <p:cond delay="0"/>
                                  </p:stCondLst>
                                  <p:childTnLst>
                                    <p:set>
                                      <p:cBhvr>
                                        <p:cTn id="145" dur="1" fill="hold">
                                          <p:stCondLst>
                                            <p:cond delay="0"/>
                                          </p:stCondLst>
                                        </p:cTn>
                                        <p:tgtEl>
                                          <p:spTgt spid="333">
                                            <p:txEl>
                                              <p:pRg st="4" end="4"/>
                                            </p:txEl>
                                          </p:spTgt>
                                        </p:tgtEl>
                                        <p:attrNameLst>
                                          <p:attrName>style.visibility</p:attrName>
                                        </p:attrNameLst>
                                      </p:cBhvr>
                                      <p:to>
                                        <p:strVal val="visible"/>
                                      </p:to>
                                    </p:set>
                                    <p:animEffect transition="in" filter="fade">
                                      <p:cBhvr>
                                        <p:cTn id="146" dur="500"/>
                                        <p:tgtEl>
                                          <p:spTgt spid="333">
                                            <p:txEl>
                                              <p:pRg st="4" end="4"/>
                                            </p:txEl>
                                          </p:spTgt>
                                        </p:tgtEl>
                                      </p:cBhvr>
                                    </p:animEffect>
                                  </p:childTnLst>
                                </p:cTn>
                              </p:par>
                            </p:childTnLst>
                          </p:cTn>
                        </p:par>
                        <p:par>
                          <p:cTn id="147" fill="hold">
                            <p:stCondLst>
                              <p:cond delay="10000"/>
                            </p:stCondLst>
                            <p:childTnLst>
                              <p:par>
                                <p:cTn id="148" presetID="10" presetClass="entr" presetSubtype="0" fill="hold" nodeType="afterEffect">
                                  <p:stCondLst>
                                    <p:cond delay="0"/>
                                  </p:stCondLst>
                                  <p:childTnLst>
                                    <p:set>
                                      <p:cBhvr>
                                        <p:cTn id="149" dur="1" fill="hold">
                                          <p:stCondLst>
                                            <p:cond delay="0"/>
                                          </p:stCondLst>
                                        </p:cTn>
                                        <p:tgtEl>
                                          <p:spTgt spid="333">
                                            <p:txEl>
                                              <p:pRg st="5" end="5"/>
                                            </p:txEl>
                                          </p:spTgt>
                                        </p:tgtEl>
                                        <p:attrNameLst>
                                          <p:attrName>style.visibility</p:attrName>
                                        </p:attrNameLst>
                                      </p:cBhvr>
                                      <p:to>
                                        <p:strVal val="visible"/>
                                      </p:to>
                                    </p:set>
                                    <p:animEffect transition="in" filter="fade">
                                      <p:cBhvr>
                                        <p:cTn id="150" dur="500"/>
                                        <p:tgtEl>
                                          <p:spTgt spid="333">
                                            <p:txEl>
                                              <p:pRg st="5" end="5"/>
                                            </p:txEl>
                                          </p:spTgt>
                                        </p:tgtEl>
                                      </p:cBhvr>
                                    </p:animEffect>
                                  </p:childTnLst>
                                </p:cTn>
                              </p:par>
                            </p:childTnLst>
                          </p:cTn>
                        </p:par>
                        <p:par>
                          <p:cTn id="151" fill="hold">
                            <p:stCondLst>
                              <p:cond delay="10500"/>
                            </p:stCondLst>
                            <p:childTnLst>
                              <p:par>
                                <p:cTn id="152" presetID="10" presetClass="entr" presetSubtype="0" fill="hold" nodeType="afterEffect">
                                  <p:stCondLst>
                                    <p:cond delay="0"/>
                                  </p:stCondLst>
                                  <p:childTnLst>
                                    <p:set>
                                      <p:cBhvr>
                                        <p:cTn id="153" dur="1" fill="hold">
                                          <p:stCondLst>
                                            <p:cond delay="0"/>
                                          </p:stCondLst>
                                        </p:cTn>
                                        <p:tgtEl>
                                          <p:spTgt spid="333">
                                            <p:txEl>
                                              <p:pRg st="6" end="6"/>
                                            </p:txEl>
                                          </p:spTgt>
                                        </p:tgtEl>
                                        <p:attrNameLst>
                                          <p:attrName>style.visibility</p:attrName>
                                        </p:attrNameLst>
                                      </p:cBhvr>
                                      <p:to>
                                        <p:strVal val="visible"/>
                                      </p:to>
                                    </p:set>
                                    <p:animEffect transition="in" filter="fade">
                                      <p:cBhvr>
                                        <p:cTn id="154" dur="500"/>
                                        <p:tgtEl>
                                          <p:spTgt spid="333">
                                            <p:txEl>
                                              <p:pRg st="6" end="6"/>
                                            </p:txEl>
                                          </p:spTgt>
                                        </p:tgtEl>
                                      </p:cBhvr>
                                    </p:animEffect>
                                  </p:childTnLst>
                                </p:cTn>
                              </p:par>
                            </p:childTnLst>
                          </p:cTn>
                        </p:par>
                        <p:par>
                          <p:cTn id="155" fill="hold">
                            <p:stCondLst>
                              <p:cond delay="11000"/>
                            </p:stCondLst>
                            <p:childTnLst>
                              <p:par>
                                <p:cTn id="156" presetID="10" presetClass="entr" presetSubtype="0" fill="hold" nodeType="afterEffect">
                                  <p:stCondLst>
                                    <p:cond delay="0"/>
                                  </p:stCondLst>
                                  <p:childTnLst>
                                    <p:set>
                                      <p:cBhvr>
                                        <p:cTn id="157" dur="1" fill="hold">
                                          <p:stCondLst>
                                            <p:cond delay="0"/>
                                          </p:stCondLst>
                                        </p:cTn>
                                        <p:tgtEl>
                                          <p:spTgt spid="333">
                                            <p:txEl>
                                              <p:pRg st="7" end="7"/>
                                            </p:txEl>
                                          </p:spTgt>
                                        </p:tgtEl>
                                        <p:attrNameLst>
                                          <p:attrName>style.visibility</p:attrName>
                                        </p:attrNameLst>
                                      </p:cBhvr>
                                      <p:to>
                                        <p:strVal val="visible"/>
                                      </p:to>
                                    </p:set>
                                    <p:animEffect transition="in" filter="fade">
                                      <p:cBhvr>
                                        <p:cTn id="158" dur="500"/>
                                        <p:tgtEl>
                                          <p:spTgt spid="333">
                                            <p:txEl>
                                              <p:pRg st="7" end="7"/>
                                            </p:txEl>
                                          </p:spTgt>
                                        </p:tgtEl>
                                      </p:cBhvr>
                                    </p:animEffect>
                                  </p:childTnLst>
                                </p:cTn>
                              </p:par>
                            </p:childTnLst>
                          </p:cTn>
                        </p:par>
                        <p:par>
                          <p:cTn id="159" fill="hold">
                            <p:stCondLst>
                              <p:cond delay="11500"/>
                            </p:stCondLst>
                            <p:childTnLst>
                              <p:par>
                                <p:cTn id="160" presetID="10" presetClass="entr" presetSubtype="0" fill="hold" nodeType="afterEffect">
                                  <p:stCondLst>
                                    <p:cond delay="0"/>
                                  </p:stCondLst>
                                  <p:childTnLst>
                                    <p:set>
                                      <p:cBhvr>
                                        <p:cTn id="161" dur="1" fill="hold">
                                          <p:stCondLst>
                                            <p:cond delay="0"/>
                                          </p:stCondLst>
                                        </p:cTn>
                                        <p:tgtEl>
                                          <p:spTgt spid="333">
                                            <p:txEl>
                                              <p:pRg st="8" end="8"/>
                                            </p:txEl>
                                          </p:spTgt>
                                        </p:tgtEl>
                                        <p:attrNameLst>
                                          <p:attrName>style.visibility</p:attrName>
                                        </p:attrNameLst>
                                      </p:cBhvr>
                                      <p:to>
                                        <p:strVal val="visible"/>
                                      </p:to>
                                    </p:set>
                                    <p:animEffect transition="in" filter="fade">
                                      <p:cBhvr>
                                        <p:cTn id="162" dur="500"/>
                                        <p:tgtEl>
                                          <p:spTgt spid="333">
                                            <p:txEl>
                                              <p:pRg st="8" end="8"/>
                                            </p:txEl>
                                          </p:spTgt>
                                        </p:tgtEl>
                                      </p:cBhvr>
                                    </p:animEffect>
                                  </p:childTnLst>
                                </p:cTn>
                              </p:par>
                            </p:childTnLst>
                          </p:cTn>
                        </p:par>
                        <p:par>
                          <p:cTn id="163" fill="hold">
                            <p:stCondLst>
                              <p:cond delay="12000"/>
                            </p:stCondLst>
                            <p:childTnLst>
                              <p:par>
                                <p:cTn id="164" presetID="10" presetClass="entr" presetSubtype="0" fill="hold" nodeType="afterEffect">
                                  <p:stCondLst>
                                    <p:cond delay="0"/>
                                  </p:stCondLst>
                                  <p:childTnLst>
                                    <p:set>
                                      <p:cBhvr>
                                        <p:cTn id="165" dur="1" fill="hold">
                                          <p:stCondLst>
                                            <p:cond delay="0"/>
                                          </p:stCondLst>
                                        </p:cTn>
                                        <p:tgtEl>
                                          <p:spTgt spid="323"/>
                                        </p:tgtEl>
                                        <p:attrNameLst>
                                          <p:attrName>style.visibility</p:attrName>
                                        </p:attrNameLst>
                                      </p:cBhvr>
                                      <p:to>
                                        <p:strVal val="visible"/>
                                      </p:to>
                                    </p:set>
                                    <p:animEffect transition="in" filter="fade">
                                      <p:cBhvr>
                                        <p:cTn id="166" dur="500"/>
                                        <p:tgtEl>
                                          <p:spTgt spid="323"/>
                                        </p:tgtEl>
                                      </p:cBhvr>
                                    </p:animEffect>
                                  </p:childTnLst>
                                </p:cTn>
                              </p:par>
                            </p:childTnLst>
                          </p:cTn>
                        </p:par>
                        <p:par>
                          <p:cTn id="167" fill="hold">
                            <p:stCondLst>
                              <p:cond delay="12500"/>
                            </p:stCondLst>
                            <p:childTnLst>
                              <p:par>
                                <p:cTn id="168" presetID="10" presetClass="entr" presetSubtype="0" fill="hold" nodeType="afterEffect">
                                  <p:stCondLst>
                                    <p:cond delay="0"/>
                                  </p:stCondLst>
                                  <p:childTnLst>
                                    <p:set>
                                      <p:cBhvr>
                                        <p:cTn id="169" dur="1" fill="hold">
                                          <p:stCondLst>
                                            <p:cond delay="0"/>
                                          </p:stCondLst>
                                        </p:cTn>
                                        <p:tgtEl>
                                          <p:spTgt spid="315"/>
                                        </p:tgtEl>
                                        <p:attrNameLst>
                                          <p:attrName>style.visibility</p:attrName>
                                        </p:attrNameLst>
                                      </p:cBhvr>
                                      <p:to>
                                        <p:strVal val="visible"/>
                                      </p:to>
                                    </p:set>
                                    <p:animEffect transition="in" filter="fade">
                                      <p:cBhvr>
                                        <p:cTn id="170" dur="500"/>
                                        <p:tgtEl>
                                          <p:spTgt spid="315"/>
                                        </p:tgtEl>
                                      </p:cBhvr>
                                    </p:animEffect>
                                  </p:childTnLst>
                                </p:cTn>
                              </p:par>
                              <p:par>
                                <p:cTn id="171" presetID="10" presetClass="entr" presetSubtype="0" fill="hold" nodeType="withEffect">
                                  <p:stCondLst>
                                    <p:cond delay="0"/>
                                  </p:stCondLst>
                                  <p:childTnLst>
                                    <p:set>
                                      <p:cBhvr>
                                        <p:cTn id="172" dur="1" fill="hold">
                                          <p:stCondLst>
                                            <p:cond delay="0"/>
                                          </p:stCondLst>
                                        </p:cTn>
                                        <p:tgtEl>
                                          <p:spTgt spid="293"/>
                                        </p:tgtEl>
                                        <p:attrNameLst>
                                          <p:attrName>style.visibility</p:attrName>
                                        </p:attrNameLst>
                                      </p:cBhvr>
                                      <p:to>
                                        <p:strVal val="visible"/>
                                      </p:to>
                                    </p:set>
                                    <p:animEffect transition="in" filter="fade">
                                      <p:cBhvr>
                                        <p:cTn id="173" dur="500"/>
                                        <p:tgtEl>
                                          <p:spTgt spid="293"/>
                                        </p:tgtEl>
                                      </p:cBhvr>
                                    </p:animEffect>
                                  </p:childTnLst>
                                </p:cTn>
                              </p:par>
                              <p:par>
                                <p:cTn id="174" presetID="10" presetClass="entr" presetSubtype="0" fill="hold" nodeType="withEffect">
                                  <p:stCondLst>
                                    <p:cond delay="250"/>
                                  </p:stCondLst>
                                  <p:childTnLst>
                                    <p:set>
                                      <p:cBhvr>
                                        <p:cTn id="175" dur="1" fill="hold">
                                          <p:stCondLst>
                                            <p:cond delay="0"/>
                                          </p:stCondLst>
                                        </p:cTn>
                                        <p:tgtEl>
                                          <p:spTgt spid="301"/>
                                        </p:tgtEl>
                                        <p:attrNameLst>
                                          <p:attrName>style.visibility</p:attrName>
                                        </p:attrNameLst>
                                      </p:cBhvr>
                                      <p:to>
                                        <p:strVal val="visible"/>
                                      </p:to>
                                    </p:set>
                                    <p:animEffect transition="in" filter="fade">
                                      <p:cBhvr>
                                        <p:cTn id="176" dur="500"/>
                                        <p:tgtEl>
                                          <p:spTgt spid="301"/>
                                        </p:tgtEl>
                                      </p:cBhvr>
                                    </p:animEffect>
                                  </p:childTnLst>
                                </p:cTn>
                              </p:par>
                            </p:childTnLst>
                          </p:cTn>
                        </p:par>
                        <p:par>
                          <p:cTn id="177" fill="hold">
                            <p:stCondLst>
                              <p:cond delay="13000"/>
                            </p:stCondLst>
                            <p:childTnLst>
                              <p:par>
                                <p:cTn id="178" presetID="10" presetClass="entr" presetSubtype="0" fill="hold" nodeType="afterEffect">
                                  <p:stCondLst>
                                    <p:cond delay="0"/>
                                  </p:stCondLst>
                                  <p:childTnLst>
                                    <p:set>
                                      <p:cBhvr>
                                        <p:cTn id="179" dur="1" fill="hold">
                                          <p:stCondLst>
                                            <p:cond delay="0"/>
                                          </p:stCondLst>
                                        </p:cTn>
                                        <p:tgtEl>
                                          <p:spTgt spid="334">
                                            <p:txEl>
                                              <p:pRg st="0" end="0"/>
                                            </p:txEl>
                                          </p:spTgt>
                                        </p:tgtEl>
                                        <p:attrNameLst>
                                          <p:attrName>style.visibility</p:attrName>
                                        </p:attrNameLst>
                                      </p:cBhvr>
                                      <p:to>
                                        <p:strVal val="visible"/>
                                      </p:to>
                                    </p:set>
                                    <p:animEffect transition="in" filter="fade">
                                      <p:cBhvr>
                                        <p:cTn id="180" dur="500"/>
                                        <p:tgtEl>
                                          <p:spTgt spid="334">
                                            <p:txEl>
                                              <p:pRg st="0" end="0"/>
                                            </p:txEl>
                                          </p:spTgt>
                                        </p:tgtEl>
                                      </p:cBhvr>
                                    </p:animEffect>
                                  </p:childTnLst>
                                </p:cTn>
                              </p:par>
                            </p:childTnLst>
                          </p:cTn>
                        </p:par>
                        <p:par>
                          <p:cTn id="181" fill="hold">
                            <p:stCondLst>
                              <p:cond delay="13500"/>
                            </p:stCondLst>
                            <p:childTnLst>
                              <p:par>
                                <p:cTn id="182" presetID="10" presetClass="entr" presetSubtype="0" fill="hold" nodeType="afterEffect">
                                  <p:stCondLst>
                                    <p:cond delay="0"/>
                                  </p:stCondLst>
                                  <p:childTnLst>
                                    <p:set>
                                      <p:cBhvr>
                                        <p:cTn id="183" dur="1" fill="hold">
                                          <p:stCondLst>
                                            <p:cond delay="0"/>
                                          </p:stCondLst>
                                        </p:cTn>
                                        <p:tgtEl>
                                          <p:spTgt spid="334">
                                            <p:txEl>
                                              <p:pRg st="1" end="1"/>
                                            </p:txEl>
                                          </p:spTgt>
                                        </p:tgtEl>
                                        <p:attrNameLst>
                                          <p:attrName>style.visibility</p:attrName>
                                        </p:attrNameLst>
                                      </p:cBhvr>
                                      <p:to>
                                        <p:strVal val="visible"/>
                                      </p:to>
                                    </p:set>
                                    <p:animEffect transition="in" filter="fade">
                                      <p:cBhvr>
                                        <p:cTn id="184" dur="500"/>
                                        <p:tgtEl>
                                          <p:spTgt spid="334">
                                            <p:txEl>
                                              <p:pRg st="1" end="1"/>
                                            </p:txEl>
                                          </p:spTgt>
                                        </p:tgtEl>
                                      </p:cBhvr>
                                    </p:animEffect>
                                  </p:childTnLst>
                                </p:cTn>
                              </p:par>
                            </p:childTnLst>
                          </p:cTn>
                        </p:par>
                        <p:par>
                          <p:cTn id="185" fill="hold">
                            <p:stCondLst>
                              <p:cond delay="14000"/>
                            </p:stCondLst>
                            <p:childTnLst>
                              <p:par>
                                <p:cTn id="186" presetID="10" presetClass="entr" presetSubtype="0" fill="hold" nodeType="afterEffect">
                                  <p:stCondLst>
                                    <p:cond delay="0"/>
                                  </p:stCondLst>
                                  <p:childTnLst>
                                    <p:set>
                                      <p:cBhvr>
                                        <p:cTn id="187" dur="1" fill="hold">
                                          <p:stCondLst>
                                            <p:cond delay="0"/>
                                          </p:stCondLst>
                                        </p:cTn>
                                        <p:tgtEl>
                                          <p:spTgt spid="334">
                                            <p:txEl>
                                              <p:pRg st="2" end="2"/>
                                            </p:txEl>
                                          </p:spTgt>
                                        </p:tgtEl>
                                        <p:attrNameLst>
                                          <p:attrName>style.visibility</p:attrName>
                                        </p:attrNameLst>
                                      </p:cBhvr>
                                      <p:to>
                                        <p:strVal val="visible"/>
                                      </p:to>
                                    </p:set>
                                    <p:animEffect transition="in" filter="fade">
                                      <p:cBhvr>
                                        <p:cTn id="188" dur="500"/>
                                        <p:tgtEl>
                                          <p:spTgt spid="334">
                                            <p:txEl>
                                              <p:pRg st="2" end="2"/>
                                            </p:txEl>
                                          </p:spTgt>
                                        </p:tgtEl>
                                      </p:cBhvr>
                                    </p:animEffect>
                                  </p:childTnLst>
                                </p:cTn>
                              </p:par>
                            </p:childTnLst>
                          </p:cTn>
                        </p:par>
                        <p:par>
                          <p:cTn id="189" fill="hold">
                            <p:stCondLst>
                              <p:cond delay="14500"/>
                            </p:stCondLst>
                            <p:childTnLst>
                              <p:par>
                                <p:cTn id="190" presetID="10" presetClass="entr" presetSubtype="0" fill="hold" nodeType="afterEffect">
                                  <p:stCondLst>
                                    <p:cond delay="0"/>
                                  </p:stCondLst>
                                  <p:childTnLst>
                                    <p:set>
                                      <p:cBhvr>
                                        <p:cTn id="191" dur="1" fill="hold">
                                          <p:stCondLst>
                                            <p:cond delay="0"/>
                                          </p:stCondLst>
                                        </p:cTn>
                                        <p:tgtEl>
                                          <p:spTgt spid="334">
                                            <p:txEl>
                                              <p:pRg st="3" end="3"/>
                                            </p:txEl>
                                          </p:spTgt>
                                        </p:tgtEl>
                                        <p:attrNameLst>
                                          <p:attrName>style.visibility</p:attrName>
                                        </p:attrNameLst>
                                      </p:cBhvr>
                                      <p:to>
                                        <p:strVal val="visible"/>
                                      </p:to>
                                    </p:set>
                                    <p:animEffect transition="in" filter="fade">
                                      <p:cBhvr>
                                        <p:cTn id="192" dur="500"/>
                                        <p:tgtEl>
                                          <p:spTgt spid="334">
                                            <p:txEl>
                                              <p:pRg st="3" end="3"/>
                                            </p:txEl>
                                          </p:spTgt>
                                        </p:tgtEl>
                                      </p:cBhvr>
                                    </p:animEffect>
                                  </p:childTnLst>
                                </p:cTn>
                              </p:par>
                            </p:childTnLst>
                          </p:cTn>
                        </p:par>
                        <p:par>
                          <p:cTn id="193" fill="hold">
                            <p:stCondLst>
                              <p:cond delay="15000"/>
                            </p:stCondLst>
                            <p:childTnLst>
                              <p:par>
                                <p:cTn id="194" presetID="10" presetClass="entr" presetSubtype="0" fill="hold" nodeType="afterEffect">
                                  <p:stCondLst>
                                    <p:cond delay="0"/>
                                  </p:stCondLst>
                                  <p:childTnLst>
                                    <p:set>
                                      <p:cBhvr>
                                        <p:cTn id="195" dur="1" fill="hold">
                                          <p:stCondLst>
                                            <p:cond delay="0"/>
                                          </p:stCondLst>
                                        </p:cTn>
                                        <p:tgtEl>
                                          <p:spTgt spid="334">
                                            <p:txEl>
                                              <p:pRg st="4" end="4"/>
                                            </p:txEl>
                                          </p:spTgt>
                                        </p:tgtEl>
                                        <p:attrNameLst>
                                          <p:attrName>style.visibility</p:attrName>
                                        </p:attrNameLst>
                                      </p:cBhvr>
                                      <p:to>
                                        <p:strVal val="visible"/>
                                      </p:to>
                                    </p:set>
                                    <p:animEffect transition="in" filter="fade">
                                      <p:cBhvr>
                                        <p:cTn id="196" dur="500"/>
                                        <p:tgtEl>
                                          <p:spTgt spid="334">
                                            <p:txEl>
                                              <p:pRg st="4" end="4"/>
                                            </p:txEl>
                                          </p:spTgt>
                                        </p:tgtEl>
                                      </p:cBhvr>
                                    </p:animEffect>
                                  </p:childTnLst>
                                </p:cTn>
                              </p:par>
                            </p:childTnLst>
                          </p:cTn>
                        </p:par>
                        <p:par>
                          <p:cTn id="197" fill="hold">
                            <p:stCondLst>
                              <p:cond delay="15500"/>
                            </p:stCondLst>
                            <p:childTnLst>
                              <p:par>
                                <p:cTn id="198" presetID="10" presetClass="entr" presetSubtype="0" fill="hold" nodeType="afterEffect">
                                  <p:stCondLst>
                                    <p:cond delay="0"/>
                                  </p:stCondLst>
                                  <p:childTnLst>
                                    <p:set>
                                      <p:cBhvr>
                                        <p:cTn id="199" dur="1" fill="hold">
                                          <p:stCondLst>
                                            <p:cond delay="0"/>
                                          </p:stCondLst>
                                        </p:cTn>
                                        <p:tgtEl>
                                          <p:spTgt spid="334">
                                            <p:txEl>
                                              <p:pRg st="5" end="5"/>
                                            </p:txEl>
                                          </p:spTgt>
                                        </p:tgtEl>
                                        <p:attrNameLst>
                                          <p:attrName>style.visibility</p:attrName>
                                        </p:attrNameLst>
                                      </p:cBhvr>
                                      <p:to>
                                        <p:strVal val="visible"/>
                                      </p:to>
                                    </p:set>
                                    <p:animEffect transition="in" filter="fade">
                                      <p:cBhvr>
                                        <p:cTn id="200" dur="500"/>
                                        <p:tgtEl>
                                          <p:spTgt spid="334">
                                            <p:txEl>
                                              <p:pRg st="5" end="5"/>
                                            </p:txEl>
                                          </p:spTgt>
                                        </p:tgtEl>
                                      </p:cBhvr>
                                    </p:animEffect>
                                  </p:childTnLst>
                                </p:cTn>
                              </p:par>
                            </p:childTnLst>
                          </p:cTn>
                        </p:par>
                        <p:par>
                          <p:cTn id="201" fill="hold">
                            <p:stCondLst>
                              <p:cond delay="16000"/>
                            </p:stCondLst>
                            <p:childTnLst>
                              <p:par>
                                <p:cTn id="202" presetID="10" presetClass="entr" presetSubtype="0" fill="hold" nodeType="afterEffect">
                                  <p:stCondLst>
                                    <p:cond delay="0"/>
                                  </p:stCondLst>
                                  <p:childTnLst>
                                    <p:set>
                                      <p:cBhvr>
                                        <p:cTn id="203" dur="1" fill="hold">
                                          <p:stCondLst>
                                            <p:cond delay="0"/>
                                          </p:stCondLst>
                                        </p:cTn>
                                        <p:tgtEl>
                                          <p:spTgt spid="334">
                                            <p:txEl>
                                              <p:pRg st="6" end="6"/>
                                            </p:txEl>
                                          </p:spTgt>
                                        </p:tgtEl>
                                        <p:attrNameLst>
                                          <p:attrName>style.visibility</p:attrName>
                                        </p:attrNameLst>
                                      </p:cBhvr>
                                      <p:to>
                                        <p:strVal val="visible"/>
                                      </p:to>
                                    </p:set>
                                    <p:animEffect transition="in" filter="fade">
                                      <p:cBhvr>
                                        <p:cTn id="204" dur="500"/>
                                        <p:tgtEl>
                                          <p:spTgt spid="334">
                                            <p:txEl>
                                              <p:pRg st="6" end="6"/>
                                            </p:txEl>
                                          </p:spTgt>
                                        </p:tgtEl>
                                      </p:cBhvr>
                                    </p:animEffect>
                                  </p:childTnLst>
                                </p:cTn>
                              </p:par>
                            </p:childTnLst>
                          </p:cTn>
                        </p:par>
                        <p:par>
                          <p:cTn id="205" fill="hold">
                            <p:stCondLst>
                              <p:cond delay="16500"/>
                            </p:stCondLst>
                            <p:childTnLst>
                              <p:par>
                                <p:cTn id="206" presetID="10" presetClass="entr" presetSubtype="0" fill="hold" nodeType="afterEffect">
                                  <p:stCondLst>
                                    <p:cond delay="0"/>
                                  </p:stCondLst>
                                  <p:childTnLst>
                                    <p:set>
                                      <p:cBhvr>
                                        <p:cTn id="207" dur="1" fill="hold">
                                          <p:stCondLst>
                                            <p:cond delay="0"/>
                                          </p:stCondLst>
                                        </p:cTn>
                                        <p:tgtEl>
                                          <p:spTgt spid="334">
                                            <p:txEl>
                                              <p:pRg st="7" end="7"/>
                                            </p:txEl>
                                          </p:spTgt>
                                        </p:tgtEl>
                                        <p:attrNameLst>
                                          <p:attrName>style.visibility</p:attrName>
                                        </p:attrNameLst>
                                      </p:cBhvr>
                                      <p:to>
                                        <p:strVal val="visible"/>
                                      </p:to>
                                    </p:set>
                                    <p:animEffect transition="in" filter="fade">
                                      <p:cBhvr>
                                        <p:cTn id="208" dur="500"/>
                                        <p:tgtEl>
                                          <p:spTgt spid="334">
                                            <p:txEl>
                                              <p:pRg st="7" end="7"/>
                                            </p:txEl>
                                          </p:spTgt>
                                        </p:tgtEl>
                                      </p:cBhvr>
                                    </p:animEffect>
                                  </p:childTnLst>
                                </p:cTn>
                              </p:par>
                            </p:childTnLst>
                          </p:cTn>
                        </p:par>
                        <p:par>
                          <p:cTn id="209" fill="hold">
                            <p:stCondLst>
                              <p:cond delay="17000"/>
                            </p:stCondLst>
                            <p:childTnLst>
                              <p:par>
                                <p:cTn id="210" presetID="10" presetClass="entr" presetSubtype="0" fill="hold" nodeType="afterEffect">
                                  <p:stCondLst>
                                    <p:cond delay="0"/>
                                  </p:stCondLst>
                                  <p:childTnLst>
                                    <p:set>
                                      <p:cBhvr>
                                        <p:cTn id="211" dur="1" fill="hold">
                                          <p:stCondLst>
                                            <p:cond delay="0"/>
                                          </p:stCondLst>
                                        </p:cTn>
                                        <p:tgtEl>
                                          <p:spTgt spid="334">
                                            <p:txEl>
                                              <p:pRg st="8" end="8"/>
                                            </p:txEl>
                                          </p:spTgt>
                                        </p:tgtEl>
                                        <p:attrNameLst>
                                          <p:attrName>style.visibility</p:attrName>
                                        </p:attrNameLst>
                                      </p:cBhvr>
                                      <p:to>
                                        <p:strVal val="visible"/>
                                      </p:to>
                                    </p:set>
                                    <p:animEffect transition="in" filter="fade">
                                      <p:cBhvr>
                                        <p:cTn id="212" dur="500"/>
                                        <p:tgtEl>
                                          <p:spTgt spid="334">
                                            <p:txEl>
                                              <p:pRg st="8" end="8"/>
                                            </p:txEl>
                                          </p:spTgt>
                                        </p:tgtEl>
                                      </p:cBhvr>
                                    </p:animEffect>
                                  </p:childTnLst>
                                </p:cTn>
                              </p:par>
                            </p:childTnLst>
                          </p:cTn>
                        </p:par>
                        <p:par>
                          <p:cTn id="213" fill="hold">
                            <p:stCondLst>
                              <p:cond delay="17500"/>
                            </p:stCondLst>
                            <p:childTnLst>
                              <p:par>
                                <p:cTn id="214" presetID="10" presetClass="entr" presetSubtype="0" fill="hold" nodeType="afterEffect">
                                  <p:stCondLst>
                                    <p:cond delay="0"/>
                                  </p:stCondLst>
                                  <p:childTnLst>
                                    <p:set>
                                      <p:cBhvr>
                                        <p:cTn id="215" dur="1" fill="hold">
                                          <p:stCondLst>
                                            <p:cond delay="0"/>
                                          </p:stCondLst>
                                        </p:cTn>
                                        <p:tgtEl>
                                          <p:spTgt spid="324"/>
                                        </p:tgtEl>
                                        <p:attrNameLst>
                                          <p:attrName>style.visibility</p:attrName>
                                        </p:attrNameLst>
                                      </p:cBhvr>
                                      <p:to>
                                        <p:strVal val="visible"/>
                                      </p:to>
                                    </p:set>
                                    <p:animEffect transition="in" filter="fade">
                                      <p:cBhvr>
                                        <p:cTn id="216" dur="500"/>
                                        <p:tgtEl>
                                          <p:spTgt spid="324"/>
                                        </p:tgtEl>
                                      </p:cBhvr>
                                    </p:animEffect>
                                  </p:childTnLst>
                                </p:cTn>
                              </p:par>
                            </p:childTnLst>
                          </p:cTn>
                        </p:par>
                        <p:par>
                          <p:cTn id="217" fill="hold">
                            <p:stCondLst>
                              <p:cond delay="18000"/>
                            </p:stCondLst>
                            <p:childTnLst>
                              <p:par>
                                <p:cTn id="218" presetID="10" presetClass="entr" presetSubtype="0" fill="hold" nodeType="afterEffect">
                                  <p:stCondLst>
                                    <p:cond delay="0"/>
                                  </p:stCondLst>
                                  <p:childTnLst>
                                    <p:set>
                                      <p:cBhvr>
                                        <p:cTn id="219" dur="1" fill="hold">
                                          <p:stCondLst>
                                            <p:cond delay="0"/>
                                          </p:stCondLst>
                                        </p:cTn>
                                        <p:tgtEl>
                                          <p:spTgt spid="316"/>
                                        </p:tgtEl>
                                        <p:attrNameLst>
                                          <p:attrName>style.visibility</p:attrName>
                                        </p:attrNameLst>
                                      </p:cBhvr>
                                      <p:to>
                                        <p:strVal val="visible"/>
                                      </p:to>
                                    </p:set>
                                    <p:animEffect transition="in" filter="fade">
                                      <p:cBhvr>
                                        <p:cTn id="220" dur="500"/>
                                        <p:tgtEl>
                                          <p:spTgt spid="316"/>
                                        </p:tgtEl>
                                      </p:cBhvr>
                                    </p:animEffect>
                                  </p:childTnLst>
                                </p:cTn>
                              </p:par>
                              <p:par>
                                <p:cTn id="221" presetID="10" presetClass="entr" presetSubtype="0" fill="hold" nodeType="withEffect">
                                  <p:stCondLst>
                                    <p:cond delay="0"/>
                                  </p:stCondLst>
                                  <p:childTnLst>
                                    <p:set>
                                      <p:cBhvr>
                                        <p:cTn id="222" dur="1" fill="hold">
                                          <p:stCondLst>
                                            <p:cond delay="0"/>
                                          </p:stCondLst>
                                        </p:cTn>
                                        <p:tgtEl>
                                          <p:spTgt spid="294"/>
                                        </p:tgtEl>
                                        <p:attrNameLst>
                                          <p:attrName>style.visibility</p:attrName>
                                        </p:attrNameLst>
                                      </p:cBhvr>
                                      <p:to>
                                        <p:strVal val="visible"/>
                                      </p:to>
                                    </p:set>
                                    <p:animEffect transition="in" filter="fade">
                                      <p:cBhvr>
                                        <p:cTn id="223" dur="500"/>
                                        <p:tgtEl>
                                          <p:spTgt spid="294"/>
                                        </p:tgtEl>
                                      </p:cBhvr>
                                    </p:animEffect>
                                  </p:childTnLst>
                                </p:cTn>
                              </p:par>
                              <p:par>
                                <p:cTn id="224" presetID="10" presetClass="entr" presetSubtype="0" fill="hold" nodeType="withEffect">
                                  <p:stCondLst>
                                    <p:cond delay="250"/>
                                  </p:stCondLst>
                                  <p:childTnLst>
                                    <p:set>
                                      <p:cBhvr>
                                        <p:cTn id="225" dur="1" fill="hold">
                                          <p:stCondLst>
                                            <p:cond delay="0"/>
                                          </p:stCondLst>
                                        </p:cTn>
                                        <p:tgtEl>
                                          <p:spTgt spid="302"/>
                                        </p:tgtEl>
                                        <p:attrNameLst>
                                          <p:attrName>style.visibility</p:attrName>
                                        </p:attrNameLst>
                                      </p:cBhvr>
                                      <p:to>
                                        <p:strVal val="visible"/>
                                      </p:to>
                                    </p:set>
                                    <p:animEffect transition="in" filter="fade">
                                      <p:cBhvr>
                                        <p:cTn id="226" dur="500"/>
                                        <p:tgtEl>
                                          <p:spTgt spid="302"/>
                                        </p:tgtEl>
                                      </p:cBhvr>
                                    </p:animEffect>
                                  </p:childTnLst>
                                </p:cTn>
                              </p:par>
                            </p:childTnLst>
                          </p:cTn>
                        </p:par>
                        <p:par>
                          <p:cTn id="227" fill="hold">
                            <p:stCondLst>
                              <p:cond delay="18500"/>
                            </p:stCondLst>
                            <p:childTnLst>
                              <p:par>
                                <p:cTn id="228" presetID="10" presetClass="entr" presetSubtype="0" fill="hold" nodeType="afterEffect">
                                  <p:stCondLst>
                                    <p:cond delay="0"/>
                                  </p:stCondLst>
                                  <p:childTnLst>
                                    <p:set>
                                      <p:cBhvr>
                                        <p:cTn id="229" dur="1" fill="hold">
                                          <p:stCondLst>
                                            <p:cond delay="0"/>
                                          </p:stCondLst>
                                        </p:cTn>
                                        <p:tgtEl>
                                          <p:spTgt spid="335">
                                            <p:txEl>
                                              <p:pRg st="0" end="0"/>
                                            </p:txEl>
                                          </p:spTgt>
                                        </p:tgtEl>
                                        <p:attrNameLst>
                                          <p:attrName>style.visibility</p:attrName>
                                        </p:attrNameLst>
                                      </p:cBhvr>
                                      <p:to>
                                        <p:strVal val="visible"/>
                                      </p:to>
                                    </p:set>
                                    <p:animEffect transition="in" filter="fade">
                                      <p:cBhvr>
                                        <p:cTn id="230" dur="500"/>
                                        <p:tgtEl>
                                          <p:spTgt spid="335">
                                            <p:txEl>
                                              <p:pRg st="0" end="0"/>
                                            </p:txEl>
                                          </p:spTgt>
                                        </p:tgtEl>
                                      </p:cBhvr>
                                    </p:animEffect>
                                  </p:childTnLst>
                                </p:cTn>
                              </p:par>
                            </p:childTnLst>
                          </p:cTn>
                        </p:par>
                        <p:par>
                          <p:cTn id="231" fill="hold">
                            <p:stCondLst>
                              <p:cond delay="19000"/>
                            </p:stCondLst>
                            <p:childTnLst>
                              <p:par>
                                <p:cTn id="232" presetID="10" presetClass="entr" presetSubtype="0" fill="hold" nodeType="afterEffect">
                                  <p:stCondLst>
                                    <p:cond delay="0"/>
                                  </p:stCondLst>
                                  <p:childTnLst>
                                    <p:set>
                                      <p:cBhvr>
                                        <p:cTn id="233" dur="1" fill="hold">
                                          <p:stCondLst>
                                            <p:cond delay="0"/>
                                          </p:stCondLst>
                                        </p:cTn>
                                        <p:tgtEl>
                                          <p:spTgt spid="335">
                                            <p:txEl>
                                              <p:pRg st="1" end="1"/>
                                            </p:txEl>
                                          </p:spTgt>
                                        </p:tgtEl>
                                        <p:attrNameLst>
                                          <p:attrName>style.visibility</p:attrName>
                                        </p:attrNameLst>
                                      </p:cBhvr>
                                      <p:to>
                                        <p:strVal val="visible"/>
                                      </p:to>
                                    </p:set>
                                    <p:animEffect transition="in" filter="fade">
                                      <p:cBhvr>
                                        <p:cTn id="234" dur="500"/>
                                        <p:tgtEl>
                                          <p:spTgt spid="335">
                                            <p:txEl>
                                              <p:pRg st="1" end="1"/>
                                            </p:txEl>
                                          </p:spTgt>
                                        </p:tgtEl>
                                      </p:cBhvr>
                                    </p:animEffect>
                                  </p:childTnLst>
                                </p:cTn>
                              </p:par>
                            </p:childTnLst>
                          </p:cTn>
                        </p:par>
                        <p:par>
                          <p:cTn id="235" fill="hold">
                            <p:stCondLst>
                              <p:cond delay="19500"/>
                            </p:stCondLst>
                            <p:childTnLst>
                              <p:par>
                                <p:cTn id="236" presetID="10" presetClass="entr" presetSubtype="0" fill="hold" nodeType="afterEffect">
                                  <p:stCondLst>
                                    <p:cond delay="0"/>
                                  </p:stCondLst>
                                  <p:childTnLst>
                                    <p:set>
                                      <p:cBhvr>
                                        <p:cTn id="237" dur="1" fill="hold">
                                          <p:stCondLst>
                                            <p:cond delay="0"/>
                                          </p:stCondLst>
                                        </p:cTn>
                                        <p:tgtEl>
                                          <p:spTgt spid="335">
                                            <p:txEl>
                                              <p:pRg st="2" end="2"/>
                                            </p:txEl>
                                          </p:spTgt>
                                        </p:tgtEl>
                                        <p:attrNameLst>
                                          <p:attrName>style.visibility</p:attrName>
                                        </p:attrNameLst>
                                      </p:cBhvr>
                                      <p:to>
                                        <p:strVal val="visible"/>
                                      </p:to>
                                    </p:set>
                                    <p:animEffect transition="in" filter="fade">
                                      <p:cBhvr>
                                        <p:cTn id="238" dur="500"/>
                                        <p:tgtEl>
                                          <p:spTgt spid="335">
                                            <p:txEl>
                                              <p:pRg st="2" end="2"/>
                                            </p:txEl>
                                          </p:spTgt>
                                        </p:tgtEl>
                                      </p:cBhvr>
                                    </p:animEffect>
                                  </p:childTnLst>
                                </p:cTn>
                              </p:par>
                            </p:childTnLst>
                          </p:cTn>
                        </p:par>
                        <p:par>
                          <p:cTn id="239" fill="hold">
                            <p:stCondLst>
                              <p:cond delay="20000"/>
                            </p:stCondLst>
                            <p:childTnLst>
                              <p:par>
                                <p:cTn id="240" presetID="10" presetClass="entr" presetSubtype="0" fill="hold" nodeType="afterEffect">
                                  <p:stCondLst>
                                    <p:cond delay="0"/>
                                  </p:stCondLst>
                                  <p:childTnLst>
                                    <p:set>
                                      <p:cBhvr>
                                        <p:cTn id="241" dur="1" fill="hold">
                                          <p:stCondLst>
                                            <p:cond delay="0"/>
                                          </p:stCondLst>
                                        </p:cTn>
                                        <p:tgtEl>
                                          <p:spTgt spid="335">
                                            <p:txEl>
                                              <p:pRg st="3" end="3"/>
                                            </p:txEl>
                                          </p:spTgt>
                                        </p:tgtEl>
                                        <p:attrNameLst>
                                          <p:attrName>style.visibility</p:attrName>
                                        </p:attrNameLst>
                                      </p:cBhvr>
                                      <p:to>
                                        <p:strVal val="visible"/>
                                      </p:to>
                                    </p:set>
                                    <p:animEffect transition="in" filter="fade">
                                      <p:cBhvr>
                                        <p:cTn id="242" dur="500"/>
                                        <p:tgtEl>
                                          <p:spTgt spid="335">
                                            <p:txEl>
                                              <p:pRg st="3" end="3"/>
                                            </p:txEl>
                                          </p:spTgt>
                                        </p:tgtEl>
                                      </p:cBhvr>
                                    </p:animEffect>
                                  </p:childTnLst>
                                </p:cTn>
                              </p:par>
                            </p:childTnLst>
                          </p:cTn>
                        </p:par>
                        <p:par>
                          <p:cTn id="243" fill="hold">
                            <p:stCondLst>
                              <p:cond delay="20500"/>
                            </p:stCondLst>
                            <p:childTnLst>
                              <p:par>
                                <p:cTn id="244" presetID="10" presetClass="entr" presetSubtype="0" fill="hold" nodeType="afterEffect">
                                  <p:stCondLst>
                                    <p:cond delay="0"/>
                                  </p:stCondLst>
                                  <p:childTnLst>
                                    <p:set>
                                      <p:cBhvr>
                                        <p:cTn id="245" dur="1" fill="hold">
                                          <p:stCondLst>
                                            <p:cond delay="0"/>
                                          </p:stCondLst>
                                        </p:cTn>
                                        <p:tgtEl>
                                          <p:spTgt spid="335">
                                            <p:txEl>
                                              <p:pRg st="4" end="4"/>
                                            </p:txEl>
                                          </p:spTgt>
                                        </p:tgtEl>
                                        <p:attrNameLst>
                                          <p:attrName>style.visibility</p:attrName>
                                        </p:attrNameLst>
                                      </p:cBhvr>
                                      <p:to>
                                        <p:strVal val="visible"/>
                                      </p:to>
                                    </p:set>
                                    <p:animEffect transition="in" filter="fade">
                                      <p:cBhvr>
                                        <p:cTn id="246" dur="500"/>
                                        <p:tgtEl>
                                          <p:spTgt spid="335">
                                            <p:txEl>
                                              <p:pRg st="4" end="4"/>
                                            </p:txEl>
                                          </p:spTgt>
                                        </p:tgtEl>
                                      </p:cBhvr>
                                    </p:animEffect>
                                  </p:childTnLst>
                                </p:cTn>
                              </p:par>
                            </p:childTnLst>
                          </p:cTn>
                        </p:par>
                        <p:par>
                          <p:cTn id="247" fill="hold">
                            <p:stCondLst>
                              <p:cond delay="21000"/>
                            </p:stCondLst>
                            <p:childTnLst>
                              <p:par>
                                <p:cTn id="248" presetID="10" presetClass="entr" presetSubtype="0" fill="hold" nodeType="afterEffect">
                                  <p:stCondLst>
                                    <p:cond delay="0"/>
                                  </p:stCondLst>
                                  <p:childTnLst>
                                    <p:set>
                                      <p:cBhvr>
                                        <p:cTn id="249" dur="1" fill="hold">
                                          <p:stCondLst>
                                            <p:cond delay="0"/>
                                          </p:stCondLst>
                                        </p:cTn>
                                        <p:tgtEl>
                                          <p:spTgt spid="335">
                                            <p:txEl>
                                              <p:pRg st="5" end="5"/>
                                            </p:txEl>
                                          </p:spTgt>
                                        </p:tgtEl>
                                        <p:attrNameLst>
                                          <p:attrName>style.visibility</p:attrName>
                                        </p:attrNameLst>
                                      </p:cBhvr>
                                      <p:to>
                                        <p:strVal val="visible"/>
                                      </p:to>
                                    </p:set>
                                    <p:animEffect transition="in" filter="fade">
                                      <p:cBhvr>
                                        <p:cTn id="250" dur="500"/>
                                        <p:tgtEl>
                                          <p:spTgt spid="335">
                                            <p:txEl>
                                              <p:pRg st="5" end="5"/>
                                            </p:txEl>
                                          </p:spTgt>
                                        </p:tgtEl>
                                      </p:cBhvr>
                                    </p:animEffect>
                                  </p:childTnLst>
                                </p:cTn>
                              </p:par>
                            </p:childTnLst>
                          </p:cTn>
                        </p:par>
                        <p:par>
                          <p:cTn id="251" fill="hold">
                            <p:stCondLst>
                              <p:cond delay="21500"/>
                            </p:stCondLst>
                            <p:childTnLst>
                              <p:par>
                                <p:cTn id="252" presetID="10" presetClass="entr" presetSubtype="0" fill="hold" nodeType="afterEffect">
                                  <p:stCondLst>
                                    <p:cond delay="0"/>
                                  </p:stCondLst>
                                  <p:childTnLst>
                                    <p:set>
                                      <p:cBhvr>
                                        <p:cTn id="253" dur="1" fill="hold">
                                          <p:stCondLst>
                                            <p:cond delay="0"/>
                                          </p:stCondLst>
                                        </p:cTn>
                                        <p:tgtEl>
                                          <p:spTgt spid="335">
                                            <p:txEl>
                                              <p:pRg st="6" end="6"/>
                                            </p:txEl>
                                          </p:spTgt>
                                        </p:tgtEl>
                                        <p:attrNameLst>
                                          <p:attrName>style.visibility</p:attrName>
                                        </p:attrNameLst>
                                      </p:cBhvr>
                                      <p:to>
                                        <p:strVal val="visible"/>
                                      </p:to>
                                    </p:set>
                                    <p:animEffect transition="in" filter="fade">
                                      <p:cBhvr>
                                        <p:cTn id="254" dur="500"/>
                                        <p:tgtEl>
                                          <p:spTgt spid="335">
                                            <p:txEl>
                                              <p:pRg st="6" end="6"/>
                                            </p:txEl>
                                          </p:spTgt>
                                        </p:tgtEl>
                                      </p:cBhvr>
                                    </p:animEffect>
                                  </p:childTnLst>
                                </p:cTn>
                              </p:par>
                            </p:childTnLst>
                          </p:cTn>
                        </p:par>
                        <p:par>
                          <p:cTn id="255" fill="hold">
                            <p:stCondLst>
                              <p:cond delay="22000"/>
                            </p:stCondLst>
                            <p:childTnLst>
                              <p:par>
                                <p:cTn id="256" presetID="10" presetClass="entr" presetSubtype="0" fill="hold" nodeType="afterEffect">
                                  <p:stCondLst>
                                    <p:cond delay="0"/>
                                  </p:stCondLst>
                                  <p:childTnLst>
                                    <p:set>
                                      <p:cBhvr>
                                        <p:cTn id="257" dur="1" fill="hold">
                                          <p:stCondLst>
                                            <p:cond delay="0"/>
                                          </p:stCondLst>
                                        </p:cTn>
                                        <p:tgtEl>
                                          <p:spTgt spid="335">
                                            <p:txEl>
                                              <p:pRg st="7" end="7"/>
                                            </p:txEl>
                                          </p:spTgt>
                                        </p:tgtEl>
                                        <p:attrNameLst>
                                          <p:attrName>style.visibility</p:attrName>
                                        </p:attrNameLst>
                                      </p:cBhvr>
                                      <p:to>
                                        <p:strVal val="visible"/>
                                      </p:to>
                                    </p:set>
                                    <p:animEffect transition="in" filter="fade">
                                      <p:cBhvr>
                                        <p:cTn id="258" dur="500"/>
                                        <p:tgtEl>
                                          <p:spTgt spid="335">
                                            <p:txEl>
                                              <p:pRg st="7" end="7"/>
                                            </p:txEl>
                                          </p:spTgt>
                                        </p:tgtEl>
                                      </p:cBhvr>
                                    </p:animEffect>
                                  </p:childTnLst>
                                </p:cTn>
                              </p:par>
                            </p:childTnLst>
                          </p:cTn>
                        </p:par>
                        <p:par>
                          <p:cTn id="259" fill="hold">
                            <p:stCondLst>
                              <p:cond delay="22500"/>
                            </p:stCondLst>
                            <p:childTnLst>
                              <p:par>
                                <p:cTn id="260" presetID="10" presetClass="entr" presetSubtype="0" fill="hold" nodeType="afterEffect">
                                  <p:stCondLst>
                                    <p:cond delay="0"/>
                                  </p:stCondLst>
                                  <p:childTnLst>
                                    <p:set>
                                      <p:cBhvr>
                                        <p:cTn id="261" dur="1" fill="hold">
                                          <p:stCondLst>
                                            <p:cond delay="0"/>
                                          </p:stCondLst>
                                        </p:cTn>
                                        <p:tgtEl>
                                          <p:spTgt spid="335">
                                            <p:txEl>
                                              <p:pRg st="8" end="8"/>
                                            </p:txEl>
                                          </p:spTgt>
                                        </p:tgtEl>
                                        <p:attrNameLst>
                                          <p:attrName>style.visibility</p:attrName>
                                        </p:attrNameLst>
                                      </p:cBhvr>
                                      <p:to>
                                        <p:strVal val="visible"/>
                                      </p:to>
                                    </p:set>
                                    <p:animEffect transition="in" filter="fade">
                                      <p:cBhvr>
                                        <p:cTn id="262" dur="500"/>
                                        <p:tgtEl>
                                          <p:spTgt spid="335">
                                            <p:txEl>
                                              <p:pRg st="8" end="8"/>
                                            </p:txEl>
                                          </p:spTgt>
                                        </p:tgtEl>
                                      </p:cBhvr>
                                    </p:animEffect>
                                  </p:childTnLst>
                                </p:cTn>
                              </p:par>
                            </p:childTnLst>
                          </p:cTn>
                        </p:par>
                        <p:par>
                          <p:cTn id="263" fill="hold">
                            <p:stCondLst>
                              <p:cond delay="23000"/>
                            </p:stCondLst>
                            <p:childTnLst>
                              <p:par>
                                <p:cTn id="264" presetID="10" presetClass="entr" presetSubtype="0" fill="hold" nodeType="afterEffect">
                                  <p:stCondLst>
                                    <p:cond delay="0"/>
                                  </p:stCondLst>
                                  <p:childTnLst>
                                    <p:set>
                                      <p:cBhvr>
                                        <p:cTn id="265" dur="1" fill="hold">
                                          <p:stCondLst>
                                            <p:cond delay="0"/>
                                          </p:stCondLst>
                                        </p:cTn>
                                        <p:tgtEl>
                                          <p:spTgt spid="325"/>
                                        </p:tgtEl>
                                        <p:attrNameLst>
                                          <p:attrName>style.visibility</p:attrName>
                                        </p:attrNameLst>
                                      </p:cBhvr>
                                      <p:to>
                                        <p:strVal val="visible"/>
                                      </p:to>
                                    </p:set>
                                    <p:animEffect transition="in" filter="fade">
                                      <p:cBhvr>
                                        <p:cTn id="266" dur="500"/>
                                        <p:tgtEl>
                                          <p:spTgt spid="325"/>
                                        </p:tgtEl>
                                      </p:cBhvr>
                                    </p:animEffect>
                                  </p:childTnLst>
                                </p:cTn>
                              </p:par>
                            </p:childTnLst>
                          </p:cTn>
                        </p:par>
                        <p:par>
                          <p:cTn id="267" fill="hold">
                            <p:stCondLst>
                              <p:cond delay="23500"/>
                            </p:stCondLst>
                            <p:childTnLst>
                              <p:par>
                                <p:cTn id="268" presetID="10" presetClass="entr" presetSubtype="0" fill="hold" nodeType="afterEffect">
                                  <p:stCondLst>
                                    <p:cond delay="0"/>
                                  </p:stCondLst>
                                  <p:childTnLst>
                                    <p:set>
                                      <p:cBhvr>
                                        <p:cTn id="269" dur="1" fill="hold">
                                          <p:stCondLst>
                                            <p:cond delay="0"/>
                                          </p:stCondLst>
                                        </p:cTn>
                                        <p:tgtEl>
                                          <p:spTgt spid="317"/>
                                        </p:tgtEl>
                                        <p:attrNameLst>
                                          <p:attrName>style.visibility</p:attrName>
                                        </p:attrNameLst>
                                      </p:cBhvr>
                                      <p:to>
                                        <p:strVal val="visible"/>
                                      </p:to>
                                    </p:set>
                                    <p:animEffect transition="in" filter="fade">
                                      <p:cBhvr>
                                        <p:cTn id="270" dur="500"/>
                                        <p:tgtEl>
                                          <p:spTgt spid="317"/>
                                        </p:tgtEl>
                                      </p:cBhvr>
                                    </p:animEffect>
                                  </p:childTnLst>
                                </p:cTn>
                              </p:par>
                              <p:par>
                                <p:cTn id="271" presetID="10" presetClass="entr" presetSubtype="0" fill="hold" nodeType="withEffect">
                                  <p:stCondLst>
                                    <p:cond delay="0"/>
                                  </p:stCondLst>
                                  <p:childTnLst>
                                    <p:set>
                                      <p:cBhvr>
                                        <p:cTn id="272" dur="1" fill="hold">
                                          <p:stCondLst>
                                            <p:cond delay="0"/>
                                          </p:stCondLst>
                                        </p:cTn>
                                        <p:tgtEl>
                                          <p:spTgt spid="295"/>
                                        </p:tgtEl>
                                        <p:attrNameLst>
                                          <p:attrName>style.visibility</p:attrName>
                                        </p:attrNameLst>
                                      </p:cBhvr>
                                      <p:to>
                                        <p:strVal val="visible"/>
                                      </p:to>
                                    </p:set>
                                    <p:animEffect transition="in" filter="fade">
                                      <p:cBhvr>
                                        <p:cTn id="273" dur="500"/>
                                        <p:tgtEl>
                                          <p:spTgt spid="295"/>
                                        </p:tgtEl>
                                      </p:cBhvr>
                                    </p:animEffect>
                                  </p:childTnLst>
                                </p:cTn>
                              </p:par>
                              <p:par>
                                <p:cTn id="274" presetID="10" presetClass="entr" presetSubtype="0" fill="hold" nodeType="withEffect">
                                  <p:stCondLst>
                                    <p:cond delay="250"/>
                                  </p:stCondLst>
                                  <p:childTnLst>
                                    <p:set>
                                      <p:cBhvr>
                                        <p:cTn id="275" dur="1" fill="hold">
                                          <p:stCondLst>
                                            <p:cond delay="0"/>
                                          </p:stCondLst>
                                        </p:cTn>
                                        <p:tgtEl>
                                          <p:spTgt spid="303"/>
                                        </p:tgtEl>
                                        <p:attrNameLst>
                                          <p:attrName>style.visibility</p:attrName>
                                        </p:attrNameLst>
                                      </p:cBhvr>
                                      <p:to>
                                        <p:strVal val="visible"/>
                                      </p:to>
                                    </p:set>
                                    <p:animEffect transition="in" filter="fade">
                                      <p:cBhvr>
                                        <p:cTn id="276" dur="500"/>
                                        <p:tgtEl>
                                          <p:spTgt spid="303"/>
                                        </p:tgtEl>
                                      </p:cBhvr>
                                    </p:animEffect>
                                  </p:childTnLst>
                                </p:cTn>
                              </p:par>
                            </p:childTnLst>
                          </p:cTn>
                        </p:par>
                        <p:par>
                          <p:cTn id="277" fill="hold">
                            <p:stCondLst>
                              <p:cond delay="24000"/>
                            </p:stCondLst>
                            <p:childTnLst>
                              <p:par>
                                <p:cTn id="278" presetID="10" presetClass="entr" presetSubtype="0" fill="hold" nodeType="afterEffect">
                                  <p:stCondLst>
                                    <p:cond delay="0"/>
                                  </p:stCondLst>
                                  <p:childTnLst>
                                    <p:set>
                                      <p:cBhvr>
                                        <p:cTn id="279" dur="1" fill="hold">
                                          <p:stCondLst>
                                            <p:cond delay="0"/>
                                          </p:stCondLst>
                                        </p:cTn>
                                        <p:tgtEl>
                                          <p:spTgt spid="336">
                                            <p:txEl>
                                              <p:pRg st="0" end="0"/>
                                            </p:txEl>
                                          </p:spTgt>
                                        </p:tgtEl>
                                        <p:attrNameLst>
                                          <p:attrName>style.visibility</p:attrName>
                                        </p:attrNameLst>
                                      </p:cBhvr>
                                      <p:to>
                                        <p:strVal val="visible"/>
                                      </p:to>
                                    </p:set>
                                    <p:animEffect transition="in" filter="fade">
                                      <p:cBhvr>
                                        <p:cTn id="280" dur="500"/>
                                        <p:tgtEl>
                                          <p:spTgt spid="336">
                                            <p:txEl>
                                              <p:pRg st="0" end="0"/>
                                            </p:txEl>
                                          </p:spTgt>
                                        </p:tgtEl>
                                      </p:cBhvr>
                                    </p:animEffect>
                                  </p:childTnLst>
                                </p:cTn>
                              </p:par>
                            </p:childTnLst>
                          </p:cTn>
                        </p:par>
                        <p:par>
                          <p:cTn id="281" fill="hold">
                            <p:stCondLst>
                              <p:cond delay="24500"/>
                            </p:stCondLst>
                            <p:childTnLst>
                              <p:par>
                                <p:cTn id="282" presetID="10" presetClass="entr" presetSubtype="0" fill="hold" nodeType="afterEffect">
                                  <p:stCondLst>
                                    <p:cond delay="0"/>
                                  </p:stCondLst>
                                  <p:childTnLst>
                                    <p:set>
                                      <p:cBhvr>
                                        <p:cTn id="283" dur="1" fill="hold">
                                          <p:stCondLst>
                                            <p:cond delay="0"/>
                                          </p:stCondLst>
                                        </p:cTn>
                                        <p:tgtEl>
                                          <p:spTgt spid="336">
                                            <p:txEl>
                                              <p:pRg st="1" end="1"/>
                                            </p:txEl>
                                          </p:spTgt>
                                        </p:tgtEl>
                                        <p:attrNameLst>
                                          <p:attrName>style.visibility</p:attrName>
                                        </p:attrNameLst>
                                      </p:cBhvr>
                                      <p:to>
                                        <p:strVal val="visible"/>
                                      </p:to>
                                    </p:set>
                                    <p:animEffect transition="in" filter="fade">
                                      <p:cBhvr>
                                        <p:cTn id="284" dur="500"/>
                                        <p:tgtEl>
                                          <p:spTgt spid="336">
                                            <p:txEl>
                                              <p:pRg st="1" end="1"/>
                                            </p:txEl>
                                          </p:spTgt>
                                        </p:tgtEl>
                                      </p:cBhvr>
                                    </p:animEffect>
                                  </p:childTnLst>
                                </p:cTn>
                              </p:par>
                            </p:childTnLst>
                          </p:cTn>
                        </p:par>
                        <p:par>
                          <p:cTn id="285" fill="hold">
                            <p:stCondLst>
                              <p:cond delay="25000"/>
                            </p:stCondLst>
                            <p:childTnLst>
                              <p:par>
                                <p:cTn id="286" presetID="10" presetClass="entr" presetSubtype="0" fill="hold" nodeType="afterEffect">
                                  <p:stCondLst>
                                    <p:cond delay="0"/>
                                  </p:stCondLst>
                                  <p:childTnLst>
                                    <p:set>
                                      <p:cBhvr>
                                        <p:cTn id="287" dur="1" fill="hold">
                                          <p:stCondLst>
                                            <p:cond delay="0"/>
                                          </p:stCondLst>
                                        </p:cTn>
                                        <p:tgtEl>
                                          <p:spTgt spid="336">
                                            <p:txEl>
                                              <p:pRg st="2" end="2"/>
                                            </p:txEl>
                                          </p:spTgt>
                                        </p:tgtEl>
                                        <p:attrNameLst>
                                          <p:attrName>style.visibility</p:attrName>
                                        </p:attrNameLst>
                                      </p:cBhvr>
                                      <p:to>
                                        <p:strVal val="visible"/>
                                      </p:to>
                                    </p:set>
                                    <p:animEffect transition="in" filter="fade">
                                      <p:cBhvr>
                                        <p:cTn id="288" dur="500"/>
                                        <p:tgtEl>
                                          <p:spTgt spid="336">
                                            <p:txEl>
                                              <p:pRg st="2" end="2"/>
                                            </p:txEl>
                                          </p:spTgt>
                                        </p:tgtEl>
                                      </p:cBhvr>
                                    </p:animEffect>
                                  </p:childTnLst>
                                </p:cTn>
                              </p:par>
                            </p:childTnLst>
                          </p:cTn>
                        </p:par>
                        <p:par>
                          <p:cTn id="289" fill="hold">
                            <p:stCondLst>
                              <p:cond delay="25500"/>
                            </p:stCondLst>
                            <p:childTnLst>
                              <p:par>
                                <p:cTn id="290" presetID="10" presetClass="entr" presetSubtype="0" fill="hold" nodeType="afterEffect">
                                  <p:stCondLst>
                                    <p:cond delay="0"/>
                                  </p:stCondLst>
                                  <p:childTnLst>
                                    <p:set>
                                      <p:cBhvr>
                                        <p:cTn id="291" dur="1" fill="hold">
                                          <p:stCondLst>
                                            <p:cond delay="0"/>
                                          </p:stCondLst>
                                        </p:cTn>
                                        <p:tgtEl>
                                          <p:spTgt spid="336">
                                            <p:txEl>
                                              <p:pRg st="3" end="3"/>
                                            </p:txEl>
                                          </p:spTgt>
                                        </p:tgtEl>
                                        <p:attrNameLst>
                                          <p:attrName>style.visibility</p:attrName>
                                        </p:attrNameLst>
                                      </p:cBhvr>
                                      <p:to>
                                        <p:strVal val="visible"/>
                                      </p:to>
                                    </p:set>
                                    <p:animEffect transition="in" filter="fade">
                                      <p:cBhvr>
                                        <p:cTn id="292" dur="500"/>
                                        <p:tgtEl>
                                          <p:spTgt spid="336">
                                            <p:txEl>
                                              <p:pRg st="3" end="3"/>
                                            </p:txEl>
                                          </p:spTgt>
                                        </p:tgtEl>
                                      </p:cBhvr>
                                    </p:animEffect>
                                  </p:childTnLst>
                                </p:cTn>
                              </p:par>
                            </p:childTnLst>
                          </p:cTn>
                        </p:par>
                        <p:par>
                          <p:cTn id="293" fill="hold">
                            <p:stCondLst>
                              <p:cond delay="26000"/>
                            </p:stCondLst>
                            <p:childTnLst>
                              <p:par>
                                <p:cTn id="294" presetID="10" presetClass="entr" presetSubtype="0" fill="hold" nodeType="afterEffect">
                                  <p:stCondLst>
                                    <p:cond delay="0"/>
                                  </p:stCondLst>
                                  <p:childTnLst>
                                    <p:set>
                                      <p:cBhvr>
                                        <p:cTn id="295" dur="1" fill="hold">
                                          <p:stCondLst>
                                            <p:cond delay="0"/>
                                          </p:stCondLst>
                                        </p:cTn>
                                        <p:tgtEl>
                                          <p:spTgt spid="336">
                                            <p:txEl>
                                              <p:pRg st="4" end="4"/>
                                            </p:txEl>
                                          </p:spTgt>
                                        </p:tgtEl>
                                        <p:attrNameLst>
                                          <p:attrName>style.visibility</p:attrName>
                                        </p:attrNameLst>
                                      </p:cBhvr>
                                      <p:to>
                                        <p:strVal val="visible"/>
                                      </p:to>
                                    </p:set>
                                    <p:animEffect transition="in" filter="fade">
                                      <p:cBhvr>
                                        <p:cTn id="296" dur="500"/>
                                        <p:tgtEl>
                                          <p:spTgt spid="336">
                                            <p:txEl>
                                              <p:pRg st="4" end="4"/>
                                            </p:txEl>
                                          </p:spTgt>
                                        </p:tgtEl>
                                      </p:cBhvr>
                                    </p:animEffect>
                                  </p:childTnLst>
                                </p:cTn>
                              </p:par>
                            </p:childTnLst>
                          </p:cTn>
                        </p:par>
                        <p:par>
                          <p:cTn id="297" fill="hold">
                            <p:stCondLst>
                              <p:cond delay="26500"/>
                            </p:stCondLst>
                            <p:childTnLst>
                              <p:par>
                                <p:cTn id="298" presetID="10" presetClass="entr" presetSubtype="0" fill="hold" nodeType="afterEffect">
                                  <p:stCondLst>
                                    <p:cond delay="0"/>
                                  </p:stCondLst>
                                  <p:childTnLst>
                                    <p:set>
                                      <p:cBhvr>
                                        <p:cTn id="299" dur="1" fill="hold">
                                          <p:stCondLst>
                                            <p:cond delay="0"/>
                                          </p:stCondLst>
                                        </p:cTn>
                                        <p:tgtEl>
                                          <p:spTgt spid="336">
                                            <p:txEl>
                                              <p:pRg st="5" end="5"/>
                                            </p:txEl>
                                          </p:spTgt>
                                        </p:tgtEl>
                                        <p:attrNameLst>
                                          <p:attrName>style.visibility</p:attrName>
                                        </p:attrNameLst>
                                      </p:cBhvr>
                                      <p:to>
                                        <p:strVal val="visible"/>
                                      </p:to>
                                    </p:set>
                                    <p:animEffect transition="in" filter="fade">
                                      <p:cBhvr>
                                        <p:cTn id="300" dur="500"/>
                                        <p:tgtEl>
                                          <p:spTgt spid="336">
                                            <p:txEl>
                                              <p:pRg st="5" end="5"/>
                                            </p:txEl>
                                          </p:spTgt>
                                        </p:tgtEl>
                                      </p:cBhvr>
                                    </p:animEffect>
                                  </p:childTnLst>
                                </p:cTn>
                              </p:par>
                            </p:childTnLst>
                          </p:cTn>
                        </p:par>
                        <p:par>
                          <p:cTn id="301" fill="hold">
                            <p:stCondLst>
                              <p:cond delay="27000"/>
                            </p:stCondLst>
                            <p:childTnLst>
                              <p:par>
                                <p:cTn id="302" presetID="10" presetClass="entr" presetSubtype="0" fill="hold" nodeType="afterEffect">
                                  <p:stCondLst>
                                    <p:cond delay="0"/>
                                  </p:stCondLst>
                                  <p:childTnLst>
                                    <p:set>
                                      <p:cBhvr>
                                        <p:cTn id="303" dur="1" fill="hold">
                                          <p:stCondLst>
                                            <p:cond delay="0"/>
                                          </p:stCondLst>
                                        </p:cTn>
                                        <p:tgtEl>
                                          <p:spTgt spid="336">
                                            <p:txEl>
                                              <p:pRg st="6" end="6"/>
                                            </p:txEl>
                                          </p:spTgt>
                                        </p:tgtEl>
                                        <p:attrNameLst>
                                          <p:attrName>style.visibility</p:attrName>
                                        </p:attrNameLst>
                                      </p:cBhvr>
                                      <p:to>
                                        <p:strVal val="visible"/>
                                      </p:to>
                                    </p:set>
                                    <p:animEffect transition="in" filter="fade">
                                      <p:cBhvr>
                                        <p:cTn id="304" dur="500"/>
                                        <p:tgtEl>
                                          <p:spTgt spid="336">
                                            <p:txEl>
                                              <p:pRg st="6" end="6"/>
                                            </p:txEl>
                                          </p:spTgt>
                                        </p:tgtEl>
                                      </p:cBhvr>
                                    </p:animEffect>
                                  </p:childTnLst>
                                </p:cTn>
                              </p:par>
                            </p:childTnLst>
                          </p:cTn>
                        </p:par>
                        <p:par>
                          <p:cTn id="305" fill="hold">
                            <p:stCondLst>
                              <p:cond delay="27500"/>
                            </p:stCondLst>
                            <p:childTnLst>
                              <p:par>
                                <p:cTn id="306" presetID="10" presetClass="entr" presetSubtype="0" fill="hold" nodeType="afterEffect">
                                  <p:stCondLst>
                                    <p:cond delay="0"/>
                                  </p:stCondLst>
                                  <p:childTnLst>
                                    <p:set>
                                      <p:cBhvr>
                                        <p:cTn id="307" dur="1" fill="hold">
                                          <p:stCondLst>
                                            <p:cond delay="0"/>
                                          </p:stCondLst>
                                        </p:cTn>
                                        <p:tgtEl>
                                          <p:spTgt spid="336">
                                            <p:txEl>
                                              <p:pRg st="7" end="7"/>
                                            </p:txEl>
                                          </p:spTgt>
                                        </p:tgtEl>
                                        <p:attrNameLst>
                                          <p:attrName>style.visibility</p:attrName>
                                        </p:attrNameLst>
                                      </p:cBhvr>
                                      <p:to>
                                        <p:strVal val="visible"/>
                                      </p:to>
                                    </p:set>
                                    <p:animEffect transition="in" filter="fade">
                                      <p:cBhvr>
                                        <p:cTn id="308" dur="500"/>
                                        <p:tgtEl>
                                          <p:spTgt spid="336">
                                            <p:txEl>
                                              <p:pRg st="7" end="7"/>
                                            </p:txEl>
                                          </p:spTgt>
                                        </p:tgtEl>
                                      </p:cBhvr>
                                    </p:animEffect>
                                  </p:childTnLst>
                                </p:cTn>
                              </p:par>
                            </p:childTnLst>
                          </p:cTn>
                        </p:par>
                        <p:par>
                          <p:cTn id="309" fill="hold">
                            <p:stCondLst>
                              <p:cond delay="28000"/>
                            </p:stCondLst>
                            <p:childTnLst>
                              <p:par>
                                <p:cTn id="310" presetID="10" presetClass="entr" presetSubtype="0" fill="hold" nodeType="afterEffect">
                                  <p:stCondLst>
                                    <p:cond delay="0"/>
                                  </p:stCondLst>
                                  <p:childTnLst>
                                    <p:set>
                                      <p:cBhvr>
                                        <p:cTn id="311" dur="1" fill="hold">
                                          <p:stCondLst>
                                            <p:cond delay="0"/>
                                          </p:stCondLst>
                                        </p:cTn>
                                        <p:tgtEl>
                                          <p:spTgt spid="336">
                                            <p:txEl>
                                              <p:pRg st="8" end="8"/>
                                            </p:txEl>
                                          </p:spTgt>
                                        </p:tgtEl>
                                        <p:attrNameLst>
                                          <p:attrName>style.visibility</p:attrName>
                                        </p:attrNameLst>
                                      </p:cBhvr>
                                      <p:to>
                                        <p:strVal val="visible"/>
                                      </p:to>
                                    </p:set>
                                    <p:animEffect transition="in" filter="fade">
                                      <p:cBhvr>
                                        <p:cTn id="312" dur="500"/>
                                        <p:tgtEl>
                                          <p:spTgt spid="336">
                                            <p:txEl>
                                              <p:pRg st="8" end="8"/>
                                            </p:txEl>
                                          </p:spTgt>
                                        </p:tgtEl>
                                      </p:cBhvr>
                                    </p:animEffect>
                                  </p:childTnLst>
                                </p:cTn>
                              </p:par>
                            </p:childTnLst>
                          </p:cTn>
                        </p:par>
                        <p:par>
                          <p:cTn id="313" fill="hold">
                            <p:stCondLst>
                              <p:cond delay="28500"/>
                            </p:stCondLst>
                            <p:childTnLst>
                              <p:par>
                                <p:cTn id="314" presetID="10" presetClass="entr" presetSubtype="0" fill="hold" nodeType="afterEffect">
                                  <p:stCondLst>
                                    <p:cond delay="0"/>
                                  </p:stCondLst>
                                  <p:childTnLst>
                                    <p:set>
                                      <p:cBhvr>
                                        <p:cTn id="315" dur="1" fill="hold">
                                          <p:stCondLst>
                                            <p:cond delay="0"/>
                                          </p:stCondLst>
                                        </p:cTn>
                                        <p:tgtEl>
                                          <p:spTgt spid="326"/>
                                        </p:tgtEl>
                                        <p:attrNameLst>
                                          <p:attrName>style.visibility</p:attrName>
                                        </p:attrNameLst>
                                      </p:cBhvr>
                                      <p:to>
                                        <p:strVal val="visible"/>
                                      </p:to>
                                    </p:set>
                                    <p:animEffect transition="in" filter="fade">
                                      <p:cBhvr>
                                        <p:cTn id="316" dur="500"/>
                                        <p:tgtEl>
                                          <p:spTgt spid="326"/>
                                        </p:tgtEl>
                                      </p:cBhvr>
                                    </p:animEffect>
                                  </p:childTnLst>
                                </p:cTn>
                              </p:par>
                            </p:childTnLst>
                          </p:cTn>
                        </p:par>
                        <p:par>
                          <p:cTn id="317" fill="hold">
                            <p:stCondLst>
                              <p:cond delay="29000"/>
                            </p:stCondLst>
                            <p:childTnLst>
                              <p:par>
                                <p:cTn id="318" presetID="10" presetClass="entr" presetSubtype="0" fill="hold" nodeType="afterEffect">
                                  <p:stCondLst>
                                    <p:cond delay="0"/>
                                  </p:stCondLst>
                                  <p:childTnLst>
                                    <p:set>
                                      <p:cBhvr>
                                        <p:cTn id="319" dur="1" fill="hold">
                                          <p:stCondLst>
                                            <p:cond delay="0"/>
                                          </p:stCondLst>
                                        </p:cTn>
                                        <p:tgtEl>
                                          <p:spTgt spid="318"/>
                                        </p:tgtEl>
                                        <p:attrNameLst>
                                          <p:attrName>style.visibility</p:attrName>
                                        </p:attrNameLst>
                                      </p:cBhvr>
                                      <p:to>
                                        <p:strVal val="visible"/>
                                      </p:to>
                                    </p:set>
                                    <p:animEffect transition="in" filter="fade">
                                      <p:cBhvr>
                                        <p:cTn id="320" dur="500"/>
                                        <p:tgtEl>
                                          <p:spTgt spid="318"/>
                                        </p:tgtEl>
                                      </p:cBhvr>
                                    </p:animEffect>
                                  </p:childTnLst>
                                </p:cTn>
                              </p:par>
                              <p:par>
                                <p:cTn id="321" presetID="10" presetClass="entr" presetSubtype="0" fill="hold" nodeType="withEffect">
                                  <p:stCondLst>
                                    <p:cond delay="0"/>
                                  </p:stCondLst>
                                  <p:childTnLst>
                                    <p:set>
                                      <p:cBhvr>
                                        <p:cTn id="322" dur="1" fill="hold">
                                          <p:stCondLst>
                                            <p:cond delay="0"/>
                                          </p:stCondLst>
                                        </p:cTn>
                                        <p:tgtEl>
                                          <p:spTgt spid="296"/>
                                        </p:tgtEl>
                                        <p:attrNameLst>
                                          <p:attrName>style.visibility</p:attrName>
                                        </p:attrNameLst>
                                      </p:cBhvr>
                                      <p:to>
                                        <p:strVal val="visible"/>
                                      </p:to>
                                    </p:set>
                                    <p:animEffect transition="in" filter="fade">
                                      <p:cBhvr>
                                        <p:cTn id="323" dur="500"/>
                                        <p:tgtEl>
                                          <p:spTgt spid="296"/>
                                        </p:tgtEl>
                                      </p:cBhvr>
                                    </p:animEffect>
                                  </p:childTnLst>
                                </p:cTn>
                              </p:par>
                              <p:par>
                                <p:cTn id="324" presetID="10" presetClass="entr" presetSubtype="0" fill="hold" nodeType="withEffect">
                                  <p:stCondLst>
                                    <p:cond delay="250"/>
                                  </p:stCondLst>
                                  <p:childTnLst>
                                    <p:set>
                                      <p:cBhvr>
                                        <p:cTn id="325" dur="1" fill="hold">
                                          <p:stCondLst>
                                            <p:cond delay="0"/>
                                          </p:stCondLst>
                                        </p:cTn>
                                        <p:tgtEl>
                                          <p:spTgt spid="304"/>
                                        </p:tgtEl>
                                        <p:attrNameLst>
                                          <p:attrName>style.visibility</p:attrName>
                                        </p:attrNameLst>
                                      </p:cBhvr>
                                      <p:to>
                                        <p:strVal val="visible"/>
                                      </p:to>
                                    </p:set>
                                    <p:animEffect transition="in" filter="fade">
                                      <p:cBhvr>
                                        <p:cTn id="326" dur="500"/>
                                        <p:tgtEl>
                                          <p:spTgt spid="304"/>
                                        </p:tgtEl>
                                      </p:cBhvr>
                                    </p:animEffect>
                                  </p:childTnLst>
                                </p:cTn>
                              </p:par>
                            </p:childTnLst>
                          </p:cTn>
                        </p:par>
                        <p:par>
                          <p:cTn id="327" fill="hold">
                            <p:stCondLst>
                              <p:cond delay="29500"/>
                            </p:stCondLst>
                            <p:childTnLst>
                              <p:par>
                                <p:cTn id="328" presetID="10" presetClass="entr" presetSubtype="0" fill="hold" nodeType="afterEffect">
                                  <p:stCondLst>
                                    <p:cond delay="0"/>
                                  </p:stCondLst>
                                  <p:childTnLst>
                                    <p:set>
                                      <p:cBhvr>
                                        <p:cTn id="329" dur="1" fill="hold">
                                          <p:stCondLst>
                                            <p:cond delay="0"/>
                                          </p:stCondLst>
                                        </p:cTn>
                                        <p:tgtEl>
                                          <p:spTgt spid="337">
                                            <p:txEl>
                                              <p:pRg st="0" end="0"/>
                                            </p:txEl>
                                          </p:spTgt>
                                        </p:tgtEl>
                                        <p:attrNameLst>
                                          <p:attrName>style.visibility</p:attrName>
                                        </p:attrNameLst>
                                      </p:cBhvr>
                                      <p:to>
                                        <p:strVal val="visible"/>
                                      </p:to>
                                    </p:set>
                                    <p:animEffect transition="in" filter="fade">
                                      <p:cBhvr>
                                        <p:cTn id="330" dur="500"/>
                                        <p:tgtEl>
                                          <p:spTgt spid="337">
                                            <p:txEl>
                                              <p:pRg st="0" end="0"/>
                                            </p:txEl>
                                          </p:spTgt>
                                        </p:tgtEl>
                                      </p:cBhvr>
                                    </p:animEffect>
                                  </p:childTnLst>
                                </p:cTn>
                              </p:par>
                            </p:childTnLst>
                          </p:cTn>
                        </p:par>
                        <p:par>
                          <p:cTn id="331" fill="hold">
                            <p:stCondLst>
                              <p:cond delay="30000"/>
                            </p:stCondLst>
                            <p:childTnLst>
                              <p:par>
                                <p:cTn id="332" presetID="10" presetClass="entr" presetSubtype="0" fill="hold" nodeType="afterEffect">
                                  <p:stCondLst>
                                    <p:cond delay="0"/>
                                  </p:stCondLst>
                                  <p:childTnLst>
                                    <p:set>
                                      <p:cBhvr>
                                        <p:cTn id="333" dur="1" fill="hold">
                                          <p:stCondLst>
                                            <p:cond delay="0"/>
                                          </p:stCondLst>
                                        </p:cTn>
                                        <p:tgtEl>
                                          <p:spTgt spid="337">
                                            <p:txEl>
                                              <p:pRg st="1" end="1"/>
                                            </p:txEl>
                                          </p:spTgt>
                                        </p:tgtEl>
                                        <p:attrNameLst>
                                          <p:attrName>style.visibility</p:attrName>
                                        </p:attrNameLst>
                                      </p:cBhvr>
                                      <p:to>
                                        <p:strVal val="visible"/>
                                      </p:to>
                                    </p:set>
                                    <p:animEffect transition="in" filter="fade">
                                      <p:cBhvr>
                                        <p:cTn id="334" dur="500"/>
                                        <p:tgtEl>
                                          <p:spTgt spid="337">
                                            <p:txEl>
                                              <p:pRg st="1" end="1"/>
                                            </p:txEl>
                                          </p:spTgt>
                                        </p:tgtEl>
                                      </p:cBhvr>
                                    </p:animEffect>
                                  </p:childTnLst>
                                </p:cTn>
                              </p:par>
                            </p:childTnLst>
                          </p:cTn>
                        </p:par>
                        <p:par>
                          <p:cTn id="335" fill="hold">
                            <p:stCondLst>
                              <p:cond delay="30500"/>
                            </p:stCondLst>
                            <p:childTnLst>
                              <p:par>
                                <p:cTn id="336" presetID="10" presetClass="entr" presetSubtype="0" fill="hold" nodeType="afterEffect">
                                  <p:stCondLst>
                                    <p:cond delay="0"/>
                                  </p:stCondLst>
                                  <p:childTnLst>
                                    <p:set>
                                      <p:cBhvr>
                                        <p:cTn id="337" dur="1" fill="hold">
                                          <p:stCondLst>
                                            <p:cond delay="0"/>
                                          </p:stCondLst>
                                        </p:cTn>
                                        <p:tgtEl>
                                          <p:spTgt spid="337">
                                            <p:txEl>
                                              <p:pRg st="2" end="2"/>
                                            </p:txEl>
                                          </p:spTgt>
                                        </p:tgtEl>
                                        <p:attrNameLst>
                                          <p:attrName>style.visibility</p:attrName>
                                        </p:attrNameLst>
                                      </p:cBhvr>
                                      <p:to>
                                        <p:strVal val="visible"/>
                                      </p:to>
                                    </p:set>
                                    <p:animEffect transition="in" filter="fade">
                                      <p:cBhvr>
                                        <p:cTn id="338" dur="500"/>
                                        <p:tgtEl>
                                          <p:spTgt spid="337">
                                            <p:txEl>
                                              <p:pRg st="2" end="2"/>
                                            </p:txEl>
                                          </p:spTgt>
                                        </p:tgtEl>
                                      </p:cBhvr>
                                    </p:animEffect>
                                  </p:childTnLst>
                                </p:cTn>
                              </p:par>
                            </p:childTnLst>
                          </p:cTn>
                        </p:par>
                        <p:par>
                          <p:cTn id="339" fill="hold">
                            <p:stCondLst>
                              <p:cond delay="31000"/>
                            </p:stCondLst>
                            <p:childTnLst>
                              <p:par>
                                <p:cTn id="340" presetID="10" presetClass="entr" presetSubtype="0" fill="hold" nodeType="afterEffect">
                                  <p:stCondLst>
                                    <p:cond delay="0"/>
                                  </p:stCondLst>
                                  <p:childTnLst>
                                    <p:set>
                                      <p:cBhvr>
                                        <p:cTn id="341" dur="1" fill="hold">
                                          <p:stCondLst>
                                            <p:cond delay="0"/>
                                          </p:stCondLst>
                                        </p:cTn>
                                        <p:tgtEl>
                                          <p:spTgt spid="337">
                                            <p:txEl>
                                              <p:pRg st="3" end="3"/>
                                            </p:txEl>
                                          </p:spTgt>
                                        </p:tgtEl>
                                        <p:attrNameLst>
                                          <p:attrName>style.visibility</p:attrName>
                                        </p:attrNameLst>
                                      </p:cBhvr>
                                      <p:to>
                                        <p:strVal val="visible"/>
                                      </p:to>
                                    </p:set>
                                    <p:animEffect transition="in" filter="fade">
                                      <p:cBhvr>
                                        <p:cTn id="342" dur="500"/>
                                        <p:tgtEl>
                                          <p:spTgt spid="337">
                                            <p:txEl>
                                              <p:pRg st="3" end="3"/>
                                            </p:txEl>
                                          </p:spTgt>
                                        </p:tgtEl>
                                      </p:cBhvr>
                                    </p:animEffect>
                                  </p:childTnLst>
                                </p:cTn>
                              </p:par>
                            </p:childTnLst>
                          </p:cTn>
                        </p:par>
                        <p:par>
                          <p:cTn id="343" fill="hold">
                            <p:stCondLst>
                              <p:cond delay="31500"/>
                            </p:stCondLst>
                            <p:childTnLst>
                              <p:par>
                                <p:cTn id="344" presetID="10" presetClass="entr" presetSubtype="0" fill="hold" nodeType="afterEffect">
                                  <p:stCondLst>
                                    <p:cond delay="0"/>
                                  </p:stCondLst>
                                  <p:childTnLst>
                                    <p:set>
                                      <p:cBhvr>
                                        <p:cTn id="345" dur="1" fill="hold">
                                          <p:stCondLst>
                                            <p:cond delay="0"/>
                                          </p:stCondLst>
                                        </p:cTn>
                                        <p:tgtEl>
                                          <p:spTgt spid="337">
                                            <p:txEl>
                                              <p:pRg st="4" end="4"/>
                                            </p:txEl>
                                          </p:spTgt>
                                        </p:tgtEl>
                                        <p:attrNameLst>
                                          <p:attrName>style.visibility</p:attrName>
                                        </p:attrNameLst>
                                      </p:cBhvr>
                                      <p:to>
                                        <p:strVal val="visible"/>
                                      </p:to>
                                    </p:set>
                                    <p:animEffect transition="in" filter="fade">
                                      <p:cBhvr>
                                        <p:cTn id="346" dur="500"/>
                                        <p:tgtEl>
                                          <p:spTgt spid="337">
                                            <p:txEl>
                                              <p:pRg st="4" end="4"/>
                                            </p:txEl>
                                          </p:spTgt>
                                        </p:tgtEl>
                                      </p:cBhvr>
                                    </p:animEffect>
                                  </p:childTnLst>
                                </p:cTn>
                              </p:par>
                            </p:childTnLst>
                          </p:cTn>
                        </p:par>
                        <p:par>
                          <p:cTn id="347" fill="hold">
                            <p:stCondLst>
                              <p:cond delay="32000"/>
                            </p:stCondLst>
                            <p:childTnLst>
                              <p:par>
                                <p:cTn id="348" presetID="10" presetClass="entr" presetSubtype="0" fill="hold" nodeType="afterEffect">
                                  <p:stCondLst>
                                    <p:cond delay="0"/>
                                  </p:stCondLst>
                                  <p:childTnLst>
                                    <p:set>
                                      <p:cBhvr>
                                        <p:cTn id="349" dur="1" fill="hold">
                                          <p:stCondLst>
                                            <p:cond delay="0"/>
                                          </p:stCondLst>
                                        </p:cTn>
                                        <p:tgtEl>
                                          <p:spTgt spid="337">
                                            <p:txEl>
                                              <p:pRg st="5" end="5"/>
                                            </p:txEl>
                                          </p:spTgt>
                                        </p:tgtEl>
                                        <p:attrNameLst>
                                          <p:attrName>style.visibility</p:attrName>
                                        </p:attrNameLst>
                                      </p:cBhvr>
                                      <p:to>
                                        <p:strVal val="visible"/>
                                      </p:to>
                                    </p:set>
                                    <p:animEffect transition="in" filter="fade">
                                      <p:cBhvr>
                                        <p:cTn id="350" dur="500"/>
                                        <p:tgtEl>
                                          <p:spTgt spid="337">
                                            <p:txEl>
                                              <p:pRg st="5" end="5"/>
                                            </p:txEl>
                                          </p:spTgt>
                                        </p:tgtEl>
                                      </p:cBhvr>
                                    </p:animEffect>
                                  </p:childTnLst>
                                </p:cTn>
                              </p:par>
                            </p:childTnLst>
                          </p:cTn>
                        </p:par>
                        <p:par>
                          <p:cTn id="351" fill="hold">
                            <p:stCondLst>
                              <p:cond delay="32500"/>
                            </p:stCondLst>
                            <p:childTnLst>
                              <p:par>
                                <p:cTn id="352" presetID="10" presetClass="entr" presetSubtype="0" fill="hold" nodeType="afterEffect">
                                  <p:stCondLst>
                                    <p:cond delay="0"/>
                                  </p:stCondLst>
                                  <p:childTnLst>
                                    <p:set>
                                      <p:cBhvr>
                                        <p:cTn id="353" dur="1" fill="hold">
                                          <p:stCondLst>
                                            <p:cond delay="0"/>
                                          </p:stCondLst>
                                        </p:cTn>
                                        <p:tgtEl>
                                          <p:spTgt spid="337">
                                            <p:txEl>
                                              <p:pRg st="6" end="6"/>
                                            </p:txEl>
                                          </p:spTgt>
                                        </p:tgtEl>
                                        <p:attrNameLst>
                                          <p:attrName>style.visibility</p:attrName>
                                        </p:attrNameLst>
                                      </p:cBhvr>
                                      <p:to>
                                        <p:strVal val="visible"/>
                                      </p:to>
                                    </p:set>
                                    <p:animEffect transition="in" filter="fade">
                                      <p:cBhvr>
                                        <p:cTn id="354" dur="500"/>
                                        <p:tgtEl>
                                          <p:spTgt spid="337">
                                            <p:txEl>
                                              <p:pRg st="6" end="6"/>
                                            </p:txEl>
                                          </p:spTgt>
                                        </p:tgtEl>
                                      </p:cBhvr>
                                    </p:animEffect>
                                  </p:childTnLst>
                                </p:cTn>
                              </p:par>
                            </p:childTnLst>
                          </p:cTn>
                        </p:par>
                        <p:par>
                          <p:cTn id="355" fill="hold">
                            <p:stCondLst>
                              <p:cond delay="33000"/>
                            </p:stCondLst>
                            <p:childTnLst>
                              <p:par>
                                <p:cTn id="356" presetID="10" presetClass="entr" presetSubtype="0" fill="hold" nodeType="afterEffect">
                                  <p:stCondLst>
                                    <p:cond delay="0"/>
                                  </p:stCondLst>
                                  <p:childTnLst>
                                    <p:set>
                                      <p:cBhvr>
                                        <p:cTn id="357" dur="1" fill="hold">
                                          <p:stCondLst>
                                            <p:cond delay="0"/>
                                          </p:stCondLst>
                                        </p:cTn>
                                        <p:tgtEl>
                                          <p:spTgt spid="337">
                                            <p:txEl>
                                              <p:pRg st="7" end="7"/>
                                            </p:txEl>
                                          </p:spTgt>
                                        </p:tgtEl>
                                        <p:attrNameLst>
                                          <p:attrName>style.visibility</p:attrName>
                                        </p:attrNameLst>
                                      </p:cBhvr>
                                      <p:to>
                                        <p:strVal val="visible"/>
                                      </p:to>
                                    </p:set>
                                    <p:animEffect transition="in" filter="fade">
                                      <p:cBhvr>
                                        <p:cTn id="358" dur="500"/>
                                        <p:tgtEl>
                                          <p:spTgt spid="337">
                                            <p:txEl>
                                              <p:pRg st="7" end="7"/>
                                            </p:txEl>
                                          </p:spTgt>
                                        </p:tgtEl>
                                      </p:cBhvr>
                                    </p:animEffect>
                                  </p:childTnLst>
                                </p:cTn>
                              </p:par>
                            </p:childTnLst>
                          </p:cTn>
                        </p:par>
                        <p:par>
                          <p:cTn id="359" fill="hold">
                            <p:stCondLst>
                              <p:cond delay="33500"/>
                            </p:stCondLst>
                            <p:childTnLst>
                              <p:par>
                                <p:cTn id="360" presetID="10" presetClass="entr" presetSubtype="0" fill="hold" nodeType="afterEffect">
                                  <p:stCondLst>
                                    <p:cond delay="0"/>
                                  </p:stCondLst>
                                  <p:childTnLst>
                                    <p:set>
                                      <p:cBhvr>
                                        <p:cTn id="361" dur="1" fill="hold">
                                          <p:stCondLst>
                                            <p:cond delay="0"/>
                                          </p:stCondLst>
                                        </p:cTn>
                                        <p:tgtEl>
                                          <p:spTgt spid="337">
                                            <p:txEl>
                                              <p:pRg st="8" end="8"/>
                                            </p:txEl>
                                          </p:spTgt>
                                        </p:tgtEl>
                                        <p:attrNameLst>
                                          <p:attrName>style.visibility</p:attrName>
                                        </p:attrNameLst>
                                      </p:cBhvr>
                                      <p:to>
                                        <p:strVal val="visible"/>
                                      </p:to>
                                    </p:set>
                                    <p:animEffect transition="in" filter="fade">
                                      <p:cBhvr>
                                        <p:cTn id="362" dur="500"/>
                                        <p:tgtEl>
                                          <p:spTgt spid="337">
                                            <p:txEl>
                                              <p:pRg st="8" end="8"/>
                                            </p:txEl>
                                          </p:spTgt>
                                        </p:tgtEl>
                                      </p:cBhvr>
                                    </p:animEffect>
                                  </p:childTnLst>
                                </p:cTn>
                              </p:par>
                            </p:childTnLst>
                          </p:cTn>
                        </p:par>
                        <p:par>
                          <p:cTn id="363" fill="hold">
                            <p:stCondLst>
                              <p:cond delay="34000"/>
                            </p:stCondLst>
                            <p:childTnLst>
                              <p:par>
                                <p:cTn id="364" presetID="10" presetClass="entr" presetSubtype="0" fill="hold" nodeType="afterEffect">
                                  <p:stCondLst>
                                    <p:cond delay="0"/>
                                  </p:stCondLst>
                                  <p:childTnLst>
                                    <p:set>
                                      <p:cBhvr>
                                        <p:cTn id="365" dur="1" fill="hold">
                                          <p:stCondLst>
                                            <p:cond delay="0"/>
                                          </p:stCondLst>
                                        </p:cTn>
                                        <p:tgtEl>
                                          <p:spTgt spid="327"/>
                                        </p:tgtEl>
                                        <p:attrNameLst>
                                          <p:attrName>style.visibility</p:attrName>
                                        </p:attrNameLst>
                                      </p:cBhvr>
                                      <p:to>
                                        <p:strVal val="visible"/>
                                      </p:to>
                                    </p:set>
                                    <p:animEffect transition="in" filter="fade">
                                      <p:cBhvr>
                                        <p:cTn id="366" dur="500"/>
                                        <p:tgtEl>
                                          <p:spTgt spid="327"/>
                                        </p:tgtEl>
                                      </p:cBhvr>
                                    </p:animEffect>
                                  </p:childTnLst>
                                </p:cTn>
                              </p:par>
                            </p:childTnLst>
                          </p:cTn>
                        </p:par>
                        <p:par>
                          <p:cTn id="367" fill="hold">
                            <p:stCondLst>
                              <p:cond delay="34500"/>
                            </p:stCondLst>
                            <p:childTnLst>
                              <p:par>
                                <p:cTn id="368" presetID="10" presetClass="entr" presetSubtype="0" fill="hold" nodeType="afterEffect">
                                  <p:stCondLst>
                                    <p:cond delay="0"/>
                                  </p:stCondLst>
                                  <p:childTnLst>
                                    <p:set>
                                      <p:cBhvr>
                                        <p:cTn id="369" dur="1" fill="hold">
                                          <p:stCondLst>
                                            <p:cond delay="0"/>
                                          </p:stCondLst>
                                        </p:cTn>
                                        <p:tgtEl>
                                          <p:spTgt spid="319"/>
                                        </p:tgtEl>
                                        <p:attrNameLst>
                                          <p:attrName>style.visibility</p:attrName>
                                        </p:attrNameLst>
                                      </p:cBhvr>
                                      <p:to>
                                        <p:strVal val="visible"/>
                                      </p:to>
                                    </p:set>
                                    <p:animEffect transition="in" filter="fade">
                                      <p:cBhvr>
                                        <p:cTn id="370" dur="500"/>
                                        <p:tgtEl>
                                          <p:spTgt spid="319"/>
                                        </p:tgtEl>
                                      </p:cBhvr>
                                    </p:animEffect>
                                  </p:childTnLst>
                                </p:cTn>
                              </p:par>
                              <p:par>
                                <p:cTn id="371" presetID="10" presetClass="entr" presetSubtype="0" fill="hold" nodeType="withEffect">
                                  <p:stCondLst>
                                    <p:cond delay="0"/>
                                  </p:stCondLst>
                                  <p:childTnLst>
                                    <p:set>
                                      <p:cBhvr>
                                        <p:cTn id="372" dur="1" fill="hold">
                                          <p:stCondLst>
                                            <p:cond delay="0"/>
                                          </p:stCondLst>
                                        </p:cTn>
                                        <p:tgtEl>
                                          <p:spTgt spid="297"/>
                                        </p:tgtEl>
                                        <p:attrNameLst>
                                          <p:attrName>style.visibility</p:attrName>
                                        </p:attrNameLst>
                                      </p:cBhvr>
                                      <p:to>
                                        <p:strVal val="visible"/>
                                      </p:to>
                                    </p:set>
                                    <p:animEffect transition="in" filter="fade">
                                      <p:cBhvr>
                                        <p:cTn id="373" dur="500"/>
                                        <p:tgtEl>
                                          <p:spTgt spid="297"/>
                                        </p:tgtEl>
                                      </p:cBhvr>
                                    </p:animEffect>
                                  </p:childTnLst>
                                </p:cTn>
                              </p:par>
                              <p:par>
                                <p:cTn id="374" presetID="10" presetClass="entr" presetSubtype="0" fill="hold" nodeType="withEffect">
                                  <p:stCondLst>
                                    <p:cond delay="250"/>
                                  </p:stCondLst>
                                  <p:childTnLst>
                                    <p:set>
                                      <p:cBhvr>
                                        <p:cTn id="375" dur="1" fill="hold">
                                          <p:stCondLst>
                                            <p:cond delay="0"/>
                                          </p:stCondLst>
                                        </p:cTn>
                                        <p:tgtEl>
                                          <p:spTgt spid="305"/>
                                        </p:tgtEl>
                                        <p:attrNameLst>
                                          <p:attrName>style.visibility</p:attrName>
                                        </p:attrNameLst>
                                      </p:cBhvr>
                                      <p:to>
                                        <p:strVal val="visible"/>
                                      </p:to>
                                    </p:set>
                                    <p:animEffect transition="in" filter="fade">
                                      <p:cBhvr>
                                        <p:cTn id="376" dur="500"/>
                                        <p:tgtEl>
                                          <p:spTgt spid="305"/>
                                        </p:tgtEl>
                                      </p:cBhvr>
                                    </p:animEffect>
                                  </p:childTnLst>
                                </p:cTn>
                              </p:par>
                            </p:childTnLst>
                          </p:cTn>
                        </p:par>
                        <p:par>
                          <p:cTn id="377" fill="hold">
                            <p:stCondLst>
                              <p:cond delay="35000"/>
                            </p:stCondLst>
                            <p:childTnLst>
                              <p:par>
                                <p:cTn id="378" presetID="10" presetClass="entr" presetSubtype="0" fill="hold" nodeType="afterEffect">
                                  <p:stCondLst>
                                    <p:cond delay="0"/>
                                  </p:stCondLst>
                                  <p:childTnLst>
                                    <p:set>
                                      <p:cBhvr>
                                        <p:cTn id="379" dur="1" fill="hold">
                                          <p:stCondLst>
                                            <p:cond delay="0"/>
                                          </p:stCondLst>
                                        </p:cTn>
                                        <p:tgtEl>
                                          <p:spTgt spid="338">
                                            <p:txEl>
                                              <p:pRg st="0" end="0"/>
                                            </p:txEl>
                                          </p:spTgt>
                                        </p:tgtEl>
                                        <p:attrNameLst>
                                          <p:attrName>style.visibility</p:attrName>
                                        </p:attrNameLst>
                                      </p:cBhvr>
                                      <p:to>
                                        <p:strVal val="visible"/>
                                      </p:to>
                                    </p:set>
                                    <p:animEffect transition="in" filter="fade">
                                      <p:cBhvr>
                                        <p:cTn id="380" dur="500"/>
                                        <p:tgtEl>
                                          <p:spTgt spid="338">
                                            <p:txEl>
                                              <p:pRg st="0" end="0"/>
                                            </p:txEl>
                                          </p:spTgt>
                                        </p:tgtEl>
                                      </p:cBhvr>
                                    </p:animEffect>
                                  </p:childTnLst>
                                </p:cTn>
                              </p:par>
                            </p:childTnLst>
                          </p:cTn>
                        </p:par>
                        <p:par>
                          <p:cTn id="381" fill="hold">
                            <p:stCondLst>
                              <p:cond delay="35500"/>
                            </p:stCondLst>
                            <p:childTnLst>
                              <p:par>
                                <p:cTn id="382" presetID="10" presetClass="entr" presetSubtype="0" fill="hold" nodeType="afterEffect">
                                  <p:stCondLst>
                                    <p:cond delay="0"/>
                                  </p:stCondLst>
                                  <p:childTnLst>
                                    <p:set>
                                      <p:cBhvr>
                                        <p:cTn id="383" dur="1" fill="hold">
                                          <p:stCondLst>
                                            <p:cond delay="0"/>
                                          </p:stCondLst>
                                        </p:cTn>
                                        <p:tgtEl>
                                          <p:spTgt spid="338">
                                            <p:txEl>
                                              <p:pRg st="1" end="1"/>
                                            </p:txEl>
                                          </p:spTgt>
                                        </p:tgtEl>
                                        <p:attrNameLst>
                                          <p:attrName>style.visibility</p:attrName>
                                        </p:attrNameLst>
                                      </p:cBhvr>
                                      <p:to>
                                        <p:strVal val="visible"/>
                                      </p:to>
                                    </p:set>
                                    <p:animEffect transition="in" filter="fade">
                                      <p:cBhvr>
                                        <p:cTn id="384" dur="500"/>
                                        <p:tgtEl>
                                          <p:spTgt spid="338">
                                            <p:txEl>
                                              <p:pRg st="1" end="1"/>
                                            </p:txEl>
                                          </p:spTgt>
                                        </p:tgtEl>
                                      </p:cBhvr>
                                    </p:animEffect>
                                  </p:childTnLst>
                                </p:cTn>
                              </p:par>
                            </p:childTnLst>
                          </p:cTn>
                        </p:par>
                        <p:par>
                          <p:cTn id="385" fill="hold">
                            <p:stCondLst>
                              <p:cond delay="36000"/>
                            </p:stCondLst>
                            <p:childTnLst>
                              <p:par>
                                <p:cTn id="386" presetID="10" presetClass="entr" presetSubtype="0" fill="hold" nodeType="afterEffect">
                                  <p:stCondLst>
                                    <p:cond delay="0"/>
                                  </p:stCondLst>
                                  <p:childTnLst>
                                    <p:set>
                                      <p:cBhvr>
                                        <p:cTn id="387" dur="1" fill="hold">
                                          <p:stCondLst>
                                            <p:cond delay="0"/>
                                          </p:stCondLst>
                                        </p:cTn>
                                        <p:tgtEl>
                                          <p:spTgt spid="338">
                                            <p:txEl>
                                              <p:pRg st="2" end="2"/>
                                            </p:txEl>
                                          </p:spTgt>
                                        </p:tgtEl>
                                        <p:attrNameLst>
                                          <p:attrName>style.visibility</p:attrName>
                                        </p:attrNameLst>
                                      </p:cBhvr>
                                      <p:to>
                                        <p:strVal val="visible"/>
                                      </p:to>
                                    </p:set>
                                    <p:animEffect transition="in" filter="fade">
                                      <p:cBhvr>
                                        <p:cTn id="388" dur="500"/>
                                        <p:tgtEl>
                                          <p:spTgt spid="338">
                                            <p:txEl>
                                              <p:pRg st="2" end="2"/>
                                            </p:txEl>
                                          </p:spTgt>
                                        </p:tgtEl>
                                      </p:cBhvr>
                                    </p:animEffect>
                                  </p:childTnLst>
                                </p:cTn>
                              </p:par>
                            </p:childTnLst>
                          </p:cTn>
                        </p:par>
                        <p:par>
                          <p:cTn id="389" fill="hold">
                            <p:stCondLst>
                              <p:cond delay="36500"/>
                            </p:stCondLst>
                            <p:childTnLst>
                              <p:par>
                                <p:cTn id="390" presetID="10" presetClass="entr" presetSubtype="0" fill="hold" nodeType="afterEffect">
                                  <p:stCondLst>
                                    <p:cond delay="0"/>
                                  </p:stCondLst>
                                  <p:childTnLst>
                                    <p:set>
                                      <p:cBhvr>
                                        <p:cTn id="391" dur="1" fill="hold">
                                          <p:stCondLst>
                                            <p:cond delay="0"/>
                                          </p:stCondLst>
                                        </p:cTn>
                                        <p:tgtEl>
                                          <p:spTgt spid="338">
                                            <p:txEl>
                                              <p:pRg st="3" end="3"/>
                                            </p:txEl>
                                          </p:spTgt>
                                        </p:tgtEl>
                                        <p:attrNameLst>
                                          <p:attrName>style.visibility</p:attrName>
                                        </p:attrNameLst>
                                      </p:cBhvr>
                                      <p:to>
                                        <p:strVal val="visible"/>
                                      </p:to>
                                    </p:set>
                                    <p:animEffect transition="in" filter="fade">
                                      <p:cBhvr>
                                        <p:cTn id="392" dur="500"/>
                                        <p:tgtEl>
                                          <p:spTgt spid="338">
                                            <p:txEl>
                                              <p:pRg st="3" end="3"/>
                                            </p:txEl>
                                          </p:spTgt>
                                        </p:tgtEl>
                                      </p:cBhvr>
                                    </p:animEffect>
                                  </p:childTnLst>
                                </p:cTn>
                              </p:par>
                            </p:childTnLst>
                          </p:cTn>
                        </p:par>
                        <p:par>
                          <p:cTn id="393" fill="hold">
                            <p:stCondLst>
                              <p:cond delay="37000"/>
                            </p:stCondLst>
                            <p:childTnLst>
                              <p:par>
                                <p:cTn id="394" presetID="10" presetClass="entr" presetSubtype="0" fill="hold" nodeType="afterEffect">
                                  <p:stCondLst>
                                    <p:cond delay="0"/>
                                  </p:stCondLst>
                                  <p:childTnLst>
                                    <p:set>
                                      <p:cBhvr>
                                        <p:cTn id="395" dur="1" fill="hold">
                                          <p:stCondLst>
                                            <p:cond delay="0"/>
                                          </p:stCondLst>
                                        </p:cTn>
                                        <p:tgtEl>
                                          <p:spTgt spid="338">
                                            <p:txEl>
                                              <p:pRg st="4" end="4"/>
                                            </p:txEl>
                                          </p:spTgt>
                                        </p:tgtEl>
                                        <p:attrNameLst>
                                          <p:attrName>style.visibility</p:attrName>
                                        </p:attrNameLst>
                                      </p:cBhvr>
                                      <p:to>
                                        <p:strVal val="visible"/>
                                      </p:to>
                                    </p:set>
                                    <p:animEffect transition="in" filter="fade">
                                      <p:cBhvr>
                                        <p:cTn id="396" dur="500"/>
                                        <p:tgtEl>
                                          <p:spTgt spid="338">
                                            <p:txEl>
                                              <p:pRg st="4" end="4"/>
                                            </p:txEl>
                                          </p:spTgt>
                                        </p:tgtEl>
                                      </p:cBhvr>
                                    </p:animEffect>
                                  </p:childTnLst>
                                </p:cTn>
                              </p:par>
                            </p:childTnLst>
                          </p:cTn>
                        </p:par>
                        <p:par>
                          <p:cTn id="397" fill="hold">
                            <p:stCondLst>
                              <p:cond delay="37500"/>
                            </p:stCondLst>
                            <p:childTnLst>
                              <p:par>
                                <p:cTn id="398" presetID="10" presetClass="entr" presetSubtype="0" fill="hold" nodeType="afterEffect">
                                  <p:stCondLst>
                                    <p:cond delay="0"/>
                                  </p:stCondLst>
                                  <p:childTnLst>
                                    <p:set>
                                      <p:cBhvr>
                                        <p:cTn id="399" dur="1" fill="hold">
                                          <p:stCondLst>
                                            <p:cond delay="0"/>
                                          </p:stCondLst>
                                        </p:cTn>
                                        <p:tgtEl>
                                          <p:spTgt spid="338">
                                            <p:txEl>
                                              <p:pRg st="5" end="5"/>
                                            </p:txEl>
                                          </p:spTgt>
                                        </p:tgtEl>
                                        <p:attrNameLst>
                                          <p:attrName>style.visibility</p:attrName>
                                        </p:attrNameLst>
                                      </p:cBhvr>
                                      <p:to>
                                        <p:strVal val="visible"/>
                                      </p:to>
                                    </p:set>
                                    <p:animEffect transition="in" filter="fade">
                                      <p:cBhvr>
                                        <p:cTn id="400" dur="500"/>
                                        <p:tgtEl>
                                          <p:spTgt spid="338">
                                            <p:txEl>
                                              <p:pRg st="5" end="5"/>
                                            </p:txEl>
                                          </p:spTgt>
                                        </p:tgtEl>
                                      </p:cBhvr>
                                    </p:animEffect>
                                  </p:childTnLst>
                                </p:cTn>
                              </p:par>
                            </p:childTnLst>
                          </p:cTn>
                        </p:par>
                        <p:par>
                          <p:cTn id="401" fill="hold">
                            <p:stCondLst>
                              <p:cond delay="38000"/>
                            </p:stCondLst>
                            <p:childTnLst>
                              <p:par>
                                <p:cTn id="402" presetID="10" presetClass="entr" presetSubtype="0" fill="hold" nodeType="afterEffect">
                                  <p:stCondLst>
                                    <p:cond delay="0"/>
                                  </p:stCondLst>
                                  <p:childTnLst>
                                    <p:set>
                                      <p:cBhvr>
                                        <p:cTn id="403" dur="1" fill="hold">
                                          <p:stCondLst>
                                            <p:cond delay="0"/>
                                          </p:stCondLst>
                                        </p:cTn>
                                        <p:tgtEl>
                                          <p:spTgt spid="338">
                                            <p:txEl>
                                              <p:pRg st="6" end="6"/>
                                            </p:txEl>
                                          </p:spTgt>
                                        </p:tgtEl>
                                        <p:attrNameLst>
                                          <p:attrName>style.visibility</p:attrName>
                                        </p:attrNameLst>
                                      </p:cBhvr>
                                      <p:to>
                                        <p:strVal val="visible"/>
                                      </p:to>
                                    </p:set>
                                    <p:animEffect transition="in" filter="fade">
                                      <p:cBhvr>
                                        <p:cTn id="404" dur="500"/>
                                        <p:tgtEl>
                                          <p:spTgt spid="338">
                                            <p:txEl>
                                              <p:pRg st="6" end="6"/>
                                            </p:txEl>
                                          </p:spTgt>
                                        </p:tgtEl>
                                      </p:cBhvr>
                                    </p:animEffect>
                                  </p:childTnLst>
                                </p:cTn>
                              </p:par>
                            </p:childTnLst>
                          </p:cTn>
                        </p:par>
                        <p:par>
                          <p:cTn id="405" fill="hold">
                            <p:stCondLst>
                              <p:cond delay="38500"/>
                            </p:stCondLst>
                            <p:childTnLst>
                              <p:par>
                                <p:cTn id="406" presetID="10" presetClass="entr" presetSubtype="0" fill="hold" nodeType="afterEffect">
                                  <p:stCondLst>
                                    <p:cond delay="0"/>
                                  </p:stCondLst>
                                  <p:childTnLst>
                                    <p:set>
                                      <p:cBhvr>
                                        <p:cTn id="407" dur="1" fill="hold">
                                          <p:stCondLst>
                                            <p:cond delay="0"/>
                                          </p:stCondLst>
                                        </p:cTn>
                                        <p:tgtEl>
                                          <p:spTgt spid="338">
                                            <p:txEl>
                                              <p:pRg st="7" end="7"/>
                                            </p:txEl>
                                          </p:spTgt>
                                        </p:tgtEl>
                                        <p:attrNameLst>
                                          <p:attrName>style.visibility</p:attrName>
                                        </p:attrNameLst>
                                      </p:cBhvr>
                                      <p:to>
                                        <p:strVal val="visible"/>
                                      </p:to>
                                    </p:set>
                                    <p:animEffect transition="in" filter="fade">
                                      <p:cBhvr>
                                        <p:cTn id="408" dur="500"/>
                                        <p:tgtEl>
                                          <p:spTgt spid="338">
                                            <p:txEl>
                                              <p:pRg st="7" end="7"/>
                                            </p:txEl>
                                          </p:spTgt>
                                        </p:tgtEl>
                                      </p:cBhvr>
                                    </p:animEffect>
                                  </p:childTnLst>
                                </p:cTn>
                              </p:par>
                            </p:childTnLst>
                          </p:cTn>
                        </p:par>
                        <p:par>
                          <p:cTn id="409" fill="hold">
                            <p:stCondLst>
                              <p:cond delay="39000"/>
                            </p:stCondLst>
                            <p:childTnLst>
                              <p:par>
                                <p:cTn id="410" presetID="10" presetClass="entr" presetSubtype="0" fill="hold" nodeType="afterEffect">
                                  <p:stCondLst>
                                    <p:cond delay="0"/>
                                  </p:stCondLst>
                                  <p:childTnLst>
                                    <p:set>
                                      <p:cBhvr>
                                        <p:cTn id="411" dur="1" fill="hold">
                                          <p:stCondLst>
                                            <p:cond delay="0"/>
                                          </p:stCondLst>
                                        </p:cTn>
                                        <p:tgtEl>
                                          <p:spTgt spid="338">
                                            <p:txEl>
                                              <p:pRg st="8" end="8"/>
                                            </p:txEl>
                                          </p:spTgt>
                                        </p:tgtEl>
                                        <p:attrNameLst>
                                          <p:attrName>style.visibility</p:attrName>
                                        </p:attrNameLst>
                                      </p:cBhvr>
                                      <p:to>
                                        <p:strVal val="visible"/>
                                      </p:to>
                                    </p:set>
                                    <p:animEffect transition="in" filter="fade">
                                      <p:cBhvr>
                                        <p:cTn id="412" dur="500"/>
                                        <p:tgtEl>
                                          <p:spTgt spid="338">
                                            <p:txEl>
                                              <p:pRg st="8" end="8"/>
                                            </p:txEl>
                                          </p:spTgt>
                                        </p:tgtEl>
                                      </p:cBhvr>
                                    </p:animEffect>
                                  </p:childTnLst>
                                </p:cTn>
                              </p:par>
                            </p:childTnLst>
                          </p:cTn>
                        </p:par>
                        <p:par>
                          <p:cTn id="413" fill="hold">
                            <p:stCondLst>
                              <p:cond delay="39500"/>
                            </p:stCondLst>
                            <p:childTnLst>
                              <p:par>
                                <p:cTn id="414" presetID="10" presetClass="entr" presetSubtype="0" fill="hold" nodeType="afterEffect">
                                  <p:stCondLst>
                                    <p:cond delay="0"/>
                                  </p:stCondLst>
                                  <p:childTnLst>
                                    <p:set>
                                      <p:cBhvr>
                                        <p:cTn id="415" dur="1" fill="hold">
                                          <p:stCondLst>
                                            <p:cond delay="0"/>
                                          </p:stCondLst>
                                        </p:cTn>
                                        <p:tgtEl>
                                          <p:spTgt spid="328"/>
                                        </p:tgtEl>
                                        <p:attrNameLst>
                                          <p:attrName>style.visibility</p:attrName>
                                        </p:attrNameLst>
                                      </p:cBhvr>
                                      <p:to>
                                        <p:strVal val="visible"/>
                                      </p:to>
                                    </p:set>
                                    <p:animEffect transition="in" filter="fade">
                                      <p:cBhvr>
                                        <p:cTn id="416" dur="500"/>
                                        <p:tgtEl>
                                          <p:spTgt spid="328"/>
                                        </p:tgtEl>
                                      </p:cBhvr>
                                    </p:animEffect>
                                  </p:childTnLst>
                                </p:cTn>
                              </p:par>
                            </p:childTnLst>
                          </p:cTn>
                        </p:par>
                        <p:par>
                          <p:cTn id="417" fill="hold">
                            <p:stCondLst>
                              <p:cond delay="40000"/>
                            </p:stCondLst>
                            <p:childTnLst>
                              <p:par>
                                <p:cTn id="418" presetID="10" presetClass="entr" presetSubtype="0" fill="hold" nodeType="afterEffect">
                                  <p:stCondLst>
                                    <p:cond delay="0"/>
                                  </p:stCondLst>
                                  <p:childTnLst>
                                    <p:set>
                                      <p:cBhvr>
                                        <p:cTn id="419" dur="1" fill="hold">
                                          <p:stCondLst>
                                            <p:cond delay="0"/>
                                          </p:stCondLst>
                                        </p:cTn>
                                        <p:tgtEl>
                                          <p:spTgt spid="320"/>
                                        </p:tgtEl>
                                        <p:attrNameLst>
                                          <p:attrName>style.visibility</p:attrName>
                                        </p:attrNameLst>
                                      </p:cBhvr>
                                      <p:to>
                                        <p:strVal val="visible"/>
                                      </p:to>
                                    </p:set>
                                    <p:animEffect transition="in" filter="fade">
                                      <p:cBhvr>
                                        <p:cTn id="420" dur="500"/>
                                        <p:tgtEl>
                                          <p:spTgt spid="320"/>
                                        </p:tgtEl>
                                      </p:cBhvr>
                                    </p:animEffect>
                                  </p:childTnLst>
                                </p:cTn>
                              </p:par>
                              <p:par>
                                <p:cTn id="421" presetID="10" presetClass="entr" presetSubtype="0" fill="hold" nodeType="withEffect">
                                  <p:stCondLst>
                                    <p:cond delay="0"/>
                                  </p:stCondLst>
                                  <p:childTnLst>
                                    <p:set>
                                      <p:cBhvr>
                                        <p:cTn id="422" dur="1" fill="hold">
                                          <p:stCondLst>
                                            <p:cond delay="0"/>
                                          </p:stCondLst>
                                        </p:cTn>
                                        <p:tgtEl>
                                          <p:spTgt spid="298"/>
                                        </p:tgtEl>
                                        <p:attrNameLst>
                                          <p:attrName>style.visibility</p:attrName>
                                        </p:attrNameLst>
                                      </p:cBhvr>
                                      <p:to>
                                        <p:strVal val="visible"/>
                                      </p:to>
                                    </p:set>
                                    <p:animEffect transition="in" filter="fade">
                                      <p:cBhvr>
                                        <p:cTn id="423" dur="500"/>
                                        <p:tgtEl>
                                          <p:spTgt spid="298"/>
                                        </p:tgtEl>
                                      </p:cBhvr>
                                    </p:animEffect>
                                  </p:childTnLst>
                                </p:cTn>
                              </p:par>
                              <p:par>
                                <p:cTn id="424" presetID="10" presetClass="entr" presetSubtype="0" fill="hold" nodeType="withEffect">
                                  <p:stCondLst>
                                    <p:cond delay="250"/>
                                  </p:stCondLst>
                                  <p:childTnLst>
                                    <p:set>
                                      <p:cBhvr>
                                        <p:cTn id="425" dur="1" fill="hold">
                                          <p:stCondLst>
                                            <p:cond delay="0"/>
                                          </p:stCondLst>
                                        </p:cTn>
                                        <p:tgtEl>
                                          <p:spTgt spid="306"/>
                                        </p:tgtEl>
                                        <p:attrNameLst>
                                          <p:attrName>style.visibility</p:attrName>
                                        </p:attrNameLst>
                                      </p:cBhvr>
                                      <p:to>
                                        <p:strVal val="visible"/>
                                      </p:to>
                                    </p:set>
                                    <p:animEffect transition="in" filter="fade">
                                      <p:cBhvr>
                                        <p:cTn id="426" dur="500"/>
                                        <p:tgtEl>
                                          <p:spTgt spid="306"/>
                                        </p:tgtEl>
                                      </p:cBhvr>
                                    </p:animEffect>
                                  </p:childTnLst>
                                </p:cTn>
                              </p:par>
                            </p:childTnLst>
                          </p:cTn>
                        </p:par>
                        <p:par>
                          <p:cTn id="427" fill="hold">
                            <p:stCondLst>
                              <p:cond delay="40500"/>
                            </p:stCondLst>
                            <p:childTnLst>
                              <p:par>
                                <p:cTn id="428" presetID="10" presetClass="entr" presetSubtype="0" fill="hold" nodeType="afterEffect">
                                  <p:stCondLst>
                                    <p:cond delay="0"/>
                                  </p:stCondLst>
                                  <p:childTnLst>
                                    <p:set>
                                      <p:cBhvr>
                                        <p:cTn id="429" dur="1" fill="hold">
                                          <p:stCondLst>
                                            <p:cond delay="0"/>
                                          </p:stCondLst>
                                        </p:cTn>
                                        <p:tgtEl>
                                          <p:spTgt spid="339">
                                            <p:txEl>
                                              <p:pRg st="0" end="0"/>
                                            </p:txEl>
                                          </p:spTgt>
                                        </p:tgtEl>
                                        <p:attrNameLst>
                                          <p:attrName>style.visibility</p:attrName>
                                        </p:attrNameLst>
                                      </p:cBhvr>
                                      <p:to>
                                        <p:strVal val="visible"/>
                                      </p:to>
                                    </p:set>
                                    <p:animEffect transition="in" filter="fade">
                                      <p:cBhvr>
                                        <p:cTn id="430" dur="500"/>
                                        <p:tgtEl>
                                          <p:spTgt spid="339">
                                            <p:txEl>
                                              <p:pRg st="0" end="0"/>
                                            </p:txEl>
                                          </p:spTgt>
                                        </p:tgtEl>
                                      </p:cBhvr>
                                    </p:animEffect>
                                  </p:childTnLst>
                                </p:cTn>
                              </p:par>
                            </p:childTnLst>
                          </p:cTn>
                        </p:par>
                        <p:par>
                          <p:cTn id="431" fill="hold">
                            <p:stCondLst>
                              <p:cond delay="41000"/>
                            </p:stCondLst>
                            <p:childTnLst>
                              <p:par>
                                <p:cTn id="432" presetID="10" presetClass="entr" presetSubtype="0" fill="hold" nodeType="afterEffect">
                                  <p:stCondLst>
                                    <p:cond delay="0"/>
                                  </p:stCondLst>
                                  <p:childTnLst>
                                    <p:set>
                                      <p:cBhvr>
                                        <p:cTn id="433" dur="1" fill="hold">
                                          <p:stCondLst>
                                            <p:cond delay="0"/>
                                          </p:stCondLst>
                                        </p:cTn>
                                        <p:tgtEl>
                                          <p:spTgt spid="339">
                                            <p:txEl>
                                              <p:pRg st="1" end="1"/>
                                            </p:txEl>
                                          </p:spTgt>
                                        </p:tgtEl>
                                        <p:attrNameLst>
                                          <p:attrName>style.visibility</p:attrName>
                                        </p:attrNameLst>
                                      </p:cBhvr>
                                      <p:to>
                                        <p:strVal val="visible"/>
                                      </p:to>
                                    </p:set>
                                    <p:animEffect transition="in" filter="fade">
                                      <p:cBhvr>
                                        <p:cTn id="434" dur="500"/>
                                        <p:tgtEl>
                                          <p:spTgt spid="339">
                                            <p:txEl>
                                              <p:pRg st="1" end="1"/>
                                            </p:txEl>
                                          </p:spTgt>
                                        </p:tgtEl>
                                      </p:cBhvr>
                                    </p:animEffect>
                                  </p:childTnLst>
                                </p:cTn>
                              </p:par>
                            </p:childTnLst>
                          </p:cTn>
                        </p:par>
                        <p:par>
                          <p:cTn id="435" fill="hold">
                            <p:stCondLst>
                              <p:cond delay="41500"/>
                            </p:stCondLst>
                            <p:childTnLst>
                              <p:par>
                                <p:cTn id="436" presetID="10" presetClass="entr" presetSubtype="0" fill="hold" nodeType="afterEffect">
                                  <p:stCondLst>
                                    <p:cond delay="0"/>
                                  </p:stCondLst>
                                  <p:childTnLst>
                                    <p:set>
                                      <p:cBhvr>
                                        <p:cTn id="437" dur="1" fill="hold">
                                          <p:stCondLst>
                                            <p:cond delay="0"/>
                                          </p:stCondLst>
                                        </p:cTn>
                                        <p:tgtEl>
                                          <p:spTgt spid="339">
                                            <p:txEl>
                                              <p:pRg st="2" end="2"/>
                                            </p:txEl>
                                          </p:spTgt>
                                        </p:tgtEl>
                                        <p:attrNameLst>
                                          <p:attrName>style.visibility</p:attrName>
                                        </p:attrNameLst>
                                      </p:cBhvr>
                                      <p:to>
                                        <p:strVal val="visible"/>
                                      </p:to>
                                    </p:set>
                                    <p:animEffect transition="in" filter="fade">
                                      <p:cBhvr>
                                        <p:cTn id="438" dur="500"/>
                                        <p:tgtEl>
                                          <p:spTgt spid="339">
                                            <p:txEl>
                                              <p:pRg st="2" end="2"/>
                                            </p:txEl>
                                          </p:spTgt>
                                        </p:tgtEl>
                                      </p:cBhvr>
                                    </p:animEffect>
                                  </p:childTnLst>
                                </p:cTn>
                              </p:par>
                            </p:childTnLst>
                          </p:cTn>
                        </p:par>
                        <p:par>
                          <p:cTn id="439" fill="hold">
                            <p:stCondLst>
                              <p:cond delay="42000"/>
                            </p:stCondLst>
                            <p:childTnLst>
                              <p:par>
                                <p:cTn id="440" presetID="10" presetClass="entr" presetSubtype="0" fill="hold" nodeType="afterEffect">
                                  <p:stCondLst>
                                    <p:cond delay="0"/>
                                  </p:stCondLst>
                                  <p:childTnLst>
                                    <p:set>
                                      <p:cBhvr>
                                        <p:cTn id="441" dur="1" fill="hold">
                                          <p:stCondLst>
                                            <p:cond delay="0"/>
                                          </p:stCondLst>
                                        </p:cTn>
                                        <p:tgtEl>
                                          <p:spTgt spid="339">
                                            <p:txEl>
                                              <p:pRg st="3" end="3"/>
                                            </p:txEl>
                                          </p:spTgt>
                                        </p:tgtEl>
                                        <p:attrNameLst>
                                          <p:attrName>style.visibility</p:attrName>
                                        </p:attrNameLst>
                                      </p:cBhvr>
                                      <p:to>
                                        <p:strVal val="visible"/>
                                      </p:to>
                                    </p:set>
                                    <p:animEffect transition="in" filter="fade">
                                      <p:cBhvr>
                                        <p:cTn id="442" dur="500"/>
                                        <p:tgtEl>
                                          <p:spTgt spid="339">
                                            <p:txEl>
                                              <p:pRg st="3" end="3"/>
                                            </p:txEl>
                                          </p:spTgt>
                                        </p:tgtEl>
                                      </p:cBhvr>
                                    </p:animEffect>
                                  </p:childTnLst>
                                </p:cTn>
                              </p:par>
                            </p:childTnLst>
                          </p:cTn>
                        </p:par>
                        <p:par>
                          <p:cTn id="443" fill="hold">
                            <p:stCondLst>
                              <p:cond delay="42500"/>
                            </p:stCondLst>
                            <p:childTnLst>
                              <p:par>
                                <p:cTn id="444" presetID="10" presetClass="entr" presetSubtype="0" fill="hold" nodeType="afterEffect">
                                  <p:stCondLst>
                                    <p:cond delay="0"/>
                                  </p:stCondLst>
                                  <p:childTnLst>
                                    <p:set>
                                      <p:cBhvr>
                                        <p:cTn id="445" dur="1" fill="hold">
                                          <p:stCondLst>
                                            <p:cond delay="0"/>
                                          </p:stCondLst>
                                        </p:cTn>
                                        <p:tgtEl>
                                          <p:spTgt spid="339">
                                            <p:txEl>
                                              <p:pRg st="4" end="4"/>
                                            </p:txEl>
                                          </p:spTgt>
                                        </p:tgtEl>
                                        <p:attrNameLst>
                                          <p:attrName>style.visibility</p:attrName>
                                        </p:attrNameLst>
                                      </p:cBhvr>
                                      <p:to>
                                        <p:strVal val="visible"/>
                                      </p:to>
                                    </p:set>
                                    <p:animEffect transition="in" filter="fade">
                                      <p:cBhvr>
                                        <p:cTn id="446" dur="500"/>
                                        <p:tgtEl>
                                          <p:spTgt spid="339">
                                            <p:txEl>
                                              <p:pRg st="4" end="4"/>
                                            </p:txEl>
                                          </p:spTgt>
                                        </p:tgtEl>
                                      </p:cBhvr>
                                    </p:animEffect>
                                  </p:childTnLst>
                                </p:cTn>
                              </p:par>
                            </p:childTnLst>
                          </p:cTn>
                        </p:par>
                        <p:par>
                          <p:cTn id="447" fill="hold">
                            <p:stCondLst>
                              <p:cond delay="43000"/>
                            </p:stCondLst>
                            <p:childTnLst>
                              <p:par>
                                <p:cTn id="448" presetID="10" presetClass="entr" presetSubtype="0" fill="hold" nodeType="afterEffect">
                                  <p:stCondLst>
                                    <p:cond delay="0"/>
                                  </p:stCondLst>
                                  <p:childTnLst>
                                    <p:set>
                                      <p:cBhvr>
                                        <p:cTn id="449" dur="1" fill="hold">
                                          <p:stCondLst>
                                            <p:cond delay="0"/>
                                          </p:stCondLst>
                                        </p:cTn>
                                        <p:tgtEl>
                                          <p:spTgt spid="339">
                                            <p:txEl>
                                              <p:pRg st="5" end="5"/>
                                            </p:txEl>
                                          </p:spTgt>
                                        </p:tgtEl>
                                        <p:attrNameLst>
                                          <p:attrName>style.visibility</p:attrName>
                                        </p:attrNameLst>
                                      </p:cBhvr>
                                      <p:to>
                                        <p:strVal val="visible"/>
                                      </p:to>
                                    </p:set>
                                    <p:animEffect transition="in" filter="fade">
                                      <p:cBhvr>
                                        <p:cTn id="450" dur="500"/>
                                        <p:tgtEl>
                                          <p:spTgt spid="339">
                                            <p:txEl>
                                              <p:pRg st="5" end="5"/>
                                            </p:txEl>
                                          </p:spTgt>
                                        </p:tgtEl>
                                      </p:cBhvr>
                                    </p:animEffect>
                                  </p:childTnLst>
                                </p:cTn>
                              </p:par>
                            </p:childTnLst>
                          </p:cTn>
                        </p:par>
                        <p:par>
                          <p:cTn id="451" fill="hold">
                            <p:stCondLst>
                              <p:cond delay="43500"/>
                            </p:stCondLst>
                            <p:childTnLst>
                              <p:par>
                                <p:cTn id="452" presetID="10" presetClass="entr" presetSubtype="0" fill="hold" nodeType="afterEffect">
                                  <p:stCondLst>
                                    <p:cond delay="0"/>
                                  </p:stCondLst>
                                  <p:childTnLst>
                                    <p:set>
                                      <p:cBhvr>
                                        <p:cTn id="453" dur="1" fill="hold">
                                          <p:stCondLst>
                                            <p:cond delay="0"/>
                                          </p:stCondLst>
                                        </p:cTn>
                                        <p:tgtEl>
                                          <p:spTgt spid="339">
                                            <p:txEl>
                                              <p:pRg st="6" end="6"/>
                                            </p:txEl>
                                          </p:spTgt>
                                        </p:tgtEl>
                                        <p:attrNameLst>
                                          <p:attrName>style.visibility</p:attrName>
                                        </p:attrNameLst>
                                      </p:cBhvr>
                                      <p:to>
                                        <p:strVal val="visible"/>
                                      </p:to>
                                    </p:set>
                                    <p:animEffect transition="in" filter="fade">
                                      <p:cBhvr>
                                        <p:cTn id="454" dur="500"/>
                                        <p:tgtEl>
                                          <p:spTgt spid="339">
                                            <p:txEl>
                                              <p:pRg st="6" end="6"/>
                                            </p:txEl>
                                          </p:spTgt>
                                        </p:tgtEl>
                                      </p:cBhvr>
                                    </p:animEffect>
                                  </p:childTnLst>
                                </p:cTn>
                              </p:par>
                            </p:childTnLst>
                          </p:cTn>
                        </p:par>
                        <p:par>
                          <p:cTn id="455" fill="hold">
                            <p:stCondLst>
                              <p:cond delay="44000"/>
                            </p:stCondLst>
                            <p:childTnLst>
                              <p:par>
                                <p:cTn id="456" presetID="10" presetClass="entr" presetSubtype="0" fill="hold" nodeType="afterEffect">
                                  <p:stCondLst>
                                    <p:cond delay="0"/>
                                  </p:stCondLst>
                                  <p:childTnLst>
                                    <p:set>
                                      <p:cBhvr>
                                        <p:cTn id="457" dur="1" fill="hold">
                                          <p:stCondLst>
                                            <p:cond delay="0"/>
                                          </p:stCondLst>
                                        </p:cTn>
                                        <p:tgtEl>
                                          <p:spTgt spid="339">
                                            <p:txEl>
                                              <p:pRg st="7" end="7"/>
                                            </p:txEl>
                                          </p:spTgt>
                                        </p:tgtEl>
                                        <p:attrNameLst>
                                          <p:attrName>style.visibility</p:attrName>
                                        </p:attrNameLst>
                                      </p:cBhvr>
                                      <p:to>
                                        <p:strVal val="visible"/>
                                      </p:to>
                                    </p:set>
                                    <p:animEffect transition="in" filter="fade">
                                      <p:cBhvr>
                                        <p:cTn id="458" dur="500"/>
                                        <p:tgtEl>
                                          <p:spTgt spid="339">
                                            <p:txEl>
                                              <p:pRg st="7" end="7"/>
                                            </p:txEl>
                                          </p:spTgt>
                                        </p:tgtEl>
                                      </p:cBhvr>
                                    </p:animEffect>
                                  </p:childTnLst>
                                </p:cTn>
                              </p:par>
                            </p:childTnLst>
                          </p:cTn>
                        </p:par>
                        <p:par>
                          <p:cTn id="459" fill="hold">
                            <p:stCondLst>
                              <p:cond delay="44500"/>
                            </p:stCondLst>
                            <p:childTnLst>
                              <p:par>
                                <p:cTn id="460" presetID="10" presetClass="entr" presetSubtype="0" fill="hold" nodeType="afterEffect">
                                  <p:stCondLst>
                                    <p:cond delay="0"/>
                                  </p:stCondLst>
                                  <p:childTnLst>
                                    <p:set>
                                      <p:cBhvr>
                                        <p:cTn id="461" dur="1" fill="hold">
                                          <p:stCondLst>
                                            <p:cond delay="0"/>
                                          </p:stCondLst>
                                        </p:cTn>
                                        <p:tgtEl>
                                          <p:spTgt spid="339">
                                            <p:txEl>
                                              <p:pRg st="8" end="8"/>
                                            </p:txEl>
                                          </p:spTgt>
                                        </p:tgtEl>
                                        <p:attrNameLst>
                                          <p:attrName>style.visibility</p:attrName>
                                        </p:attrNameLst>
                                      </p:cBhvr>
                                      <p:to>
                                        <p:strVal val="visible"/>
                                      </p:to>
                                    </p:set>
                                    <p:animEffect transition="in" filter="fade">
                                      <p:cBhvr>
                                        <p:cTn id="462" dur="500"/>
                                        <p:tgtEl>
                                          <p:spTgt spid="339">
                                            <p:txEl>
                                              <p:pRg st="8" end="8"/>
                                            </p:txEl>
                                          </p:spTgt>
                                        </p:tgtEl>
                                      </p:cBhvr>
                                    </p:animEffect>
                                  </p:childTnLst>
                                </p:cTn>
                              </p:par>
                            </p:childTnLst>
                          </p:cTn>
                        </p:par>
                        <p:par>
                          <p:cTn id="463" fill="hold">
                            <p:stCondLst>
                              <p:cond delay="45000"/>
                            </p:stCondLst>
                            <p:childTnLst>
                              <p:par>
                                <p:cTn id="464" presetID="10" presetClass="entr" presetSubtype="0" fill="hold" nodeType="afterEffect">
                                  <p:stCondLst>
                                    <p:cond delay="0"/>
                                  </p:stCondLst>
                                  <p:childTnLst>
                                    <p:set>
                                      <p:cBhvr>
                                        <p:cTn id="465" dur="1" fill="hold">
                                          <p:stCondLst>
                                            <p:cond delay="0"/>
                                          </p:stCondLst>
                                        </p:cTn>
                                        <p:tgtEl>
                                          <p:spTgt spid="329"/>
                                        </p:tgtEl>
                                        <p:attrNameLst>
                                          <p:attrName>style.visibility</p:attrName>
                                        </p:attrNameLst>
                                      </p:cBhvr>
                                      <p:to>
                                        <p:strVal val="visible"/>
                                      </p:to>
                                    </p:set>
                                    <p:animEffect transition="in" filter="fade">
                                      <p:cBhvr>
                                        <p:cTn id="466" dur="500"/>
                                        <p:tgtEl>
                                          <p:spTgt spid="329"/>
                                        </p:tgtEl>
                                      </p:cBhvr>
                                    </p:animEffect>
                                  </p:childTnLst>
                                </p:cTn>
                              </p:par>
                            </p:childTnLst>
                          </p:cTn>
                        </p:par>
                        <p:par>
                          <p:cTn id="467" fill="hold">
                            <p:stCondLst>
                              <p:cond delay="45500"/>
                            </p:stCondLst>
                            <p:childTnLst>
                              <p:par>
                                <p:cTn id="468" presetID="10" presetClass="entr" presetSubtype="0" fill="hold" nodeType="afterEffect">
                                  <p:stCondLst>
                                    <p:cond delay="0"/>
                                  </p:stCondLst>
                                  <p:childTnLst>
                                    <p:set>
                                      <p:cBhvr>
                                        <p:cTn id="469" dur="1" fill="hold">
                                          <p:stCondLst>
                                            <p:cond delay="0"/>
                                          </p:stCondLst>
                                        </p:cTn>
                                        <p:tgtEl>
                                          <p:spTgt spid="331">
                                            <p:txEl>
                                              <p:pRg st="0" end="0"/>
                                            </p:txEl>
                                          </p:spTgt>
                                        </p:tgtEl>
                                        <p:attrNameLst>
                                          <p:attrName>style.visibility</p:attrName>
                                        </p:attrNameLst>
                                      </p:cBhvr>
                                      <p:to>
                                        <p:strVal val="visible"/>
                                      </p:to>
                                    </p:set>
                                    <p:animEffect transition="in" filter="fade">
                                      <p:cBhvr>
                                        <p:cTn id="470" dur="500"/>
                                        <p:tgtEl>
                                          <p:spTgt spid="331">
                                            <p:txEl>
                                              <p:pRg st="0" end="0"/>
                                            </p:txEl>
                                          </p:spTgt>
                                        </p:tgtEl>
                                      </p:cBhvr>
                                    </p:animEffect>
                                  </p:childTnLst>
                                </p:cTn>
                              </p:par>
                            </p:childTnLst>
                          </p:cTn>
                        </p:par>
                        <p:par>
                          <p:cTn id="471" fill="hold">
                            <p:stCondLst>
                              <p:cond delay="46000"/>
                            </p:stCondLst>
                            <p:childTnLst>
                              <p:par>
                                <p:cTn id="472" presetID="10" presetClass="entr" presetSubtype="0" fill="hold" nodeType="afterEffect">
                                  <p:stCondLst>
                                    <p:cond delay="0"/>
                                  </p:stCondLst>
                                  <p:childTnLst>
                                    <p:set>
                                      <p:cBhvr>
                                        <p:cTn id="473" dur="1" fill="hold">
                                          <p:stCondLst>
                                            <p:cond delay="0"/>
                                          </p:stCondLst>
                                        </p:cTn>
                                        <p:tgtEl>
                                          <p:spTgt spid="331">
                                            <p:txEl>
                                              <p:pRg st="1" end="1"/>
                                            </p:txEl>
                                          </p:spTgt>
                                        </p:tgtEl>
                                        <p:attrNameLst>
                                          <p:attrName>style.visibility</p:attrName>
                                        </p:attrNameLst>
                                      </p:cBhvr>
                                      <p:to>
                                        <p:strVal val="visible"/>
                                      </p:to>
                                    </p:set>
                                    <p:animEffect transition="in" filter="fade">
                                      <p:cBhvr>
                                        <p:cTn id="474" dur="500"/>
                                        <p:tgtEl>
                                          <p:spTgt spid="331">
                                            <p:txEl>
                                              <p:pRg st="1" end="1"/>
                                            </p:txEl>
                                          </p:spTgt>
                                        </p:tgtEl>
                                      </p:cBhvr>
                                    </p:animEffect>
                                  </p:childTnLst>
                                </p:cTn>
                              </p:par>
                            </p:childTnLst>
                          </p:cTn>
                        </p:par>
                        <p:par>
                          <p:cTn id="475" fill="hold">
                            <p:stCondLst>
                              <p:cond delay="46500"/>
                            </p:stCondLst>
                            <p:childTnLst>
                              <p:par>
                                <p:cTn id="476" presetID="10" presetClass="entr" presetSubtype="0" fill="hold" nodeType="afterEffect">
                                  <p:stCondLst>
                                    <p:cond delay="0"/>
                                  </p:stCondLst>
                                  <p:childTnLst>
                                    <p:set>
                                      <p:cBhvr>
                                        <p:cTn id="477" dur="1" fill="hold">
                                          <p:stCondLst>
                                            <p:cond delay="0"/>
                                          </p:stCondLst>
                                        </p:cTn>
                                        <p:tgtEl>
                                          <p:spTgt spid="331">
                                            <p:txEl>
                                              <p:pRg st="2" end="2"/>
                                            </p:txEl>
                                          </p:spTgt>
                                        </p:tgtEl>
                                        <p:attrNameLst>
                                          <p:attrName>style.visibility</p:attrName>
                                        </p:attrNameLst>
                                      </p:cBhvr>
                                      <p:to>
                                        <p:strVal val="visible"/>
                                      </p:to>
                                    </p:set>
                                    <p:animEffect transition="in" filter="fade">
                                      <p:cBhvr>
                                        <p:cTn id="478" dur="500"/>
                                        <p:tgtEl>
                                          <p:spTgt spid="331">
                                            <p:txEl>
                                              <p:pRg st="2" end="2"/>
                                            </p:txEl>
                                          </p:spTgt>
                                        </p:tgtEl>
                                      </p:cBhvr>
                                    </p:animEffect>
                                  </p:childTnLst>
                                </p:cTn>
                              </p:par>
                            </p:childTnLst>
                          </p:cTn>
                        </p:par>
                        <p:par>
                          <p:cTn id="479" fill="hold">
                            <p:stCondLst>
                              <p:cond delay="47000"/>
                            </p:stCondLst>
                            <p:childTnLst>
                              <p:par>
                                <p:cTn id="480" presetID="10" presetClass="entr" presetSubtype="0" fill="hold" nodeType="afterEffect">
                                  <p:stCondLst>
                                    <p:cond delay="0"/>
                                  </p:stCondLst>
                                  <p:childTnLst>
                                    <p:set>
                                      <p:cBhvr>
                                        <p:cTn id="481" dur="1" fill="hold">
                                          <p:stCondLst>
                                            <p:cond delay="0"/>
                                          </p:stCondLst>
                                        </p:cTn>
                                        <p:tgtEl>
                                          <p:spTgt spid="331">
                                            <p:txEl>
                                              <p:pRg st="3" end="3"/>
                                            </p:txEl>
                                          </p:spTgt>
                                        </p:tgtEl>
                                        <p:attrNameLst>
                                          <p:attrName>style.visibility</p:attrName>
                                        </p:attrNameLst>
                                      </p:cBhvr>
                                      <p:to>
                                        <p:strVal val="visible"/>
                                      </p:to>
                                    </p:set>
                                    <p:animEffect transition="in" filter="fade">
                                      <p:cBhvr>
                                        <p:cTn id="482" dur="500"/>
                                        <p:tgtEl>
                                          <p:spTgt spid="331">
                                            <p:txEl>
                                              <p:pRg st="3" end="3"/>
                                            </p:txEl>
                                          </p:spTgt>
                                        </p:tgtEl>
                                      </p:cBhvr>
                                    </p:animEffect>
                                  </p:childTnLst>
                                </p:cTn>
                              </p:par>
                            </p:childTnLst>
                          </p:cTn>
                        </p:par>
                        <p:par>
                          <p:cTn id="483" fill="hold">
                            <p:stCondLst>
                              <p:cond delay="47500"/>
                            </p:stCondLst>
                            <p:childTnLst>
                              <p:par>
                                <p:cTn id="484" presetID="10" presetClass="entr" presetSubtype="0" fill="hold" nodeType="afterEffect">
                                  <p:stCondLst>
                                    <p:cond delay="0"/>
                                  </p:stCondLst>
                                  <p:childTnLst>
                                    <p:set>
                                      <p:cBhvr>
                                        <p:cTn id="485" dur="1" fill="hold">
                                          <p:stCondLst>
                                            <p:cond delay="0"/>
                                          </p:stCondLst>
                                        </p:cTn>
                                        <p:tgtEl>
                                          <p:spTgt spid="331">
                                            <p:txEl>
                                              <p:pRg st="4" end="4"/>
                                            </p:txEl>
                                          </p:spTgt>
                                        </p:tgtEl>
                                        <p:attrNameLst>
                                          <p:attrName>style.visibility</p:attrName>
                                        </p:attrNameLst>
                                      </p:cBhvr>
                                      <p:to>
                                        <p:strVal val="visible"/>
                                      </p:to>
                                    </p:set>
                                    <p:animEffect transition="in" filter="fade">
                                      <p:cBhvr>
                                        <p:cTn id="486" dur="500"/>
                                        <p:tgtEl>
                                          <p:spTgt spid="331">
                                            <p:txEl>
                                              <p:pRg st="4" end="4"/>
                                            </p:txEl>
                                          </p:spTgt>
                                        </p:tgtEl>
                                      </p:cBhvr>
                                    </p:animEffect>
                                  </p:childTnLst>
                                </p:cTn>
                              </p:par>
                            </p:childTnLst>
                          </p:cTn>
                        </p:par>
                        <p:par>
                          <p:cTn id="487" fill="hold">
                            <p:stCondLst>
                              <p:cond delay="48000"/>
                            </p:stCondLst>
                            <p:childTnLst>
                              <p:par>
                                <p:cTn id="488" presetID="10" presetClass="entr" presetSubtype="0" fill="hold" nodeType="afterEffect">
                                  <p:stCondLst>
                                    <p:cond delay="0"/>
                                  </p:stCondLst>
                                  <p:childTnLst>
                                    <p:set>
                                      <p:cBhvr>
                                        <p:cTn id="489" dur="1" fill="hold">
                                          <p:stCondLst>
                                            <p:cond delay="0"/>
                                          </p:stCondLst>
                                        </p:cTn>
                                        <p:tgtEl>
                                          <p:spTgt spid="331">
                                            <p:txEl>
                                              <p:pRg st="5" end="5"/>
                                            </p:txEl>
                                          </p:spTgt>
                                        </p:tgtEl>
                                        <p:attrNameLst>
                                          <p:attrName>style.visibility</p:attrName>
                                        </p:attrNameLst>
                                      </p:cBhvr>
                                      <p:to>
                                        <p:strVal val="visible"/>
                                      </p:to>
                                    </p:set>
                                    <p:animEffect transition="in" filter="fade">
                                      <p:cBhvr>
                                        <p:cTn id="490" dur="500"/>
                                        <p:tgtEl>
                                          <p:spTgt spid="331">
                                            <p:txEl>
                                              <p:pRg st="5" end="5"/>
                                            </p:txEl>
                                          </p:spTgt>
                                        </p:tgtEl>
                                      </p:cBhvr>
                                    </p:animEffect>
                                  </p:childTnLst>
                                </p:cTn>
                              </p:par>
                            </p:childTnLst>
                          </p:cTn>
                        </p:par>
                        <p:par>
                          <p:cTn id="491" fill="hold">
                            <p:stCondLst>
                              <p:cond delay="48500"/>
                            </p:stCondLst>
                            <p:childTnLst>
                              <p:par>
                                <p:cTn id="492" presetID="10" presetClass="entr" presetSubtype="0" fill="hold" nodeType="afterEffect">
                                  <p:stCondLst>
                                    <p:cond delay="0"/>
                                  </p:stCondLst>
                                  <p:childTnLst>
                                    <p:set>
                                      <p:cBhvr>
                                        <p:cTn id="493" dur="1" fill="hold">
                                          <p:stCondLst>
                                            <p:cond delay="0"/>
                                          </p:stCondLst>
                                        </p:cTn>
                                        <p:tgtEl>
                                          <p:spTgt spid="331">
                                            <p:txEl>
                                              <p:pRg st="6" end="6"/>
                                            </p:txEl>
                                          </p:spTgt>
                                        </p:tgtEl>
                                        <p:attrNameLst>
                                          <p:attrName>style.visibility</p:attrName>
                                        </p:attrNameLst>
                                      </p:cBhvr>
                                      <p:to>
                                        <p:strVal val="visible"/>
                                      </p:to>
                                    </p:set>
                                    <p:animEffect transition="in" filter="fade">
                                      <p:cBhvr>
                                        <p:cTn id="494" dur="500"/>
                                        <p:tgtEl>
                                          <p:spTgt spid="331">
                                            <p:txEl>
                                              <p:pRg st="6" end="6"/>
                                            </p:txEl>
                                          </p:spTgt>
                                        </p:tgtEl>
                                      </p:cBhvr>
                                    </p:animEffect>
                                  </p:childTnLst>
                                </p:cTn>
                              </p:par>
                            </p:childTnLst>
                          </p:cTn>
                        </p:par>
                        <p:par>
                          <p:cTn id="495" fill="hold">
                            <p:stCondLst>
                              <p:cond delay="49000"/>
                            </p:stCondLst>
                            <p:childTnLst>
                              <p:par>
                                <p:cTn id="496" presetID="10" presetClass="entr" presetSubtype="0" fill="hold" nodeType="afterEffect">
                                  <p:stCondLst>
                                    <p:cond delay="0"/>
                                  </p:stCondLst>
                                  <p:childTnLst>
                                    <p:set>
                                      <p:cBhvr>
                                        <p:cTn id="497" dur="1" fill="hold">
                                          <p:stCondLst>
                                            <p:cond delay="0"/>
                                          </p:stCondLst>
                                        </p:cTn>
                                        <p:tgtEl>
                                          <p:spTgt spid="331">
                                            <p:txEl>
                                              <p:pRg st="7" end="7"/>
                                            </p:txEl>
                                          </p:spTgt>
                                        </p:tgtEl>
                                        <p:attrNameLst>
                                          <p:attrName>style.visibility</p:attrName>
                                        </p:attrNameLst>
                                      </p:cBhvr>
                                      <p:to>
                                        <p:strVal val="visible"/>
                                      </p:to>
                                    </p:set>
                                    <p:animEffect transition="in" filter="fade">
                                      <p:cBhvr>
                                        <p:cTn id="498" dur="500"/>
                                        <p:tgtEl>
                                          <p:spTgt spid="331">
                                            <p:txEl>
                                              <p:pRg st="7" end="7"/>
                                            </p:txEl>
                                          </p:spTgt>
                                        </p:tgtEl>
                                      </p:cBhvr>
                                    </p:animEffect>
                                  </p:childTnLst>
                                </p:cTn>
                              </p:par>
                            </p:childTnLst>
                          </p:cTn>
                        </p:par>
                        <p:par>
                          <p:cTn id="499" fill="hold">
                            <p:stCondLst>
                              <p:cond delay="49500"/>
                            </p:stCondLst>
                            <p:childTnLst>
                              <p:par>
                                <p:cTn id="500" presetID="10" presetClass="entr" presetSubtype="0" fill="hold" nodeType="afterEffect">
                                  <p:stCondLst>
                                    <p:cond delay="0"/>
                                  </p:stCondLst>
                                  <p:childTnLst>
                                    <p:set>
                                      <p:cBhvr>
                                        <p:cTn id="501" dur="1" fill="hold">
                                          <p:stCondLst>
                                            <p:cond delay="0"/>
                                          </p:stCondLst>
                                        </p:cTn>
                                        <p:tgtEl>
                                          <p:spTgt spid="331">
                                            <p:txEl>
                                              <p:pRg st="8" end="8"/>
                                            </p:txEl>
                                          </p:spTgt>
                                        </p:tgtEl>
                                        <p:attrNameLst>
                                          <p:attrName>style.visibility</p:attrName>
                                        </p:attrNameLst>
                                      </p:cBhvr>
                                      <p:to>
                                        <p:strVal val="visible"/>
                                      </p:to>
                                    </p:set>
                                    <p:animEffect transition="in" filter="fade">
                                      <p:cBhvr>
                                        <p:cTn id="502" dur="500"/>
                                        <p:tgtEl>
                                          <p:spTgt spid="331">
                                            <p:txEl>
                                              <p:pRg st="8" end="8"/>
                                            </p:txEl>
                                          </p:spTgt>
                                        </p:tgtEl>
                                      </p:cBhvr>
                                    </p:animEffect>
                                  </p:childTnLst>
                                </p:cTn>
                              </p:par>
                              <p:par>
                                <p:cTn id="503" presetID="10" presetClass="entr" presetSubtype="0" fill="hold" nodeType="withEffect">
                                  <p:stCondLst>
                                    <p:cond delay="0"/>
                                  </p:stCondLst>
                                  <p:childTnLst>
                                    <p:set>
                                      <p:cBhvr>
                                        <p:cTn id="504" dur="1" fill="hold">
                                          <p:stCondLst>
                                            <p:cond delay="0"/>
                                          </p:stCondLst>
                                        </p:cTn>
                                        <p:tgtEl>
                                          <p:spTgt spid="307"/>
                                        </p:tgtEl>
                                        <p:attrNameLst>
                                          <p:attrName>style.visibility</p:attrName>
                                        </p:attrNameLst>
                                      </p:cBhvr>
                                      <p:to>
                                        <p:strVal val="visible"/>
                                      </p:to>
                                    </p:set>
                                    <p:animEffect transition="in" filter="fade">
                                      <p:cBhvr>
                                        <p:cTn id="505" dur="500"/>
                                        <p:tgtEl>
                                          <p:spTgt spid="307"/>
                                        </p:tgtEl>
                                      </p:cBhvr>
                                    </p:animEffect>
                                  </p:childTnLst>
                                </p:cTn>
                              </p:par>
                            </p:childTnLst>
                          </p:cTn>
                        </p:par>
                        <p:par>
                          <p:cTn id="506" fill="hold">
                            <p:stCondLst>
                              <p:cond delay="50000"/>
                            </p:stCondLst>
                            <p:childTnLst>
                              <p:par>
                                <p:cTn id="507" presetID="10" presetClass="entr" presetSubtype="0" fill="hold" nodeType="afterEffect">
                                  <p:stCondLst>
                                    <p:cond delay="500"/>
                                  </p:stCondLst>
                                  <p:childTnLst>
                                    <p:set>
                                      <p:cBhvr>
                                        <p:cTn id="508" dur="1" fill="hold">
                                          <p:stCondLst>
                                            <p:cond delay="0"/>
                                          </p:stCondLst>
                                        </p:cTn>
                                        <p:tgtEl>
                                          <p:spTgt spid="340"/>
                                        </p:tgtEl>
                                        <p:attrNameLst>
                                          <p:attrName>style.visibility</p:attrName>
                                        </p:attrNameLst>
                                      </p:cBhvr>
                                      <p:to>
                                        <p:strVal val="visible"/>
                                      </p:to>
                                    </p:set>
                                    <p:animEffect transition="in" filter="fade">
                                      <p:cBhvr>
                                        <p:cTn id="509" dur="75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 Services 1">
  <p:cSld name="4 Services 1">
    <p:spTree>
      <p:nvGrpSpPr>
        <p:cNvPr id="1" name="Shape 341"/>
        <p:cNvGrpSpPr/>
        <p:nvPr/>
      </p:nvGrpSpPr>
      <p:grpSpPr>
        <a:xfrm>
          <a:off x="0" y="0"/>
          <a:ext cx="0" cy="0"/>
          <a:chOff x="0" y="0"/>
          <a:chExt cx="0" cy="0"/>
        </a:xfrm>
      </p:grpSpPr>
      <p:sp>
        <p:nvSpPr>
          <p:cNvPr id="342" name="Google Shape;342;p87"/>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87"/>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87"/>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345" name="Google Shape;345;p87"/>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6" name="Google Shape;346;p87"/>
          <p:cNvSpPr/>
          <p:nvPr/>
        </p:nvSpPr>
        <p:spPr>
          <a:xfrm>
            <a:off x="1237456" y="4189264"/>
            <a:ext cx="3750180" cy="1686792"/>
          </a:xfrm>
          <a:prstGeom prst="round2DiagRect">
            <a:avLst>
              <a:gd name="adj1" fmla="val 12560"/>
              <a:gd name="adj2" fmla="val 0"/>
            </a:avLst>
          </a:prstGeom>
          <a:gradFill>
            <a:gsLst>
              <a:gs pos="0">
                <a:srgbClr val="FFFFFF">
                  <a:alpha val="84705"/>
                </a:srgbClr>
              </a:gs>
              <a:gs pos="24000">
                <a:srgbClr val="FFFFFF">
                  <a:alpha val="48627"/>
                </a:srgbClr>
              </a:gs>
              <a:gs pos="67000">
                <a:srgbClr val="FFFFFF">
                  <a:alpha val="21960"/>
                </a:srgbClr>
              </a:gs>
              <a:gs pos="100000">
                <a:srgbClr val="FFFFFF">
                  <a:alpha val="65882"/>
                </a:srgbClr>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47" name="Google Shape;347;p87"/>
          <p:cNvSpPr>
            <a:spLocks noGrp="1"/>
          </p:cNvSpPr>
          <p:nvPr>
            <p:ph type="pic" idx="2"/>
          </p:nvPr>
        </p:nvSpPr>
        <p:spPr>
          <a:xfrm>
            <a:off x="2692274" y="4611443"/>
            <a:ext cx="840545" cy="842434"/>
          </a:xfrm>
          <a:prstGeom prst="rect">
            <a:avLst/>
          </a:prstGeom>
          <a:noFill/>
          <a:ln>
            <a:noFill/>
          </a:ln>
        </p:spPr>
      </p:sp>
      <p:sp>
        <p:nvSpPr>
          <p:cNvPr id="348" name="Google Shape;348;p87"/>
          <p:cNvSpPr txBox="1">
            <a:spLocks noGrp="1"/>
          </p:cNvSpPr>
          <p:nvPr>
            <p:ph type="body" idx="3"/>
          </p:nvPr>
        </p:nvSpPr>
        <p:spPr>
          <a:xfrm>
            <a:off x="1237456" y="3224369"/>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9" name="Google Shape;349;p87"/>
          <p:cNvSpPr txBox="1">
            <a:spLocks noGrp="1"/>
          </p:cNvSpPr>
          <p:nvPr>
            <p:ph type="body" idx="4"/>
          </p:nvPr>
        </p:nvSpPr>
        <p:spPr>
          <a:xfrm>
            <a:off x="1235958" y="5970959"/>
            <a:ext cx="3748131" cy="290980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0" name="Google Shape;350;p87"/>
          <p:cNvSpPr/>
          <p:nvPr/>
        </p:nvSpPr>
        <p:spPr>
          <a:xfrm>
            <a:off x="5255274" y="4189264"/>
            <a:ext cx="3750180" cy="1686792"/>
          </a:xfrm>
          <a:prstGeom prst="round2DiagRect">
            <a:avLst>
              <a:gd name="adj1" fmla="val 12560"/>
              <a:gd name="adj2" fmla="val 0"/>
            </a:avLst>
          </a:prstGeom>
          <a:gradFill>
            <a:gsLst>
              <a:gs pos="0">
                <a:srgbClr val="FFFFFF">
                  <a:alpha val="84705"/>
                </a:srgbClr>
              </a:gs>
              <a:gs pos="24000">
                <a:srgbClr val="FFFFFF">
                  <a:alpha val="48627"/>
                </a:srgbClr>
              </a:gs>
              <a:gs pos="67000">
                <a:srgbClr val="FFFFFF">
                  <a:alpha val="21960"/>
                </a:srgbClr>
              </a:gs>
              <a:gs pos="100000">
                <a:srgbClr val="FFFFFF">
                  <a:alpha val="65882"/>
                </a:srgbClr>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51" name="Google Shape;351;p87"/>
          <p:cNvSpPr>
            <a:spLocks noGrp="1"/>
          </p:cNvSpPr>
          <p:nvPr>
            <p:ph type="pic" idx="5"/>
          </p:nvPr>
        </p:nvSpPr>
        <p:spPr>
          <a:xfrm>
            <a:off x="6710092" y="4611443"/>
            <a:ext cx="840545" cy="842434"/>
          </a:xfrm>
          <a:prstGeom prst="rect">
            <a:avLst/>
          </a:prstGeom>
          <a:noFill/>
          <a:ln>
            <a:noFill/>
          </a:ln>
        </p:spPr>
      </p:sp>
      <p:sp>
        <p:nvSpPr>
          <p:cNvPr id="352" name="Google Shape;352;p87"/>
          <p:cNvSpPr txBox="1">
            <a:spLocks noGrp="1"/>
          </p:cNvSpPr>
          <p:nvPr>
            <p:ph type="body" idx="6"/>
          </p:nvPr>
        </p:nvSpPr>
        <p:spPr>
          <a:xfrm>
            <a:off x="5255274" y="3224369"/>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3" name="Google Shape;353;p87"/>
          <p:cNvSpPr txBox="1">
            <a:spLocks noGrp="1"/>
          </p:cNvSpPr>
          <p:nvPr>
            <p:ph type="body" idx="7"/>
          </p:nvPr>
        </p:nvSpPr>
        <p:spPr>
          <a:xfrm>
            <a:off x="5253776" y="5970959"/>
            <a:ext cx="3748131" cy="290980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4" name="Google Shape;354;p87"/>
          <p:cNvSpPr/>
          <p:nvPr/>
        </p:nvSpPr>
        <p:spPr>
          <a:xfrm>
            <a:off x="9280958" y="4189264"/>
            <a:ext cx="3750180" cy="1686792"/>
          </a:xfrm>
          <a:prstGeom prst="round2DiagRect">
            <a:avLst>
              <a:gd name="adj1" fmla="val 12560"/>
              <a:gd name="adj2" fmla="val 0"/>
            </a:avLst>
          </a:prstGeom>
          <a:gradFill>
            <a:gsLst>
              <a:gs pos="0">
                <a:srgbClr val="FFFFFF">
                  <a:alpha val="84705"/>
                </a:srgbClr>
              </a:gs>
              <a:gs pos="24000">
                <a:srgbClr val="FFFFFF">
                  <a:alpha val="48627"/>
                </a:srgbClr>
              </a:gs>
              <a:gs pos="67000">
                <a:srgbClr val="FFFFFF">
                  <a:alpha val="21960"/>
                </a:srgbClr>
              </a:gs>
              <a:gs pos="100000">
                <a:srgbClr val="FFFFFF">
                  <a:alpha val="65882"/>
                </a:srgbClr>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55" name="Google Shape;355;p87"/>
          <p:cNvSpPr>
            <a:spLocks noGrp="1"/>
          </p:cNvSpPr>
          <p:nvPr>
            <p:ph type="pic" idx="8"/>
          </p:nvPr>
        </p:nvSpPr>
        <p:spPr>
          <a:xfrm>
            <a:off x="10735776" y="4611443"/>
            <a:ext cx="840545" cy="842434"/>
          </a:xfrm>
          <a:prstGeom prst="rect">
            <a:avLst/>
          </a:prstGeom>
          <a:noFill/>
          <a:ln>
            <a:noFill/>
          </a:ln>
        </p:spPr>
      </p:sp>
      <p:sp>
        <p:nvSpPr>
          <p:cNvPr id="356" name="Google Shape;356;p87"/>
          <p:cNvSpPr txBox="1">
            <a:spLocks noGrp="1"/>
          </p:cNvSpPr>
          <p:nvPr>
            <p:ph type="body" idx="9"/>
          </p:nvPr>
        </p:nvSpPr>
        <p:spPr>
          <a:xfrm>
            <a:off x="9280958" y="3224369"/>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7" name="Google Shape;357;p87"/>
          <p:cNvSpPr txBox="1">
            <a:spLocks noGrp="1"/>
          </p:cNvSpPr>
          <p:nvPr>
            <p:ph type="body" idx="13"/>
          </p:nvPr>
        </p:nvSpPr>
        <p:spPr>
          <a:xfrm>
            <a:off x="9279460" y="5970959"/>
            <a:ext cx="3748131" cy="290980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8" name="Google Shape;358;p87"/>
          <p:cNvSpPr/>
          <p:nvPr/>
        </p:nvSpPr>
        <p:spPr>
          <a:xfrm>
            <a:off x="13298777" y="4189264"/>
            <a:ext cx="3750180" cy="1686792"/>
          </a:xfrm>
          <a:prstGeom prst="round2DiagRect">
            <a:avLst>
              <a:gd name="adj1" fmla="val 12560"/>
              <a:gd name="adj2" fmla="val 0"/>
            </a:avLst>
          </a:prstGeom>
          <a:gradFill>
            <a:gsLst>
              <a:gs pos="0">
                <a:srgbClr val="FFFFFF">
                  <a:alpha val="84705"/>
                </a:srgbClr>
              </a:gs>
              <a:gs pos="24000">
                <a:srgbClr val="FFFFFF">
                  <a:alpha val="48627"/>
                </a:srgbClr>
              </a:gs>
              <a:gs pos="67000">
                <a:srgbClr val="FFFFFF">
                  <a:alpha val="21960"/>
                </a:srgbClr>
              </a:gs>
              <a:gs pos="100000">
                <a:srgbClr val="FFFFFF">
                  <a:alpha val="65882"/>
                </a:srgbClr>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59" name="Google Shape;359;p87"/>
          <p:cNvSpPr>
            <a:spLocks noGrp="1"/>
          </p:cNvSpPr>
          <p:nvPr>
            <p:ph type="pic" idx="14"/>
          </p:nvPr>
        </p:nvSpPr>
        <p:spPr>
          <a:xfrm>
            <a:off x="14753594" y="4611443"/>
            <a:ext cx="840545" cy="842434"/>
          </a:xfrm>
          <a:prstGeom prst="rect">
            <a:avLst/>
          </a:prstGeom>
          <a:noFill/>
          <a:ln>
            <a:noFill/>
          </a:ln>
        </p:spPr>
      </p:sp>
      <p:sp>
        <p:nvSpPr>
          <p:cNvPr id="360" name="Google Shape;360;p87"/>
          <p:cNvSpPr txBox="1">
            <a:spLocks noGrp="1"/>
          </p:cNvSpPr>
          <p:nvPr>
            <p:ph type="body" idx="15"/>
          </p:nvPr>
        </p:nvSpPr>
        <p:spPr>
          <a:xfrm>
            <a:off x="13298777" y="3224369"/>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1" name="Google Shape;361;p87"/>
          <p:cNvSpPr txBox="1">
            <a:spLocks noGrp="1"/>
          </p:cNvSpPr>
          <p:nvPr>
            <p:ph type="body" idx="16"/>
          </p:nvPr>
        </p:nvSpPr>
        <p:spPr>
          <a:xfrm>
            <a:off x="13297278" y="5970959"/>
            <a:ext cx="3748131" cy="290980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Effect transition="in" filter="fade">
                                      <p:cBhvr>
                                        <p:cTn id="7" dur="500"/>
                                        <p:tgtEl>
                                          <p:spTgt spid="34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5">
                                            <p:txEl>
                                              <p:pRg st="1" end="1"/>
                                            </p:txEl>
                                          </p:spTgt>
                                        </p:tgtEl>
                                        <p:attrNameLst>
                                          <p:attrName>style.visibility</p:attrName>
                                        </p:attrNameLst>
                                      </p:cBhvr>
                                      <p:to>
                                        <p:strVal val="visible"/>
                                      </p:to>
                                    </p:set>
                                    <p:animEffect transition="in" filter="fade">
                                      <p:cBhvr>
                                        <p:cTn id="10" dur="500"/>
                                        <p:tgtEl>
                                          <p:spTgt spid="34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5">
                                            <p:txEl>
                                              <p:pRg st="2" end="2"/>
                                            </p:txEl>
                                          </p:spTgt>
                                        </p:tgtEl>
                                        <p:attrNameLst>
                                          <p:attrName>style.visibility</p:attrName>
                                        </p:attrNameLst>
                                      </p:cBhvr>
                                      <p:to>
                                        <p:strVal val="visible"/>
                                      </p:to>
                                    </p:set>
                                    <p:animEffect transition="in" filter="fade">
                                      <p:cBhvr>
                                        <p:cTn id="13" dur="500"/>
                                        <p:tgtEl>
                                          <p:spTgt spid="34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45">
                                            <p:txEl>
                                              <p:pRg st="3" end="3"/>
                                            </p:txEl>
                                          </p:spTgt>
                                        </p:tgtEl>
                                        <p:attrNameLst>
                                          <p:attrName>style.visibility</p:attrName>
                                        </p:attrNameLst>
                                      </p:cBhvr>
                                      <p:to>
                                        <p:strVal val="visible"/>
                                      </p:to>
                                    </p:set>
                                    <p:animEffect transition="in" filter="fade">
                                      <p:cBhvr>
                                        <p:cTn id="16" dur="500"/>
                                        <p:tgtEl>
                                          <p:spTgt spid="34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45">
                                            <p:txEl>
                                              <p:pRg st="4" end="4"/>
                                            </p:txEl>
                                          </p:spTgt>
                                        </p:tgtEl>
                                        <p:attrNameLst>
                                          <p:attrName>style.visibility</p:attrName>
                                        </p:attrNameLst>
                                      </p:cBhvr>
                                      <p:to>
                                        <p:strVal val="visible"/>
                                      </p:to>
                                    </p:set>
                                    <p:animEffect transition="in" filter="fade">
                                      <p:cBhvr>
                                        <p:cTn id="19" dur="500"/>
                                        <p:tgtEl>
                                          <p:spTgt spid="34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45">
                                            <p:txEl>
                                              <p:pRg st="5" end="5"/>
                                            </p:txEl>
                                          </p:spTgt>
                                        </p:tgtEl>
                                        <p:attrNameLst>
                                          <p:attrName>style.visibility</p:attrName>
                                        </p:attrNameLst>
                                      </p:cBhvr>
                                      <p:to>
                                        <p:strVal val="visible"/>
                                      </p:to>
                                    </p:set>
                                    <p:animEffect transition="in" filter="fade">
                                      <p:cBhvr>
                                        <p:cTn id="22" dur="500"/>
                                        <p:tgtEl>
                                          <p:spTgt spid="34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45">
                                            <p:txEl>
                                              <p:pRg st="6" end="6"/>
                                            </p:txEl>
                                          </p:spTgt>
                                        </p:tgtEl>
                                        <p:attrNameLst>
                                          <p:attrName>style.visibility</p:attrName>
                                        </p:attrNameLst>
                                      </p:cBhvr>
                                      <p:to>
                                        <p:strVal val="visible"/>
                                      </p:to>
                                    </p:set>
                                    <p:animEffect transition="in" filter="fade">
                                      <p:cBhvr>
                                        <p:cTn id="25" dur="500"/>
                                        <p:tgtEl>
                                          <p:spTgt spid="34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45">
                                            <p:txEl>
                                              <p:pRg st="7" end="7"/>
                                            </p:txEl>
                                          </p:spTgt>
                                        </p:tgtEl>
                                        <p:attrNameLst>
                                          <p:attrName>style.visibility</p:attrName>
                                        </p:attrNameLst>
                                      </p:cBhvr>
                                      <p:to>
                                        <p:strVal val="visible"/>
                                      </p:to>
                                    </p:set>
                                    <p:animEffect transition="in" filter="fade">
                                      <p:cBhvr>
                                        <p:cTn id="28" dur="500"/>
                                        <p:tgtEl>
                                          <p:spTgt spid="34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45">
                                            <p:txEl>
                                              <p:pRg st="8" end="8"/>
                                            </p:txEl>
                                          </p:spTgt>
                                        </p:tgtEl>
                                        <p:attrNameLst>
                                          <p:attrName>style.visibility</p:attrName>
                                        </p:attrNameLst>
                                      </p:cBhvr>
                                      <p:to>
                                        <p:strVal val="visible"/>
                                      </p:to>
                                    </p:set>
                                    <p:animEffect transition="in" filter="fade">
                                      <p:cBhvr>
                                        <p:cTn id="31" dur="500"/>
                                        <p:tgtEl>
                                          <p:spTgt spid="345">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46"/>
                                        </p:tgtEl>
                                        <p:attrNameLst>
                                          <p:attrName>style.visibility</p:attrName>
                                        </p:attrNameLst>
                                      </p:cBhvr>
                                      <p:to>
                                        <p:strVal val="visible"/>
                                      </p:to>
                                    </p:set>
                                    <p:animEffect transition="in" filter="fade">
                                      <p:cBhvr>
                                        <p:cTn id="35" dur="500"/>
                                        <p:tgtEl>
                                          <p:spTgt spid="346"/>
                                        </p:tgtEl>
                                      </p:cBhvr>
                                    </p:animEffect>
                                  </p:childTnLst>
                                </p:cTn>
                              </p:par>
                              <p:par>
                                <p:cTn id="36" presetID="10" presetClass="entr" presetSubtype="0" fill="hold" nodeType="withEffect">
                                  <p:stCondLst>
                                    <p:cond delay="0"/>
                                  </p:stCondLst>
                                  <p:childTnLst>
                                    <p:set>
                                      <p:cBhvr>
                                        <p:cTn id="37" dur="1" fill="hold">
                                          <p:stCondLst>
                                            <p:cond delay="0"/>
                                          </p:stCondLst>
                                        </p:cTn>
                                        <p:tgtEl>
                                          <p:spTgt spid="347"/>
                                        </p:tgtEl>
                                        <p:attrNameLst>
                                          <p:attrName>style.visibility</p:attrName>
                                        </p:attrNameLst>
                                      </p:cBhvr>
                                      <p:to>
                                        <p:strVal val="visible"/>
                                      </p:to>
                                    </p:set>
                                    <p:animEffect transition="in" filter="fade">
                                      <p:cBhvr>
                                        <p:cTn id="38" dur="500"/>
                                        <p:tgtEl>
                                          <p:spTgt spid="34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48">
                                            <p:txEl>
                                              <p:pRg st="0" end="0"/>
                                            </p:txEl>
                                          </p:spTgt>
                                        </p:tgtEl>
                                        <p:attrNameLst>
                                          <p:attrName>style.visibility</p:attrName>
                                        </p:attrNameLst>
                                      </p:cBhvr>
                                      <p:to>
                                        <p:strVal val="visible"/>
                                      </p:to>
                                    </p:set>
                                    <p:animEffect transition="in" filter="fade">
                                      <p:cBhvr>
                                        <p:cTn id="42" dur="500"/>
                                        <p:tgtEl>
                                          <p:spTgt spid="348">
                                            <p:txEl>
                                              <p:pRg st="0" end="0"/>
                                            </p:txEl>
                                          </p:spTgt>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348">
                                            <p:txEl>
                                              <p:pRg st="1" end="1"/>
                                            </p:txEl>
                                          </p:spTgt>
                                        </p:tgtEl>
                                        <p:attrNameLst>
                                          <p:attrName>style.visibility</p:attrName>
                                        </p:attrNameLst>
                                      </p:cBhvr>
                                      <p:to>
                                        <p:strVal val="visible"/>
                                      </p:to>
                                    </p:set>
                                    <p:animEffect transition="in" filter="fade">
                                      <p:cBhvr>
                                        <p:cTn id="46" dur="500"/>
                                        <p:tgtEl>
                                          <p:spTgt spid="348">
                                            <p:txEl>
                                              <p:pRg st="1" end="1"/>
                                            </p:txEl>
                                          </p:spTgt>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348">
                                            <p:txEl>
                                              <p:pRg st="2" end="2"/>
                                            </p:txEl>
                                          </p:spTgt>
                                        </p:tgtEl>
                                        <p:attrNameLst>
                                          <p:attrName>style.visibility</p:attrName>
                                        </p:attrNameLst>
                                      </p:cBhvr>
                                      <p:to>
                                        <p:strVal val="visible"/>
                                      </p:to>
                                    </p:set>
                                    <p:animEffect transition="in" filter="fade">
                                      <p:cBhvr>
                                        <p:cTn id="50" dur="500"/>
                                        <p:tgtEl>
                                          <p:spTgt spid="348">
                                            <p:txEl>
                                              <p:pRg st="2" end="2"/>
                                            </p:txEl>
                                          </p:spTgt>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348">
                                            <p:txEl>
                                              <p:pRg st="3" end="3"/>
                                            </p:txEl>
                                          </p:spTgt>
                                        </p:tgtEl>
                                        <p:attrNameLst>
                                          <p:attrName>style.visibility</p:attrName>
                                        </p:attrNameLst>
                                      </p:cBhvr>
                                      <p:to>
                                        <p:strVal val="visible"/>
                                      </p:to>
                                    </p:set>
                                    <p:animEffect transition="in" filter="fade">
                                      <p:cBhvr>
                                        <p:cTn id="54" dur="500"/>
                                        <p:tgtEl>
                                          <p:spTgt spid="348">
                                            <p:txEl>
                                              <p:pRg st="3" end="3"/>
                                            </p:txEl>
                                          </p:spTgt>
                                        </p:tgtEl>
                                      </p:cBhvr>
                                    </p:animEffect>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348">
                                            <p:txEl>
                                              <p:pRg st="4" end="4"/>
                                            </p:txEl>
                                          </p:spTgt>
                                        </p:tgtEl>
                                        <p:attrNameLst>
                                          <p:attrName>style.visibility</p:attrName>
                                        </p:attrNameLst>
                                      </p:cBhvr>
                                      <p:to>
                                        <p:strVal val="visible"/>
                                      </p:to>
                                    </p:set>
                                    <p:animEffect transition="in" filter="fade">
                                      <p:cBhvr>
                                        <p:cTn id="58" dur="500"/>
                                        <p:tgtEl>
                                          <p:spTgt spid="348">
                                            <p:txEl>
                                              <p:pRg st="4" end="4"/>
                                            </p:txEl>
                                          </p:spTgt>
                                        </p:tgtEl>
                                      </p:cBhvr>
                                    </p:animEffect>
                                  </p:childTnLst>
                                </p:cTn>
                              </p:par>
                            </p:childTnLst>
                          </p:cTn>
                        </p:par>
                        <p:par>
                          <p:cTn id="59" fill="hold">
                            <p:stCondLst>
                              <p:cond delay="3500"/>
                            </p:stCondLst>
                            <p:childTnLst>
                              <p:par>
                                <p:cTn id="60" presetID="10" presetClass="entr" presetSubtype="0" fill="hold" nodeType="afterEffect">
                                  <p:stCondLst>
                                    <p:cond delay="0"/>
                                  </p:stCondLst>
                                  <p:childTnLst>
                                    <p:set>
                                      <p:cBhvr>
                                        <p:cTn id="61" dur="1" fill="hold">
                                          <p:stCondLst>
                                            <p:cond delay="0"/>
                                          </p:stCondLst>
                                        </p:cTn>
                                        <p:tgtEl>
                                          <p:spTgt spid="348">
                                            <p:txEl>
                                              <p:pRg st="5" end="5"/>
                                            </p:txEl>
                                          </p:spTgt>
                                        </p:tgtEl>
                                        <p:attrNameLst>
                                          <p:attrName>style.visibility</p:attrName>
                                        </p:attrNameLst>
                                      </p:cBhvr>
                                      <p:to>
                                        <p:strVal val="visible"/>
                                      </p:to>
                                    </p:set>
                                    <p:animEffect transition="in" filter="fade">
                                      <p:cBhvr>
                                        <p:cTn id="62" dur="500"/>
                                        <p:tgtEl>
                                          <p:spTgt spid="348">
                                            <p:txEl>
                                              <p:pRg st="5" end="5"/>
                                            </p:txEl>
                                          </p:spTgt>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348">
                                            <p:txEl>
                                              <p:pRg st="6" end="6"/>
                                            </p:txEl>
                                          </p:spTgt>
                                        </p:tgtEl>
                                        <p:attrNameLst>
                                          <p:attrName>style.visibility</p:attrName>
                                        </p:attrNameLst>
                                      </p:cBhvr>
                                      <p:to>
                                        <p:strVal val="visible"/>
                                      </p:to>
                                    </p:set>
                                    <p:animEffect transition="in" filter="fade">
                                      <p:cBhvr>
                                        <p:cTn id="66" dur="500"/>
                                        <p:tgtEl>
                                          <p:spTgt spid="348">
                                            <p:txEl>
                                              <p:pRg st="6" end="6"/>
                                            </p:txEl>
                                          </p:spTgt>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348">
                                            <p:txEl>
                                              <p:pRg st="7" end="7"/>
                                            </p:txEl>
                                          </p:spTgt>
                                        </p:tgtEl>
                                        <p:attrNameLst>
                                          <p:attrName>style.visibility</p:attrName>
                                        </p:attrNameLst>
                                      </p:cBhvr>
                                      <p:to>
                                        <p:strVal val="visible"/>
                                      </p:to>
                                    </p:set>
                                    <p:animEffect transition="in" filter="fade">
                                      <p:cBhvr>
                                        <p:cTn id="70" dur="500"/>
                                        <p:tgtEl>
                                          <p:spTgt spid="348">
                                            <p:txEl>
                                              <p:pRg st="7" end="7"/>
                                            </p:txEl>
                                          </p:spTgt>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348">
                                            <p:txEl>
                                              <p:pRg st="8" end="8"/>
                                            </p:txEl>
                                          </p:spTgt>
                                        </p:tgtEl>
                                        <p:attrNameLst>
                                          <p:attrName>style.visibility</p:attrName>
                                        </p:attrNameLst>
                                      </p:cBhvr>
                                      <p:to>
                                        <p:strVal val="visible"/>
                                      </p:to>
                                    </p:set>
                                    <p:animEffect transition="in" filter="fade">
                                      <p:cBhvr>
                                        <p:cTn id="74" dur="500"/>
                                        <p:tgtEl>
                                          <p:spTgt spid="348">
                                            <p:txEl>
                                              <p:pRg st="8" end="8"/>
                                            </p:txEl>
                                          </p:spTgt>
                                        </p:tgtEl>
                                      </p:cBhvr>
                                    </p:animEffect>
                                  </p:childTnLst>
                                </p:cTn>
                              </p:par>
                            </p:childTnLst>
                          </p:cTn>
                        </p:par>
                        <p:par>
                          <p:cTn id="75" fill="hold">
                            <p:stCondLst>
                              <p:cond delay="5500"/>
                            </p:stCondLst>
                            <p:childTnLst>
                              <p:par>
                                <p:cTn id="76" presetID="10" presetClass="entr" presetSubtype="0" fill="hold" nodeType="afterEffect">
                                  <p:stCondLst>
                                    <p:cond delay="0"/>
                                  </p:stCondLst>
                                  <p:childTnLst>
                                    <p:set>
                                      <p:cBhvr>
                                        <p:cTn id="77" dur="1" fill="hold">
                                          <p:stCondLst>
                                            <p:cond delay="0"/>
                                          </p:stCondLst>
                                        </p:cTn>
                                        <p:tgtEl>
                                          <p:spTgt spid="349">
                                            <p:txEl>
                                              <p:pRg st="0" end="0"/>
                                            </p:txEl>
                                          </p:spTgt>
                                        </p:tgtEl>
                                        <p:attrNameLst>
                                          <p:attrName>style.visibility</p:attrName>
                                        </p:attrNameLst>
                                      </p:cBhvr>
                                      <p:to>
                                        <p:strVal val="visible"/>
                                      </p:to>
                                    </p:set>
                                    <p:animEffect transition="in" filter="fade">
                                      <p:cBhvr>
                                        <p:cTn id="78" dur="750"/>
                                        <p:tgtEl>
                                          <p:spTgt spid="349">
                                            <p:txEl>
                                              <p:pRg st="0" end="0"/>
                                            </p:txEl>
                                          </p:spTgt>
                                        </p:tgtEl>
                                      </p:cBhvr>
                                    </p:animEffect>
                                  </p:childTnLst>
                                </p:cTn>
                              </p:par>
                            </p:childTnLst>
                          </p:cTn>
                        </p:par>
                        <p:par>
                          <p:cTn id="79" fill="hold">
                            <p:stCondLst>
                              <p:cond delay="6250"/>
                            </p:stCondLst>
                            <p:childTnLst>
                              <p:par>
                                <p:cTn id="80" presetID="10" presetClass="entr" presetSubtype="0" fill="hold" nodeType="afterEffect">
                                  <p:stCondLst>
                                    <p:cond delay="0"/>
                                  </p:stCondLst>
                                  <p:childTnLst>
                                    <p:set>
                                      <p:cBhvr>
                                        <p:cTn id="81" dur="1" fill="hold">
                                          <p:stCondLst>
                                            <p:cond delay="0"/>
                                          </p:stCondLst>
                                        </p:cTn>
                                        <p:tgtEl>
                                          <p:spTgt spid="349">
                                            <p:txEl>
                                              <p:pRg st="1" end="1"/>
                                            </p:txEl>
                                          </p:spTgt>
                                        </p:tgtEl>
                                        <p:attrNameLst>
                                          <p:attrName>style.visibility</p:attrName>
                                        </p:attrNameLst>
                                      </p:cBhvr>
                                      <p:to>
                                        <p:strVal val="visible"/>
                                      </p:to>
                                    </p:set>
                                    <p:animEffect transition="in" filter="fade">
                                      <p:cBhvr>
                                        <p:cTn id="82" dur="750"/>
                                        <p:tgtEl>
                                          <p:spTgt spid="349">
                                            <p:txEl>
                                              <p:pRg st="1" end="1"/>
                                            </p:txEl>
                                          </p:spTgt>
                                        </p:tgtEl>
                                      </p:cBhvr>
                                    </p:animEffect>
                                  </p:childTnLst>
                                </p:cTn>
                              </p:par>
                            </p:childTnLst>
                          </p:cTn>
                        </p:par>
                        <p:par>
                          <p:cTn id="83" fill="hold">
                            <p:stCondLst>
                              <p:cond delay="7000"/>
                            </p:stCondLst>
                            <p:childTnLst>
                              <p:par>
                                <p:cTn id="84" presetID="10" presetClass="entr" presetSubtype="0" fill="hold" nodeType="afterEffect">
                                  <p:stCondLst>
                                    <p:cond delay="0"/>
                                  </p:stCondLst>
                                  <p:childTnLst>
                                    <p:set>
                                      <p:cBhvr>
                                        <p:cTn id="85" dur="1" fill="hold">
                                          <p:stCondLst>
                                            <p:cond delay="0"/>
                                          </p:stCondLst>
                                        </p:cTn>
                                        <p:tgtEl>
                                          <p:spTgt spid="349">
                                            <p:txEl>
                                              <p:pRg st="2" end="2"/>
                                            </p:txEl>
                                          </p:spTgt>
                                        </p:tgtEl>
                                        <p:attrNameLst>
                                          <p:attrName>style.visibility</p:attrName>
                                        </p:attrNameLst>
                                      </p:cBhvr>
                                      <p:to>
                                        <p:strVal val="visible"/>
                                      </p:to>
                                    </p:set>
                                    <p:animEffect transition="in" filter="fade">
                                      <p:cBhvr>
                                        <p:cTn id="86" dur="750"/>
                                        <p:tgtEl>
                                          <p:spTgt spid="349">
                                            <p:txEl>
                                              <p:pRg st="2" end="2"/>
                                            </p:txEl>
                                          </p:spTgt>
                                        </p:tgtEl>
                                      </p:cBhvr>
                                    </p:animEffect>
                                  </p:childTnLst>
                                </p:cTn>
                              </p:par>
                            </p:childTnLst>
                          </p:cTn>
                        </p:par>
                        <p:par>
                          <p:cTn id="87" fill="hold">
                            <p:stCondLst>
                              <p:cond delay="7750"/>
                            </p:stCondLst>
                            <p:childTnLst>
                              <p:par>
                                <p:cTn id="88" presetID="10" presetClass="entr" presetSubtype="0" fill="hold" nodeType="afterEffect">
                                  <p:stCondLst>
                                    <p:cond delay="0"/>
                                  </p:stCondLst>
                                  <p:childTnLst>
                                    <p:set>
                                      <p:cBhvr>
                                        <p:cTn id="89" dur="1" fill="hold">
                                          <p:stCondLst>
                                            <p:cond delay="0"/>
                                          </p:stCondLst>
                                        </p:cTn>
                                        <p:tgtEl>
                                          <p:spTgt spid="349">
                                            <p:txEl>
                                              <p:pRg st="3" end="3"/>
                                            </p:txEl>
                                          </p:spTgt>
                                        </p:tgtEl>
                                        <p:attrNameLst>
                                          <p:attrName>style.visibility</p:attrName>
                                        </p:attrNameLst>
                                      </p:cBhvr>
                                      <p:to>
                                        <p:strVal val="visible"/>
                                      </p:to>
                                    </p:set>
                                    <p:animEffect transition="in" filter="fade">
                                      <p:cBhvr>
                                        <p:cTn id="90" dur="750"/>
                                        <p:tgtEl>
                                          <p:spTgt spid="349">
                                            <p:txEl>
                                              <p:pRg st="3" end="3"/>
                                            </p:txEl>
                                          </p:spTgt>
                                        </p:tgtEl>
                                      </p:cBhvr>
                                    </p:animEffect>
                                  </p:childTnLst>
                                </p:cTn>
                              </p:par>
                            </p:childTnLst>
                          </p:cTn>
                        </p:par>
                        <p:par>
                          <p:cTn id="91" fill="hold">
                            <p:stCondLst>
                              <p:cond delay="8500"/>
                            </p:stCondLst>
                            <p:childTnLst>
                              <p:par>
                                <p:cTn id="92" presetID="10" presetClass="entr" presetSubtype="0" fill="hold" nodeType="afterEffect">
                                  <p:stCondLst>
                                    <p:cond delay="0"/>
                                  </p:stCondLst>
                                  <p:childTnLst>
                                    <p:set>
                                      <p:cBhvr>
                                        <p:cTn id="93" dur="1" fill="hold">
                                          <p:stCondLst>
                                            <p:cond delay="0"/>
                                          </p:stCondLst>
                                        </p:cTn>
                                        <p:tgtEl>
                                          <p:spTgt spid="349">
                                            <p:txEl>
                                              <p:pRg st="4" end="4"/>
                                            </p:txEl>
                                          </p:spTgt>
                                        </p:tgtEl>
                                        <p:attrNameLst>
                                          <p:attrName>style.visibility</p:attrName>
                                        </p:attrNameLst>
                                      </p:cBhvr>
                                      <p:to>
                                        <p:strVal val="visible"/>
                                      </p:to>
                                    </p:set>
                                    <p:animEffect transition="in" filter="fade">
                                      <p:cBhvr>
                                        <p:cTn id="94" dur="750"/>
                                        <p:tgtEl>
                                          <p:spTgt spid="349">
                                            <p:txEl>
                                              <p:pRg st="4" end="4"/>
                                            </p:txEl>
                                          </p:spTgt>
                                        </p:tgtEl>
                                      </p:cBhvr>
                                    </p:animEffect>
                                  </p:childTnLst>
                                </p:cTn>
                              </p:par>
                            </p:childTnLst>
                          </p:cTn>
                        </p:par>
                        <p:par>
                          <p:cTn id="95" fill="hold">
                            <p:stCondLst>
                              <p:cond delay="9250"/>
                            </p:stCondLst>
                            <p:childTnLst>
                              <p:par>
                                <p:cTn id="96" presetID="10" presetClass="entr" presetSubtype="0" fill="hold" nodeType="afterEffect">
                                  <p:stCondLst>
                                    <p:cond delay="0"/>
                                  </p:stCondLst>
                                  <p:childTnLst>
                                    <p:set>
                                      <p:cBhvr>
                                        <p:cTn id="97" dur="1" fill="hold">
                                          <p:stCondLst>
                                            <p:cond delay="0"/>
                                          </p:stCondLst>
                                        </p:cTn>
                                        <p:tgtEl>
                                          <p:spTgt spid="349">
                                            <p:txEl>
                                              <p:pRg st="5" end="5"/>
                                            </p:txEl>
                                          </p:spTgt>
                                        </p:tgtEl>
                                        <p:attrNameLst>
                                          <p:attrName>style.visibility</p:attrName>
                                        </p:attrNameLst>
                                      </p:cBhvr>
                                      <p:to>
                                        <p:strVal val="visible"/>
                                      </p:to>
                                    </p:set>
                                    <p:animEffect transition="in" filter="fade">
                                      <p:cBhvr>
                                        <p:cTn id="98" dur="750"/>
                                        <p:tgtEl>
                                          <p:spTgt spid="349">
                                            <p:txEl>
                                              <p:pRg st="5" end="5"/>
                                            </p:txEl>
                                          </p:spTgt>
                                        </p:tgtEl>
                                      </p:cBhvr>
                                    </p:animEffect>
                                  </p:childTnLst>
                                </p:cTn>
                              </p:par>
                            </p:childTnLst>
                          </p:cTn>
                        </p:par>
                        <p:par>
                          <p:cTn id="99" fill="hold">
                            <p:stCondLst>
                              <p:cond delay="10000"/>
                            </p:stCondLst>
                            <p:childTnLst>
                              <p:par>
                                <p:cTn id="100" presetID="10" presetClass="entr" presetSubtype="0" fill="hold" nodeType="afterEffect">
                                  <p:stCondLst>
                                    <p:cond delay="0"/>
                                  </p:stCondLst>
                                  <p:childTnLst>
                                    <p:set>
                                      <p:cBhvr>
                                        <p:cTn id="101" dur="1" fill="hold">
                                          <p:stCondLst>
                                            <p:cond delay="0"/>
                                          </p:stCondLst>
                                        </p:cTn>
                                        <p:tgtEl>
                                          <p:spTgt spid="349">
                                            <p:txEl>
                                              <p:pRg st="6" end="6"/>
                                            </p:txEl>
                                          </p:spTgt>
                                        </p:tgtEl>
                                        <p:attrNameLst>
                                          <p:attrName>style.visibility</p:attrName>
                                        </p:attrNameLst>
                                      </p:cBhvr>
                                      <p:to>
                                        <p:strVal val="visible"/>
                                      </p:to>
                                    </p:set>
                                    <p:animEffect transition="in" filter="fade">
                                      <p:cBhvr>
                                        <p:cTn id="102" dur="750"/>
                                        <p:tgtEl>
                                          <p:spTgt spid="349">
                                            <p:txEl>
                                              <p:pRg st="6" end="6"/>
                                            </p:txEl>
                                          </p:spTgt>
                                        </p:tgtEl>
                                      </p:cBhvr>
                                    </p:animEffect>
                                  </p:childTnLst>
                                </p:cTn>
                              </p:par>
                            </p:childTnLst>
                          </p:cTn>
                        </p:par>
                        <p:par>
                          <p:cTn id="103" fill="hold">
                            <p:stCondLst>
                              <p:cond delay="10750"/>
                            </p:stCondLst>
                            <p:childTnLst>
                              <p:par>
                                <p:cTn id="104" presetID="10" presetClass="entr" presetSubtype="0" fill="hold" nodeType="afterEffect">
                                  <p:stCondLst>
                                    <p:cond delay="0"/>
                                  </p:stCondLst>
                                  <p:childTnLst>
                                    <p:set>
                                      <p:cBhvr>
                                        <p:cTn id="105" dur="1" fill="hold">
                                          <p:stCondLst>
                                            <p:cond delay="0"/>
                                          </p:stCondLst>
                                        </p:cTn>
                                        <p:tgtEl>
                                          <p:spTgt spid="349">
                                            <p:txEl>
                                              <p:pRg st="7" end="7"/>
                                            </p:txEl>
                                          </p:spTgt>
                                        </p:tgtEl>
                                        <p:attrNameLst>
                                          <p:attrName>style.visibility</p:attrName>
                                        </p:attrNameLst>
                                      </p:cBhvr>
                                      <p:to>
                                        <p:strVal val="visible"/>
                                      </p:to>
                                    </p:set>
                                    <p:animEffect transition="in" filter="fade">
                                      <p:cBhvr>
                                        <p:cTn id="106" dur="750"/>
                                        <p:tgtEl>
                                          <p:spTgt spid="349">
                                            <p:txEl>
                                              <p:pRg st="7" end="7"/>
                                            </p:txEl>
                                          </p:spTgt>
                                        </p:tgtEl>
                                      </p:cBhvr>
                                    </p:animEffect>
                                  </p:childTnLst>
                                </p:cTn>
                              </p:par>
                            </p:childTnLst>
                          </p:cTn>
                        </p:par>
                        <p:par>
                          <p:cTn id="107" fill="hold">
                            <p:stCondLst>
                              <p:cond delay="11500"/>
                            </p:stCondLst>
                            <p:childTnLst>
                              <p:par>
                                <p:cTn id="108" presetID="10" presetClass="entr" presetSubtype="0" fill="hold" nodeType="afterEffect">
                                  <p:stCondLst>
                                    <p:cond delay="0"/>
                                  </p:stCondLst>
                                  <p:childTnLst>
                                    <p:set>
                                      <p:cBhvr>
                                        <p:cTn id="109" dur="1" fill="hold">
                                          <p:stCondLst>
                                            <p:cond delay="0"/>
                                          </p:stCondLst>
                                        </p:cTn>
                                        <p:tgtEl>
                                          <p:spTgt spid="349">
                                            <p:txEl>
                                              <p:pRg st="8" end="8"/>
                                            </p:txEl>
                                          </p:spTgt>
                                        </p:tgtEl>
                                        <p:attrNameLst>
                                          <p:attrName>style.visibility</p:attrName>
                                        </p:attrNameLst>
                                      </p:cBhvr>
                                      <p:to>
                                        <p:strVal val="visible"/>
                                      </p:to>
                                    </p:set>
                                    <p:animEffect transition="in" filter="fade">
                                      <p:cBhvr>
                                        <p:cTn id="110" dur="750"/>
                                        <p:tgtEl>
                                          <p:spTgt spid="349">
                                            <p:txEl>
                                              <p:pRg st="8" end="8"/>
                                            </p:txEl>
                                          </p:spTgt>
                                        </p:tgtEl>
                                      </p:cBhvr>
                                    </p:animEffect>
                                  </p:childTnLst>
                                </p:cTn>
                              </p:par>
                            </p:childTnLst>
                          </p:cTn>
                        </p:par>
                        <p:par>
                          <p:cTn id="111" fill="hold">
                            <p:stCondLst>
                              <p:cond delay="12250"/>
                            </p:stCondLst>
                            <p:childTnLst>
                              <p:par>
                                <p:cTn id="112" presetID="10" presetClass="entr" presetSubtype="0" fill="hold" nodeType="afterEffect">
                                  <p:stCondLst>
                                    <p:cond delay="0"/>
                                  </p:stCondLst>
                                  <p:childTnLst>
                                    <p:set>
                                      <p:cBhvr>
                                        <p:cTn id="113" dur="1" fill="hold">
                                          <p:stCondLst>
                                            <p:cond delay="0"/>
                                          </p:stCondLst>
                                        </p:cTn>
                                        <p:tgtEl>
                                          <p:spTgt spid="350"/>
                                        </p:tgtEl>
                                        <p:attrNameLst>
                                          <p:attrName>style.visibility</p:attrName>
                                        </p:attrNameLst>
                                      </p:cBhvr>
                                      <p:to>
                                        <p:strVal val="visible"/>
                                      </p:to>
                                    </p:set>
                                    <p:animEffect transition="in" filter="fade">
                                      <p:cBhvr>
                                        <p:cTn id="114" dur="500"/>
                                        <p:tgtEl>
                                          <p:spTgt spid="350"/>
                                        </p:tgtEl>
                                      </p:cBhvr>
                                    </p:animEffect>
                                  </p:childTnLst>
                                </p:cTn>
                              </p:par>
                              <p:par>
                                <p:cTn id="115" presetID="10" presetClass="entr" presetSubtype="0" fill="hold" nodeType="withEffect">
                                  <p:stCondLst>
                                    <p:cond delay="0"/>
                                  </p:stCondLst>
                                  <p:childTnLst>
                                    <p:set>
                                      <p:cBhvr>
                                        <p:cTn id="116" dur="1" fill="hold">
                                          <p:stCondLst>
                                            <p:cond delay="0"/>
                                          </p:stCondLst>
                                        </p:cTn>
                                        <p:tgtEl>
                                          <p:spTgt spid="351"/>
                                        </p:tgtEl>
                                        <p:attrNameLst>
                                          <p:attrName>style.visibility</p:attrName>
                                        </p:attrNameLst>
                                      </p:cBhvr>
                                      <p:to>
                                        <p:strVal val="visible"/>
                                      </p:to>
                                    </p:set>
                                    <p:animEffect transition="in" filter="fade">
                                      <p:cBhvr>
                                        <p:cTn id="117" dur="500"/>
                                        <p:tgtEl>
                                          <p:spTgt spid="351"/>
                                        </p:tgtEl>
                                      </p:cBhvr>
                                    </p:animEffect>
                                  </p:childTnLst>
                                </p:cTn>
                              </p:par>
                            </p:childTnLst>
                          </p:cTn>
                        </p:par>
                        <p:par>
                          <p:cTn id="118" fill="hold">
                            <p:stCondLst>
                              <p:cond delay="12750"/>
                            </p:stCondLst>
                            <p:childTnLst>
                              <p:par>
                                <p:cTn id="119" presetID="10" presetClass="entr" presetSubtype="0" fill="hold" nodeType="afterEffect">
                                  <p:stCondLst>
                                    <p:cond delay="0"/>
                                  </p:stCondLst>
                                  <p:childTnLst>
                                    <p:set>
                                      <p:cBhvr>
                                        <p:cTn id="120" dur="1" fill="hold">
                                          <p:stCondLst>
                                            <p:cond delay="0"/>
                                          </p:stCondLst>
                                        </p:cTn>
                                        <p:tgtEl>
                                          <p:spTgt spid="352">
                                            <p:txEl>
                                              <p:pRg st="0" end="0"/>
                                            </p:txEl>
                                          </p:spTgt>
                                        </p:tgtEl>
                                        <p:attrNameLst>
                                          <p:attrName>style.visibility</p:attrName>
                                        </p:attrNameLst>
                                      </p:cBhvr>
                                      <p:to>
                                        <p:strVal val="visible"/>
                                      </p:to>
                                    </p:set>
                                    <p:animEffect transition="in" filter="fade">
                                      <p:cBhvr>
                                        <p:cTn id="121" dur="500"/>
                                        <p:tgtEl>
                                          <p:spTgt spid="352">
                                            <p:txEl>
                                              <p:pRg st="0" end="0"/>
                                            </p:txEl>
                                          </p:spTgt>
                                        </p:tgtEl>
                                      </p:cBhvr>
                                    </p:animEffect>
                                  </p:childTnLst>
                                </p:cTn>
                              </p:par>
                            </p:childTnLst>
                          </p:cTn>
                        </p:par>
                        <p:par>
                          <p:cTn id="122" fill="hold">
                            <p:stCondLst>
                              <p:cond delay="13250"/>
                            </p:stCondLst>
                            <p:childTnLst>
                              <p:par>
                                <p:cTn id="123" presetID="10" presetClass="entr" presetSubtype="0" fill="hold" nodeType="afterEffect">
                                  <p:stCondLst>
                                    <p:cond delay="0"/>
                                  </p:stCondLst>
                                  <p:childTnLst>
                                    <p:set>
                                      <p:cBhvr>
                                        <p:cTn id="124" dur="1" fill="hold">
                                          <p:stCondLst>
                                            <p:cond delay="0"/>
                                          </p:stCondLst>
                                        </p:cTn>
                                        <p:tgtEl>
                                          <p:spTgt spid="352">
                                            <p:txEl>
                                              <p:pRg st="1" end="1"/>
                                            </p:txEl>
                                          </p:spTgt>
                                        </p:tgtEl>
                                        <p:attrNameLst>
                                          <p:attrName>style.visibility</p:attrName>
                                        </p:attrNameLst>
                                      </p:cBhvr>
                                      <p:to>
                                        <p:strVal val="visible"/>
                                      </p:to>
                                    </p:set>
                                    <p:animEffect transition="in" filter="fade">
                                      <p:cBhvr>
                                        <p:cTn id="125" dur="500"/>
                                        <p:tgtEl>
                                          <p:spTgt spid="352">
                                            <p:txEl>
                                              <p:pRg st="1" end="1"/>
                                            </p:txEl>
                                          </p:spTgt>
                                        </p:tgtEl>
                                      </p:cBhvr>
                                    </p:animEffect>
                                  </p:childTnLst>
                                </p:cTn>
                              </p:par>
                            </p:childTnLst>
                          </p:cTn>
                        </p:par>
                        <p:par>
                          <p:cTn id="126" fill="hold">
                            <p:stCondLst>
                              <p:cond delay="13750"/>
                            </p:stCondLst>
                            <p:childTnLst>
                              <p:par>
                                <p:cTn id="127" presetID="10" presetClass="entr" presetSubtype="0" fill="hold" nodeType="afterEffect">
                                  <p:stCondLst>
                                    <p:cond delay="0"/>
                                  </p:stCondLst>
                                  <p:childTnLst>
                                    <p:set>
                                      <p:cBhvr>
                                        <p:cTn id="128" dur="1" fill="hold">
                                          <p:stCondLst>
                                            <p:cond delay="0"/>
                                          </p:stCondLst>
                                        </p:cTn>
                                        <p:tgtEl>
                                          <p:spTgt spid="352">
                                            <p:txEl>
                                              <p:pRg st="2" end="2"/>
                                            </p:txEl>
                                          </p:spTgt>
                                        </p:tgtEl>
                                        <p:attrNameLst>
                                          <p:attrName>style.visibility</p:attrName>
                                        </p:attrNameLst>
                                      </p:cBhvr>
                                      <p:to>
                                        <p:strVal val="visible"/>
                                      </p:to>
                                    </p:set>
                                    <p:animEffect transition="in" filter="fade">
                                      <p:cBhvr>
                                        <p:cTn id="129" dur="500"/>
                                        <p:tgtEl>
                                          <p:spTgt spid="352">
                                            <p:txEl>
                                              <p:pRg st="2" end="2"/>
                                            </p:txEl>
                                          </p:spTgt>
                                        </p:tgtEl>
                                      </p:cBhvr>
                                    </p:animEffect>
                                  </p:childTnLst>
                                </p:cTn>
                              </p:par>
                            </p:childTnLst>
                          </p:cTn>
                        </p:par>
                        <p:par>
                          <p:cTn id="130" fill="hold">
                            <p:stCondLst>
                              <p:cond delay="14250"/>
                            </p:stCondLst>
                            <p:childTnLst>
                              <p:par>
                                <p:cTn id="131" presetID="10" presetClass="entr" presetSubtype="0" fill="hold" nodeType="afterEffect">
                                  <p:stCondLst>
                                    <p:cond delay="0"/>
                                  </p:stCondLst>
                                  <p:childTnLst>
                                    <p:set>
                                      <p:cBhvr>
                                        <p:cTn id="132" dur="1" fill="hold">
                                          <p:stCondLst>
                                            <p:cond delay="0"/>
                                          </p:stCondLst>
                                        </p:cTn>
                                        <p:tgtEl>
                                          <p:spTgt spid="352">
                                            <p:txEl>
                                              <p:pRg st="3" end="3"/>
                                            </p:txEl>
                                          </p:spTgt>
                                        </p:tgtEl>
                                        <p:attrNameLst>
                                          <p:attrName>style.visibility</p:attrName>
                                        </p:attrNameLst>
                                      </p:cBhvr>
                                      <p:to>
                                        <p:strVal val="visible"/>
                                      </p:to>
                                    </p:set>
                                    <p:animEffect transition="in" filter="fade">
                                      <p:cBhvr>
                                        <p:cTn id="133" dur="500"/>
                                        <p:tgtEl>
                                          <p:spTgt spid="352">
                                            <p:txEl>
                                              <p:pRg st="3" end="3"/>
                                            </p:txEl>
                                          </p:spTgt>
                                        </p:tgtEl>
                                      </p:cBhvr>
                                    </p:animEffect>
                                  </p:childTnLst>
                                </p:cTn>
                              </p:par>
                            </p:childTnLst>
                          </p:cTn>
                        </p:par>
                        <p:par>
                          <p:cTn id="134" fill="hold">
                            <p:stCondLst>
                              <p:cond delay="14750"/>
                            </p:stCondLst>
                            <p:childTnLst>
                              <p:par>
                                <p:cTn id="135" presetID="10" presetClass="entr" presetSubtype="0" fill="hold" nodeType="afterEffect">
                                  <p:stCondLst>
                                    <p:cond delay="0"/>
                                  </p:stCondLst>
                                  <p:childTnLst>
                                    <p:set>
                                      <p:cBhvr>
                                        <p:cTn id="136" dur="1" fill="hold">
                                          <p:stCondLst>
                                            <p:cond delay="0"/>
                                          </p:stCondLst>
                                        </p:cTn>
                                        <p:tgtEl>
                                          <p:spTgt spid="352">
                                            <p:txEl>
                                              <p:pRg st="4" end="4"/>
                                            </p:txEl>
                                          </p:spTgt>
                                        </p:tgtEl>
                                        <p:attrNameLst>
                                          <p:attrName>style.visibility</p:attrName>
                                        </p:attrNameLst>
                                      </p:cBhvr>
                                      <p:to>
                                        <p:strVal val="visible"/>
                                      </p:to>
                                    </p:set>
                                    <p:animEffect transition="in" filter="fade">
                                      <p:cBhvr>
                                        <p:cTn id="137" dur="500"/>
                                        <p:tgtEl>
                                          <p:spTgt spid="352">
                                            <p:txEl>
                                              <p:pRg st="4" end="4"/>
                                            </p:txEl>
                                          </p:spTgt>
                                        </p:tgtEl>
                                      </p:cBhvr>
                                    </p:animEffect>
                                  </p:childTnLst>
                                </p:cTn>
                              </p:par>
                            </p:childTnLst>
                          </p:cTn>
                        </p:par>
                        <p:par>
                          <p:cTn id="138" fill="hold">
                            <p:stCondLst>
                              <p:cond delay="15250"/>
                            </p:stCondLst>
                            <p:childTnLst>
                              <p:par>
                                <p:cTn id="139" presetID="10" presetClass="entr" presetSubtype="0" fill="hold" nodeType="afterEffect">
                                  <p:stCondLst>
                                    <p:cond delay="0"/>
                                  </p:stCondLst>
                                  <p:childTnLst>
                                    <p:set>
                                      <p:cBhvr>
                                        <p:cTn id="140" dur="1" fill="hold">
                                          <p:stCondLst>
                                            <p:cond delay="0"/>
                                          </p:stCondLst>
                                        </p:cTn>
                                        <p:tgtEl>
                                          <p:spTgt spid="352">
                                            <p:txEl>
                                              <p:pRg st="5" end="5"/>
                                            </p:txEl>
                                          </p:spTgt>
                                        </p:tgtEl>
                                        <p:attrNameLst>
                                          <p:attrName>style.visibility</p:attrName>
                                        </p:attrNameLst>
                                      </p:cBhvr>
                                      <p:to>
                                        <p:strVal val="visible"/>
                                      </p:to>
                                    </p:set>
                                    <p:animEffect transition="in" filter="fade">
                                      <p:cBhvr>
                                        <p:cTn id="141" dur="500"/>
                                        <p:tgtEl>
                                          <p:spTgt spid="352">
                                            <p:txEl>
                                              <p:pRg st="5" end="5"/>
                                            </p:txEl>
                                          </p:spTgt>
                                        </p:tgtEl>
                                      </p:cBhvr>
                                    </p:animEffect>
                                  </p:childTnLst>
                                </p:cTn>
                              </p:par>
                            </p:childTnLst>
                          </p:cTn>
                        </p:par>
                        <p:par>
                          <p:cTn id="142" fill="hold">
                            <p:stCondLst>
                              <p:cond delay="15750"/>
                            </p:stCondLst>
                            <p:childTnLst>
                              <p:par>
                                <p:cTn id="143" presetID="10" presetClass="entr" presetSubtype="0" fill="hold" nodeType="afterEffect">
                                  <p:stCondLst>
                                    <p:cond delay="0"/>
                                  </p:stCondLst>
                                  <p:childTnLst>
                                    <p:set>
                                      <p:cBhvr>
                                        <p:cTn id="144" dur="1" fill="hold">
                                          <p:stCondLst>
                                            <p:cond delay="0"/>
                                          </p:stCondLst>
                                        </p:cTn>
                                        <p:tgtEl>
                                          <p:spTgt spid="352">
                                            <p:txEl>
                                              <p:pRg st="6" end="6"/>
                                            </p:txEl>
                                          </p:spTgt>
                                        </p:tgtEl>
                                        <p:attrNameLst>
                                          <p:attrName>style.visibility</p:attrName>
                                        </p:attrNameLst>
                                      </p:cBhvr>
                                      <p:to>
                                        <p:strVal val="visible"/>
                                      </p:to>
                                    </p:set>
                                    <p:animEffect transition="in" filter="fade">
                                      <p:cBhvr>
                                        <p:cTn id="145" dur="500"/>
                                        <p:tgtEl>
                                          <p:spTgt spid="352">
                                            <p:txEl>
                                              <p:pRg st="6" end="6"/>
                                            </p:txEl>
                                          </p:spTgt>
                                        </p:tgtEl>
                                      </p:cBhvr>
                                    </p:animEffect>
                                  </p:childTnLst>
                                </p:cTn>
                              </p:par>
                            </p:childTnLst>
                          </p:cTn>
                        </p:par>
                        <p:par>
                          <p:cTn id="146" fill="hold">
                            <p:stCondLst>
                              <p:cond delay="16250"/>
                            </p:stCondLst>
                            <p:childTnLst>
                              <p:par>
                                <p:cTn id="147" presetID="10" presetClass="entr" presetSubtype="0" fill="hold" nodeType="afterEffect">
                                  <p:stCondLst>
                                    <p:cond delay="0"/>
                                  </p:stCondLst>
                                  <p:childTnLst>
                                    <p:set>
                                      <p:cBhvr>
                                        <p:cTn id="148" dur="1" fill="hold">
                                          <p:stCondLst>
                                            <p:cond delay="0"/>
                                          </p:stCondLst>
                                        </p:cTn>
                                        <p:tgtEl>
                                          <p:spTgt spid="352">
                                            <p:txEl>
                                              <p:pRg st="7" end="7"/>
                                            </p:txEl>
                                          </p:spTgt>
                                        </p:tgtEl>
                                        <p:attrNameLst>
                                          <p:attrName>style.visibility</p:attrName>
                                        </p:attrNameLst>
                                      </p:cBhvr>
                                      <p:to>
                                        <p:strVal val="visible"/>
                                      </p:to>
                                    </p:set>
                                    <p:animEffect transition="in" filter="fade">
                                      <p:cBhvr>
                                        <p:cTn id="149" dur="500"/>
                                        <p:tgtEl>
                                          <p:spTgt spid="352">
                                            <p:txEl>
                                              <p:pRg st="7" end="7"/>
                                            </p:txEl>
                                          </p:spTgt>
                                        </p:tgtEl>
                                      </p:cBhvr>
                                    </p:animEffect>
                                  </p:childTnLst>
                                </p:cTn>
                              </p:par>
                            </p:childTnLst>
                          </p:cTn>
                        </p:par>
                        <p:par>
                          <p:cTn id="150" fill="hold">
                            <p:stCondLst>
                              <p:cond delay="16750"/>
                            </p:stCondLst>
                            <p:childTnLst>
                              <p:par>
                                <p:cTn id="151" presetID="10" presetClass="entr" presetSubtype="0" fill="hold" nodeType="afterEffect">
                                  <p:stCondLst>
                                    <p:cond delay="0"/>
                                  </p:stCondLst>
                                  <p:childTnLst>
                                    <p:set>
                                      <p:cBhvr>
                                        <p:cTn id="152" dur="1" fill="hold">
                                          <p:stCondLst>
                                            <p:cond delay="0"/>
                                          </p:stCondLst>
                                        </p:cTn>
                                        <p:tgtEl>
                                          <p:spTgt spid="352">
                                            <p:txEl>
                                              <p:pRg st="8" end="8"/>
                                            </p:txEl>
                                          </p:spTgt>
                                        </p:tgtEl>
                                        <p:attrNameLst>
                                          <p:attrName>style.visibility</p:attrName>
                                        </p:attrNameLst>
                                      </p:cBhvr>
                                      <p:to>
                                        <p:strVal val="visible"/>
                                      </p:to>
                                    </p:set>
                                    <p:animEffect transition="in" filter="fade">
                                      <p:cBhvr>
                                        <p:cTn id="153" dur="500"/>
                                        <p:tgtEl>
                                          <p:spTgt spid="352">
                                            <p:txEl>
                                              <p:pRg st="8" end="8"/>
                                            </p:txEl>
                                          </p:spTgt>
                                        </p:tgtEl>
                                      </p:cBhvr>
                                    </p:animEffect>
                                  </p:childTnLst>
                                </p:cTn>
                              </p:par>
                            </p:childTnLst>
                          </p:cTn>
                        </p:par>
                        <p:par>
                          <p:cTn id="154" fill="hold">
                            <p:stCondLst>
                              <p:cond delay="17250"/>
                            </p:stCondLst>
                            <p:childTnLst>
                              <p:par>
                                <p:cTn id="155" presetID="10" presetClass="entr" presetSubtype="0" fill="hold" nodeType="afterEffect">
                                  <p:stCondLst>
                                    <p:cond delay="0"/>
                                  </p:stCondLst>
                                  <p:childTnLst>
                                    <p:set>
                                      <p:cBhvr>
                                        <p:cTn id="156" dur="1" fill="hold">
                                          <p:stCondLst>
                                            <p:cond delay="0"/>
                                          </p:stCondLst>
                                        </p:cTn>
                                        <p:tgtEl>
                                          <p:spTgt spid="353">
                                            <p:txEl>
                                              <p:pRg st="0" end="0"/>
                                            </p:txEl>
                                          </p:spTgt>
                                        </p:tgtEl>
                                        <p:attrNameLst>
                                          <p:attrName>style.visibility</p:attrName>
                                        </p:attrNameLst>
                                      </p:cBhvr>
                                      <p:to>
                                        <p:strVal val="visible"/>
                                      </p:to>
                                    </p:set>
                                    <p:animEffect transition="in" filter="fade">
                                      <p:cBhvr>
                                        <p:cTn id="157" dur="750"/>
                                        <p:tgtEl>
                                          <p:spTgt spid="353">
                                            <p:txEl>
                                              <p:pRg st="0" end="0"/>
                                            </p:txEl>
                                          </p:spTgt>
                                        </p:tgtEl>
                                      </p:cBhvr>
                                    </p:animEffect>
                                  </p:childTnLst>
                                </p:cTn>
                              </p:par>
                            </p:childTnLst>
                          </p:cTn>
                        </p:par>
                        <p:par>
                          <p:cTn id="158" fill="hold">
                            <p:stCondLst>
                              <p:cond delay="18000"/>
                            </p:stCondLst>
                            <p:childTnLst>
                              <p:par>
                                <p:cTn id="159" presetID="10" presetClass="entr" presetSubtype="0" fill="hold" nodeType="afterEffect">
                                  <p:stCondLst>
                                    <p:cond delay="0"/>
                                  </p:stCondLst>
                                  <p:childTnLst>
                                    <p:set>
                                      <p:cBhvr>
                                        <p:cTn id="160" dur="1" fill="hold">
                                          <p:stCondLst>
                                            <p:cond delay="0"/>
                                          </p:stCondLst>
                                        </p:cTn>
                                        <p:tgtEl>
                                          <p:spTgt spid="353">
                                            <p:txEl>
                                              <p:pRg st="1" end="1"/>
                                            </p:txEl>
                                          </p:spTgt>
                                        </p:tgtEl>
                                        <p:attrNameLst>
                                          <p:attrName>style.visibility</p:attrName>
                                        </p:attrNameLst>
                                      </p:cBhvr>
                                      <p:to>
                                        <p:strVal val="visible"/>
                                      </p:to>
                                    </p:set>
                                    <p:animEffect transition="in" filter="fade">
                                      <p:cBhvr>
                                        <p:cTn id="161" dur="750"/>
                                        <p:tgtEl>
                                          <p:spTgt spid="353">
                                            <p:txEl>
                                              <p:pRg st="1" end="1"/>
                                            </p:txEl>
                                          </p:spTgt>
                                        </p:tgtEl>
                                      </p:cBhvr>
                                    </p:animEffect>
                                  </p:childTnLst>
                                </p:cTn>
                              </p:par>
                            </p:childTnLst>
                          </p:cTn>
                        </p:par>
                        <p:par>
                          <p:cTn id="162" fill="hold">
                            <p:stCondLst>
                              <p:cond delay="18750"/>
                            </p:stCondLst>
                            <p:childTnLst>
                              <p:par>
                                <p:cTn id="163" presetID="10" presetClass="entr" presetSubtype="0" fill="hold" nodeType="afterEffect">
                                  <p:stCondLst>
                                    <p:cond delay="0"/>
                                  </p:stCondLst>
                                  <p:childTnLst>
                                    <p:set>
                                      <p:cBhvr>
                                        <p:cTn id="164" dur="1" fill="hold">
                                          <p:stCondLst>
                                            <p:cond delay="0"/>
                                          </p:stCondLst>
                                        </p:cTn>
                                        <p:tgtEl>
                                          <p:spTgt spid="353">
                                            <p:txEl>
                                              <p:pRg st="2" end="2"/>
                                            </p:txEl>
                                          </p:spTgt>
                                        </p:tgtEl>
                                        <p:attrNameLst>
                                          <p:attrName>style.visibility</p:attrName>
                                        </p:attrNameLst>
                                      </p:cBhvr>
                                      <p:to>
                                        <p:strVal val="visible"/>
                                      </p:to>
                                    </p:set>
                                    <p:animEffect transition="in" filter="fade">
                                      <p:cBhvr>
                                        <p:cTn id="165" dur="750"/>
                                        <p:tgtEl>
                                          <p:spTgt spid="353">
                                            <p:txEl>
                                              <p:pRg st="2" end="2"/>
                                            </p:txEl>
                                          </p:spTgt>
                                        </p:tgtEl>
                                      </p:cBhvr>
                                    </p:animEffect>
                                  </p:childTnLst>
                                </p:cTn>
                              </p:par>
                            </p:childTnLst>
                          </p:cTn>
                        </p:par>
                        <p:par>
                          <p:cTn id="166" fill="hold">
                            <p:stCondLst>
                              <p:cond delay="19500"/>
                            </p:stCondLst>
                            <p:childTnLst>
                              <p:par>
                                <p:cTn id="167" presetID="10" presetClass="entr" presetSubtype="0" fill="hold" nodeType="afterEffect">
                                  <p:stCondLst>
                                    <p:cond delay="0"/>
                                  </p:stCondLst>
                                  <p:childTnLst>
                                    <p:set>
                                      <p:cBhvr>
                                        <p:cTn id="168" dur="1" fill="hold">
                                          <p:stCondLst>
                                            <p:cond delay="0"/>
                                          </p:stCondLst>
                                        </p:cTn>
                                        <p:tgtEl>
                                          <p:spTgt spid="353">
                                            <p:txEl>
                                              <p:pRg st="3" end="3"/>
                                            </p:txEl>
                                          </p:spTgt>
                                        </p:tgtEl>
                                        <p:attrNameLst>
                                          <p:attrName>style.visibility</p:attrName>
                                        </p:attrNameLst>
                                      </p:cBhvr>
                                      <p:to>
                                        <p:strVal val="visible"/>
                                      </p:to>
                                    </p:set>
                                    <p:animEffect transition="in" filter="fade">
                                      <p:cBhvr>
                                        <p:cTn id="169" dur="750"/>
                                        <p:tgtEl>
                                          <p:spTgt spid="353">
                                            <p:txEl>
                                              <p:pRg st="3" end="3"/>
                                            </p:txEl>
                                          </p:spTgt>
                                        </p:tgtEl>
                                      </p:cBhvr>
                                    </p:animEffect>
                                  </p:childTnLst>
                                </p:cTn>
                              </p:par>
                            </p:childTnLst>
                          </p:cTn>
                        </p:par>
                        <p:par>
                          <p:cTn id="170" fill="hold">
                            <p:stCondLst>
                              <p:cond delay="20250"/>
                            </p:stCondLst>
                            <p:childTnLst>
                              <p:par>
                                <p:cTn id="171" presetID="10" presetClass="entr" presetSubtype="0" fill="hold" nodeType="afterEffect">
                                  <p:stCondLst>
                                    <p:cond delay="0"/>
                                  </p:stCondLst>
                                  <p:childTnLst>
                                    <p:set>
                                      <p:cBhvr>
                                        <p:cTn id="172" dur="1" fill="hold">
                                          <p:stCondLst>
                                            <p:cond delay="0"/>
                                          </p:stCondLst>
                                        </p:cTn>
                                        <p:tgtEl>
                                          <p:spTgt spid="353">
                                            <p:txEl>
                                              <p:pRg st="4" end="4"/>
                                            </p:txEl>
                                          </p:spTgt>
                                        </p:tgtEl>
                                        <p:attrNameLst>
                                          <p:attrName>style.visibility</p:attrName>
                                        </p:attrNameLst>
                                      </p:cBhvr>
                                      <p:to>
                                        <p:strVal val="visible"/>
                                      </p:to>
                                    </p:set>
                                    <p:animEffect transition="in" filter="fade">
                                      <p:cBhvr>
                                        <p:cTn id="173" dur="750"/>
                                        <p:tgtEl>
                                          <p:spTgt spid="353">
                                            <p:txEl>
                                              <p:pRg st="4" end="4"/>
                                            </p:txEl>
                                          </p:spTgt>
                                        </p:tgtEl>
                                      </p:cBhvr>
                                    </p:animEffect>
                                  </p:childTnLst>
                                </p:cTn>
                              </p:par>
                            </p:childTnLst>
                          </p:cTn>
                        </p:par>
                        <p:par>
                          <p:cTn id="174" fill="hold">
                            <p:stCondLst>
                              <p:cond delay="21000"/>
                            </p:stCondLst>
                            <p:childTnLst>
                              <p:par>
                                <p:cTn id="175" presetID="10" presetClass="entr" presetSubtype="0" fill="hold" nodeType="afterEffect">
                                  <p:stCondLst>
                                    <p:cond delay="0"/>
                                  </p:stCondLst>
                                  <p:childTnLst>
                                    <p:set>
                                      <p:cBhvr>
                                        <p:cTn id="176" dur="1" fill="hold">
                                          <p:stCondLst>
                                            <p:cond delay="0"/>
                                          </p:stCondLst>
                                        </p:cTn>
                                        <p:tgtEl>
                                          <p:spTgt spid="353">
                                            <p:txEl>
                                              <p:pRg st="5" end="5"/>
                                            </p:txEl>
                                          </p:spTgt>
                                        </p:tgtEl>
                                        <p:attrNameLst>
                                          <p:attrName>style.visibility</p:attrName>
                                        </p:attrNameLst>
                                      </p:cBhvr>
                                      <p:to>
                                        <p:strVal val="visible"/>
                                      </p:to>
                                    </p:set>
                                    <p:animEffect transition="in" filter="fade">
                                      <p:cBhvr>
                                        <p:cTn id="177" dur="750"/>
                                        <p:tgtEl>
                                          <p:spTgt spid="353">
                                            <p:txEl>
                                              <p:pRg st="5" end="5"/>
                                            </p:txEl>
                                          </p:spTgt>
                                        </p:tgtEl>
                                      </p:cBhvr>
                                    </p:animEffect>
                                  </p:childTnLst>
                                </p:cTn>
                              </p:par>
                            </p:childTnLst>
                          </p:cTn>
                        </p:par>
                        <p:par>
                          <p:cTn id="178" fill="hold">
                            <p:stCondLst>
                              <p:cond delay="21750"/>
                            </p:stCondLst>
                            <p:childTnLst>
                              <p:par>
                                <p:cTn id="179" presetID="10" presetClass="entr" presetSubtype="0" fill="hold" nodeType="afterEffect">
                                  <p:stCondLst>
                                    <p:cond delay="0"/>
                                  </p:stCondLst>
                                  <p:childTnLst>
                                    <p:set>
                                      <p:cBhvr>
                                        <p:cTn id="180" dur="1" fill="hold">
                                          <p:stCondLst>
                                            <p:cond delay="0"/>
                                          </p:stCondLst>
                                        </p:cTn>
                                        <p:tgtEl>
                                          <p:spTgt spid="353">
                                            <p:txEl>
                                              <p:pRg st="6" end="6"/>
                                            </p:txEl>
                                          </p:spTgt>
                                        </p:tgtEl>
                                        <p:attrNameLst>
                                          <p:attrName>style.visibility</p:attrName>
                                        </p:attrNameLst>
                                      </p:cBhvr>
                                      <p:to>
                                        <p:strVal val="visible"/>
                                      </p:to>
                                    </p:set>
                                    <p:animEffect transition="in" filter="fade">
                                      <p:cBhvr>
                                        <p:cTn id="181" dur="750"/>
                                        <p:tgtEl>
                                          <p:spTgt spid="353">
                                            <p:txEl>
                                              <p:pRg st="6" end="6"/>
                                            </p:txEl>
                                          </p:spTgt>
                                        </p:tgtEl>
                                      </p:cBhvr>
                                    </p:animEffect>
                                  </p:childTnLst>
                                </p:cTn>
                              </p:par>
                            </p:childTnLst>
                          </p:cTn>
                        </p:par>
                        <p:par>
                          <p:cTn id="182" fill="hold">
                            <p:stCondLst>
                              <p:cond delay="22500"/>
                            </p:stCondLst>
                            <p:childTnLst>
                              <p:par>
                                <p:cTn id="183" presetID="10" presetClass="entr" presetSubtype="0" fill="hold" nodeType="afterEffect">
                                  <p:stCondLst>
                                    <p:cond delay="0"/>
                                  </p:stCondLst>
                                  <p:childTnLst>
                                    <p:set>
                                      <p:cBhvr>
                                        <p:cTn id="184" dur="1" fill="hold">
                                          <p:stCondLst>
                                            <p:cond delay="0"/>
                                          </p:stCondLst>
                                        </p:cTn>
                                        <p:tgtEl>
                                          <p:spTgt spid="353">
                                            <p:txEl>
                                              <p:pRg st="7" end="7"/>
                                            </p:txEl>
                                          </p:spTgt>
                                        </p:tgtEl>
                                        <p:attrNameLst>
                                          <p:attrName>style.visibility</p:attrName>
                                        </p:attrNameLst>
                                      </p:cBhvr>
                                      <p:to>
                                        <p:strVal val="visible"/>
                                      </p:to>
                                    </p:set>
                                    <p:animEffect transition="in" filter="fade">
                                      <p:cBhvr>
                                        <p:cTn id="185" dur="750"/>
                                        <p:tgtEl>
                                          <p:spTgt spid="353">
                                            <p:txEl>
                                              <p:pRg st="7" end="7"/>
                                            </p:txEl>
                                          </p:spTgt>
                                        </p:tgtEl>
                                      </p:cBhvr>
                                    </p:animEffect>
                                  </p:childTnLst>
                                </p:cTn>
                              </p:par>
                            </p:childTnLst>
                          </p:cTn>
                        </p:par>
                        <p:par>
                          <p:cTn id="186" fill="hold">
                            <p:stCondLst>
                              <p:cond delay="23250"/>
                            </p:stCondLst>
                            <p:childTnLst>
                              <p:par>
                                <p:cTn id="187" presetID="10" presetClass="entr" presetSubtype="0" fill="hold" nodeType="afterEffect">
                                  <p:stCondLst>
                                    <p:cond delay="0"/>
                                  </p:stCondLst>
                                  <p:childTnLst>
                                    <p:set>
                                      <p:cBhvr>
                                        <p:cTn id="188" dur="1" fill="hold">
                                          <p:stCondLst>
                                            <p:cond delay="0"/>
                                          </p:stCondLst>
                                        </p:cTn>
                                        <p:tgtEl>
                                          <p:spTgt spid="353">
                                            <p:txEl>
                                              <p:pRg st="8" end="8"/>
                                            </p:txEl>
                                          </p:spTgt>
                                        </p:tgtEl>
                                        <p:attrNameLst>
                                          <p:attrName>style.visibility</p:attrName>
                                        </p:attrNameLst>
                                      </p:cBhvr>
                                      <p:to>
                                        <p:strVal val="visible"/>
                                      </p:to>
                                    </p:set>
                                    <p:animEffect transition="in" filter="fade">
                                      <p:cBhvr>
                                        <p:cTn id="189" dur="750"/>
                                        <p:tgtEl>
                                          <p:spTgt spid="353">
                                            <p:txEl>
                                              <p:pRg st="8" end="8"/>
                                            </p:txEl>
                                          </p:spTgt>
                                        </p:tgtEl>
                                      </p:cBhvr>
                                    </p:animEffect>
                                  </p:childTnLst>
                                </p:cTn>
                              </p:par>
                            </p:childTnLst>
                          </p:cTn>
                        </p:par>
                        <p:par>
                          <p:cTn id="190" fill="hold">
                            <p:stCondLst>
                              <p:cond delay="24000"/>
                            </p:stCondLst>
                            <p:childTnLst>
                              <p:par>
                                <p:cTn id="191" presetID="10" presetClass="entr" presetSubtype="0" fill="hold" nodeType="afterEffect">
                                  <p:stCondLst>
                                    <p:cond delay="0"/>
                                  </p:stCondLst>
                                  <p:childTnLst>
                                    <p:set>
                                      <p:cBhvr>
                                        <p:cTn id="192" dur="1" fill="hold">
                                          <p:stCondLst>
                                            <p:cond delay="0"/>
                                          </p:stCondLst>
                                        </p:cTn>
                                        <p:tgtEl>
                                          <p:spTgt spid="354"/>
                                        </p:tgtEl>
                                        <p:attrNameLst>
                                          <p:attrName>style.visibility</p:attrName>
                                        </p:attrNameLst>
                                      </p:cBhvr>
                                      <p:to>
                                        <p:strVal val="visible"/>
                                      </p:to>
                                    </p:set>
                                    <p:animEffect transition="in" filter="fade">
                                      <p:cBhvr>
                                        <p:cTn id="193" dur="500"/>
                                        <p:tgtEl>
                                          <p:spTgt spid="354"/>
                                        </p:tgtEl>
                                      </p:cBhvr>
                                    </p:animEffect>
                                  </p:childTnLst>
                                </p:cTn>
                              </p:par>
                              <p:par>
                                <p:cTn id="194" presetID="10" presetClass="entr" presetSubtype="0" fill="hold" nodeType="withEffect">
                                  <p:stCondLst>
                                    <p:cond delay="0"/>
                                  </p:stCondLst>
                                  <p:childTnLst>
                                    <p:set>
                                      <p:cBhvr>
                                        <p:cTn id="195" dur="1" fill="hold">
                                          <p:stCondLst>
                                            <p:cond delay="0"/>
                                          </p:stCondLst>
                                        </p:cTn>
                                        <p:tgtEl>
                                          <p:spTgt spid="355"/>
                                        </p:tgtEl>
                                        <p:attrNameLst>
                                          <p:attrName>style.visibility</p:attrName>
                                        </p:attrNameLst>
                                      </p:cBhvr>
                                      <p:to>
                                        <p:strVal val="visible"/>
                                      </p:to>
                                    </p:set>
                                    <p:animEffect transition="in" filter="fade">
                                      <p:cBhvr>
                                        <p:cTn id="196" dur="500"/>
                                        <p:tgtEl>
                                          <p:spTgt spid="355"/>
                                        </p:tgtEl>
                                      </p:cBhvr>
                                    </p:animEffect>
                                  </p:childTnLst>
                                </p:cTn>
                              </p:par>
                            </p:childTnLst>
                          </p:cTn>
                        </p:par>
                        <p:par>
                          <p:cTn id="197" fill="hold">
                            <p:stCondLst>
                              <p:cond delay="24500"/>
                            </p:stCondLst>
                            <p:childTnLst>
                              <p:par>
                                <p:cTn id="198" presetID="10" presetClass="entr" presetSubtype="0" fill="hold" nodeType="afterEffect">
                                  <p:stCondLst>
                                    <p:cond delay="0"/>
                                  </p:stCondLst>
                                  <p:childTnLst>
                                    <p:set>
                                      <p:cBhvr>
                                        <p:cTn id="199" dur="1" fill="hold">
                                          <p:stCondLst>
                                            <p:cond delay="0"/>
                                          </p:stCondLst>
                                        </p:cTn>
                                        <p:tgtEl>
                                          <p:spTgt spid="356">
                                            <p:txEl>
                                              <p:pRg st="0" end="0"/>
                                            </p:txEl>
                                          </p:spTgt>
                                        </p:tgtEl>
                                        <p:attrNameLst>
                                          <p:attrName>style.visibility</p:attrName>
                                        </p:attrNameLst>
                                      </p:cBhvr>
                                      <p:to>
                                        <p:strVal val="visible"/>
                                      </p:to>
                                    </p:set>
                                    <p:animEffect transition="in" filter="fade">
                                      <p:cBhvr>
                                        <p:cTn id="200" dur="500"/>
                                        <p:tgtEl>
                                          <p:spTgt spid="356">
                                            <p:txEl>
                                              <p:pRg st="0" end="0"/>
                                            </p:txEl>
                                          </p:spTgt>
                                        </p:tgtEl>
                                      </p:cBhvr>
                                    </p:animEffect>
                                  </p:childTnLst>
                                </p:cTn>
                              </p:par>
                            </p:childTnLst>
                          </p:cTn>
                        </p:par>
                        <p:par>
                          <p:cTn id="201" fill="hold">
                            <p:stCondLst>
                              <p:cond delay="25000"/>
                            </p:stCondLst>
                            <p:childTnLst>
                              <p:par>
                                <p:cTn id="202" presetID="10" presetClass="entr" presetSubtype="0" fill="hold" nodeType="afterEffect">
                                  <p:stCondLst>
                                    <p:cond delay="0"/>
                                  </p:stCondLst>
                                  <p:childTnLst>
                                    <p:set>
                                      <p:cBhvr>
                                        <p:cTn id="203" dur="1" fill="hold">
                                          <p:stCondLst>
                                            <p:cond delay="0"/>
                                          </p:stCondLst>
                                        </p:cTn>
                                        <p:tgtEl>
                                          <p:spTgt spid="356">
                                            <p:txEl>
                                              <p:pRg st="1" end="1"/>
                                            </p:txEl>
                                          </p:spTgt>
                                        </p:tgtEl>
                                        <p:attrNameLst>
                                          <p:attrName>style.visibility</p:attrName>
                                        </p:attrNameLst>
                                      </p:cBhvr>
                                      <p:to>
                                        <p:strVal val="visible"/>
                                      </p:to>
                                    </p:set>
                                    <p:animEffect transition="in" filter="fade">
                                      <p:cBhvr>
                                        <p:cTn id="204" dur="500"/>
                                        <p:tgtEl>
                                          <p:spTgt spid="356">
                                            <p:txEl>
                                              <p:pRg st="1" end="1"/>
                                            </p:txEl>
                                          </p:spTgt>
                                        </p:tgtEl>
                                      </p:cBhvr>
                                    </p:animEffect>
                                  </p:childTnLst>
                                </p:cTn>
                              </p:par>
                            </p:childTnLst>
                          </p:cTn>
                        </p:par>
                        <p:par>
                          <p:cTn id="205" fill="hold">
                            <p:stCondLst>
                              <p:cond delay="25500"/>
                            </p:stCondLst>
                            <p:childTnLst>
                              <p:par>
                                <p:cTn id="206" presetID="10" presetClass="entr" presetSubtype="0" fill="hold" nodeType="afterEffect">
                                  <p:stCondLst>
                                    <p:cond delay="0"/>
                                  </p:stCondLst>
                                  <p:childTnLst>
                                    <p:set>
                                      <p:cBhvr>
                                        <p:cTn id="207" dur="1" fill="hold">
                                          <p:stCondLst>
                                            <p:cond delay="0"/>
                                          </p:stCondLst>
                                        </p:cTn>
                                        <p:tgtEl>
                                          <p:spTgt spid="356">
                                            <p:txEl>
                                              <p:pRg st="2" end="2"/>
                                            </p:txEl>
                                          </p:spTgt>
                                        </p:tgtEl>
                                        <p:attrNameLst>
                                          <p:attrName>style.visibility</p:attrName>
                                        </p:attrNameLst>
                                      </p:cBhvr>
                                      <p:to>
                                        <p:strVal val="visible"/>
                                      </p:to>
                                    </p:set>
                                    <p:animEffect transition="in" filter="fade">
                                      <p:cBhvr>
                                        <p:cTn id="208" dur="500"/>
                                        <p:tgtEl>
                                          <p:spTgt spid="356">
                                            <p:txEl>
                                              <p:pRg st="2" end="2"/>
                                            </p:txEl>
                                          </p:spTgt>
                                        </p:tgtEl>
                                      </p:cBhvr>
                                    </p:animEffect>
                                  </p:childTnLst>
                                </p:cTn>
                              </p:par>
                            </p:childTnLst>
                          </p:cTn>
                        </p:par>
                        <p:par>
                          <p:cTn id="209" fill="hold">
                            <p:stCondLst>
                              <p:cond delay="26000"/>
                            </p:stCondLst>
                            <p:childTnLst>
                              <p:par>
                                <p:cTn id="210" presetID="10" presetClass="entr" presetSubtype="0" fill="hold" nodeType="afterEffect">
                                  <p:stCondLst>
                                    <p:cond delay="0"/>
                                  </p:stCondLst>
                                  <p:childTnLst>
                                    <p:set>
                                      <p:cBhvr>
                                        <p:cTn id="211" dur="1" fill="hold">
                                          <p:stCondLst>
                                            <p:cond delay="0"/>
                                          </p:stCondLst>
                                        </p:cTn>
                                        <p:tgtEl>
                                          <p:spTgt spid="356">
                                            <p:txEl>
                                              <p:pRg st="3" end="3"/>
                                            </p:txEl>
                                          </p:spTgt>
                                        </p:tgtEl>
                                        <p:attrNameLst>
                                          <p:attrName>style.visibility</p:attrName>
                                        </p:attrNameLst>
                                      </p:cBhvr>
                                      <p:to>
                                        <p:strVal val="visible"/>
                                      </p:to>
                                    </p:set>
                                    <p:animEffect transition="in" filter="fade">
                                      <p:cBhvr>
                                        <p:cTn id="212" dur="500"/>
                                        <p:tgtEl>
                                          <p:spTgt spid="356">
                                            <p:txEl>
                                              <p:pRg st="3" end="3"/>
                                            </p:txEl>
                                          </p:spTgt>
                                        </p:tgtEl>
                                      </p:cBhvr>
                                    </p:animEffect>
                                  </p:childTnLst>
                                </p:cTn>
                              </p:par>
                            </p:childTnLst>
                          </p:cTn>
                        </p:par>
                        <p:par>
                          <p:cTn id="213" fill="hold">
                            <p:stCondLst>
                              <p:cond delay="26500"/>
                            </p:stCondLst>
                            <p:childTnLst>
                              <p:par>
                                <p:cTn id="214" presetID="10" presetClass="entr" presetSubtype="0" fill="hold" nodeType="afterEffect">
                                  <p:stCondLst>
                                    <p:cond delay="0"/>
                                  </p:stCondLst>
                                  <p:childTnLst>
                                    <p:set>
                                      <p:cBhvr>
                                        <p:cTn id="215" dur="1" fill="hold">
                                          <p:stCondLst>
                                            <p:cond delay="0"/>
                                          </p:stCondLst>
                                        </p:cTn>
                                        <p:tgtEl>
                                          <p:spTgt spid="356">
                                            <p:txEl>
                                              <p:pRg st="4" end="4"/>
                                            </p:txEl>
                                          </p:spTgt>
                                        </p:tgtEl>
                                        <p:attrNameLst>
                                          <p:attrName>style.visibility</p:attrName>
                                        </p:attrNameLst>
                                      </p:cBhvr>
                                      <p:to>
                                        <p:strVal val="visible"/>
                                      </p:to>
                                    </p:set>
                                    <p:animEffect transition="in" filter="fade">
                                      <p:cBhvr>
                                        <p:cTn id="216" dur="500"/>
                                        <p:tgtEl>
                                          <p:spTgt spid="356">
                                            <p:txEl>
                                              <p:pRg st="4" end="4"/>
                                            </p:txEl>
                                          </p:spTgt>
                                        </p:tgtEl>
                                      </p:cBhvr>
                                    </p:animEffect>
                                  </p:childTnLst>
                                </p:cTn>
                              </p:par>
                            </p:childTnLst>
                          </p:cTn>
                        </p:par>
                        <p:par>
                          <p:cTn id="217" fill="hold">
                            <p:stCondLst>
                              <p:cond delay="27000"/>
                            </p:stCondLst>
                            <p:childTnLst>
                              <p:par>
                                <p:cTn id="218" presetID="10" presetClass="entr" presetSubtype="0" fill="hold" nodeType="afterEffect">
                                  <p:stCondLst>
                                    <p:cond delay="0"/>
                                  </p:stCondLst>
                                  <p:childTnLst>
                                    <p:set>
                                      <p:cBhvr>
                                        <p:cTn id="219" dur="1" fill="hold">
                                          <p:stCondLst>
                                            <p:cond delay="0"/>
                                          </p:stCondLst>
                                        </p:cTn>
                                        <p:tgtEl>
                                          <p:spTgt spid="356">
                                            <p:txEl>
                                              <p:pRg st="5" end="5"/>
                                            </p:txEl>
                                          </p:spTgt>
                                        </p:tgtEl>
                                        <p:attrNameLst>
                                          <p:attrName>style.visibility</p:attrName>
                                        </p:attrNameLst>
                                      </p:cBhvr>
                                      <p:to>
                                        <p:strVal val="visible"/>
                                      </p:to>
                                    </p:set>
                                    <p:animEffect transition="in" filter="fade">
                                      <p:cBhvr>
                                        <p:cTn id="220" dur="500"/>
                                        <p:tgtEl>
                                          <p:spTgt spid="356">
                                            <p:txEl>
                                              <p:pRg st="5" end="5"/>
                                            </p:txEl>
                                          </p:spTgt>
                                        </p:tgtEl>
                                      </p:cBhvr>
                                    </p:animEffect>
                                  </p:childTnLst>
                                </p:cTn>
                              </p:par>
                            </p:childTnLst>
                          </p:cTn>
                        </p:par>
                        <p:par>
                          <p:cTn id="221" fill="hold">
                            <p:stCondLst>
                              <p:cond delay="27500"/>
                            </p:stCondLst>
                            <p:childTnLst>
                              <p:par>
                                <p:cTn id="222" presetID="10" presetClass="entr" presetSubtype="0" fill="hold" nodeType="afterEffect">
                                  <p:stCondLst>
                                    <p:cond delay="0"/>
                                  </p:stCondLst>
                                  <p:childTnLst>
                                    <p:set>
                                      <p:cBhvr>
                                        <p:cTn id="223" dur="1" fill="hold">
                                          <p:stCondLst>
                                            <p:cond delay="0"/>
                                          </p:stCondLst>
                                        </p:cTn>
                                        <p:tgtEl>
                                          <p:spTgt spid="356">
                                            <p:txEl>
                                              <p:pRg st="6" end="6"/>
                                            </p:txEl>
                                          </p:spTgt>
                                        </p:tgtEl>
                                        <p:attrNameLst>
                                          <p:attrName>style.visibility</p:attrName>
                                        </p:attrNameLst>
                                      </p:cBhvr>
                                      <p:to>
                                        <p:strVal val="visible"/>
                                      </p:to>
                                    </p:set>
                                    <p:animEffect transition="in" filter="fade">
                                      <p:cBhvr>
                                        <p:cTn id="224" dur="500"/>
                                        <p:tgtEl>
                                          <p:spTgt spid="356">
                                            <p:txEl>
                                              <p:pRg st="6" end="6"/>
                                            </p:txEl>
                                          </p:spTgt>
                                        </p:tgtEl>
                                      </p:cBhvr>
                                    </p:animEffect>
                                  </p:childTnLst>
                                </p:cTn>
                              </p:par>
                            </p:childTnLst>
                          </p:cTn>
                        </p:par>
                        <p:par>
                          <p:cTn id="225" fill="hold">
                            <p:stCondLst>
                              <p:cond delay="28000"/>
                            </p:stCondLst>
                            <p:childTnLst>
                              <p:par>
                                <p:cTn id="226" presetID="10" presetClass="entr" presetSubtype="0" fill="hold" nodeType="afterEffect">
                                  <p:stCondLst>
                                    <p:cond delay="0"/>
                                  </p:stCondLst>
                                  <p:childTnLst>
                                    <p:set>
                                      <p:cBhvr>
                                        <p:cTn id="227" dur="1" fill="hold">
                                          <p:stCondLst>
                                            <p:cond delay="0"/>
                                          </p:stCondLst>
                                        </p:cTn>
                                        <p:tgtEl>
                                          <p:spTgt spid="356">
                                            <p:txEl>
                                              <p:pRg st="7" end="7"/>
                                            </p:txEl>
                                          </p:spTgt>
                                        </p:tgtEl>
                                        <p:attrNameLst>
                                          <p:attrName>style.visibility</p:attrName>
                                        </p:attrNameLst>
                                      </p:cBhvr>
                                      <p:to>
                                        <p:strVal val="visible"/>
                                      </p:to>
                                    </p:set>
                                    <p:animEffect transition="in" filter="fade">
                                      <p:cBhvr>
                                        <p:cTn id="228" dur="500"/>
                                        <p:tgtEl>
                                          <p:spTgt spid="356">
                                            <p:txEl>
                                              <p:pRg st="7" end="7"/>
                                            </p:txEl>
                                          </p:spTgt>
                                        </p:tgtEl>
                                      </p:cBhvr>
                                    </p:animEffect>
                                  </p:childTnLst>
                                </p:cTn>
                              </p:par>
                            </p:childTnLst>
                          </p:cTn>
                        </p:par>
                        <p:par>
                          <p:cTn id="229" fill="hold">
                            <p:stCondLst>
                              <p:cond delay="28500"/>
                            </p:stCondLst>
                            <p:childTnLst>
                              <p:par>
                                <p:cTn id="230" presetID="10" presetClass="entr" presetSubtype="0" fill="hold" nodeType="afterEffect">
                                  <p:stCondLst>
                                    <p:cond delay="0"/>
                                  </p:stCondLst>
                                  <p:childTnLst>
                                    <p:set>
                                      <p:cBhvr>
                                        <p:cTn id="231" dur="1" fill="hold">
                                          <p:stCondLst>
                                            <p:cond delay="0"/>
                                          </p:stCondLst>
                                        </p:cTn>
                                        <p:tgtEl>
                                          <p:spTgt spid="356">
                                            <p:txEl>
                                              <p:pRg st="8" end="8"/>
                                            </p:txEl>
                                          </p:spTgt>
                                        </p:tgtEl>
                                        <p:attrNameLst>
                                          <p:attrName>style.visibility</p:attrName>
                                        </p:attrNameLst>
                                      </p:cBhvr>
                                      <p:to>
                                        <p:strVal val="visible"/>
                                      </p:to>
                                    </p:set>
                                    <p:animEffect transition="in" filter="fade">
                                      <p:cBhvr>
                                        <p:cTn id="232" dur="500"/>
                                        <p:tgtEl>
                                          <p:spTgt spid="356">
                                            <p:txEl>
                                              <p:pRg st="8" end="8"/>
                                            </p:txEl>
                                          </p:spTgt>
                                        </p:tgtEl>
                                      </p:cBhvr>
                                    </p:animEffect>
                                  </p:childTnLst>
                                </p:cTn>
                              </p:par>
                            </p:childTnLst>
                          </p:cTn>
                        </p:par>
                        <p:par>
                          <p:cTn id="233" fill="hold">
                            <p:stCondLst>
                              <p:cond delay="29000"/>
                            </p:stCondLst>
                            <p:childTnLst>
                              <p:par>
                                <p:cTn id="234" presetID="10" presetClass="entr" presetSubtype="0" fill="hold" nodeType="afterEffect">
                                  <p:stCondLst>
                                    <p:cond delay="0"/>
                                  </p:stCondLst>
                                  <p:childTnLst>
                                    <p:set>
                                      <p:cBhvr>
                                        <p:cTn id="235" dur="1" fill="hold">
                                          <p:stCondLst>
                                            <p:cond delay="0"/>
                                          </p:stCondLst>
                                        </p:cTn>
                                        <p:tgtEl>
                                          <p:spTgt spid="357">
                                            <p:txEl>
                                              <p:pRg st="0" end="0"/>
                                            </p:txEl>
                                          </p:spTgt>
                                        </p:tgtEl>
                                        <p:attrNameLst>
                                          <p:attrName>style.visibility</p:attrName>
                                        </p:attrNameLst>
                                      </p:cBhvr>
                                      <p:to>
                                        <p:strVal val="visible"/>
                                      </p:to>
                                    </p:set>
                                    <p:animEffect transition="in" filter="fade">
                                      <p:cBhvr>
                                        <p:cTn id="236" dur="750"/>
                                        <p:tgtEl>
                                          <p:spTgt spid="357">
                                            <p:txEl>
                                              <p:pRg st="0" end="0"/>
                                            </p:txEl>
                                          </p:spTgt>
                                        </p:tgtEl>
                                      </p:cBhvr>
                                    </p:animEffect>
                                  </p:childTnLst>
                                </p:cTn>
                              </p:par>
                            </p:childTnLst>
                          </p:cTn>
                        </p:par>
                        <p:par>
                          <p:cTn id="237" fill="hold">
                            <p:stCondLst>
                              <p:cond delay="29750"/>
                            </p:stCondLst>
                            <p:childTnLst>
                              <p:par>
                                <p:cTn id="238" presetID="10" presetClass="entr" presetSubtype="0" fill="hold" nodeType="afterEffect">
                                  <p:stCondLst>
                                    <p:cond delay="0"/>
                                  </p:stCondLst>
                                  <p:childTnLst>
                                    <p:set>
                                      <p:cBhvr>
                                        <p:cTn id="239" dur="1" fill="hold">
                                          <p:stCondLst>
                                            <p:cond delay="0"/>
                                          </p:stCondLst>
                                        </p:cTn>
                                        <p:tgtEl>
                                          <p:spTgt spid="357">
                                            <p:txEl>
                                              <p:pRg st="1" end="1"/>
                                            </p:txEl>
                                          </p:spTgt>
                                        </p:tgtEl>
                                        <p:attrNameLst>
                                          <p:attrName>style.visibility</p:attrName>
                                        </p:attrNameLst>
                                      </p:cBhvr>
                                      <p:to>
                                        <p:strVal val="visible"/>
                                      </p:to>
                                    </p:set>
                                    <p:animEffect transition="in" filter="fade">
                                      <p:cBhvr>
                                        <p:cTn id="240" dur="750"/>
                                        <p:tgtEl>
                                          <p:spTgt spid="357">
                                            <p:txEl>
                                              <p:pRg st="1" end="1"/>
                                            </p:txEl>
                                          </p:spTgt>
                                        </p:tgtEl>
                                      </p:cBhvr>
                                    </p:animEffect>
                                  </p:childTnLst>
                                </p:cTn>
                              </p:par>
                            </p:childTnLst>
                          </p:cTn>
                        </p:par>
                        <p:par>
                          <p:cTn id="241" fill="hold">
                            <p:stCondLst>
                              <p:cond delay="30500"/>
                            </p:stCondLst>
                            <p:childTnLst>
                              <p:par>
                                <p:cTn id="242" presetID="10" presetClass="entr" presetSubtype="0" fill="hold" nodeType="afterEffect">
                                  <p:stCondLst>
                                    <p:cond delay="0"/>
                                  </p:stCondLst>
                                  <p:childTnLst>
                                    <p:set>
                                      <p:cBhvr>
                                        <p:cTn id="243" dur="1" fill="hold">
                                          <p:stCondLst>
                                            <p:cond delay="0"/>
                                          </p:stCondLst>
                                        </p:cTn>
                                        <p:tgtEl>
                                          <p:spTgt spid="357">
                                            <p:txEl>
                                              <p:pRg st="2" end="2"/>
                                            </p:txEl>
                                          </p:spTgt>
                                        </p:tgtEl>
                                        <p:attrNameLst>
                                          <p:attrName>style.visibility</p:attrName>
                                        </p:attrNameLst>
                                      </p:cBhvr>
                                      <p:to>
                                        <p:strVal val="visible"/>
                                      </p:to>
                                    </p:set>
                                    <p:animEffect transition="in" filter="fade">
                                      <p:cBhvr>
                                        <p:cTn id="244" dur="750"/>
                                        <p:tgtEl>
                                          <p:spTgt spid="357">
                                            <p:txEl>
                                              <p:pRg st="2" end="2"/>
                                            </p:txEl>
                                          </p:spTgt>
                                        </p:tgtEl>
                                      </p:cBhvr>
                                    </p:animEffect>
                                  </p:childTnLst>
                                </p:cTn>
                              </p:par>
                            </p:childTnLst>
                          </p:cTn>
                        </p:par>
                        <p:par>
                          <p:cTn id="245" fill="hold">
                            <p:stCondLst>
                              <p:cond delay="31250"/>
                            </p:stCondLst>
                            <p:childTnLst>
                              <p:par>
                                <p:cTn id="246" presetID="10" presetClass="entr" presetSubtype="0" fill="hold" nodeType="afterEffect">
                                  <p:stCondLst>
                                    <p:cond delay="0"/>
                                  </p:stCondLst>
                                  <p:childTnLst>
                                    <p:set>
                                      <p:cBhvr>
                                        <p:cTn id="247" dur="1" fill="hold">
                                          <p:stCondLst>
                                            <p:cond delay="0"/>
                                          </p:stCondLst>
                                        </p:cTn>
                                        <p:tgtEl>
                                          <p:spTgt spid="357">
                                            <p:txEl>
                                              <p:pRg st="3" end="3"/>
                                            </p:txEl>
                                          </p:spTgt>
                                        </p:tgtEl>
                                        <p:attrNameLst>
                                          <p:attrName>style.visibility</p:attrName>
                                        </p:attrNameLst>
                                      </p:cBhvr>
                                      <p:to>
                                        <p:strVal val="visible"/>
                                      </p:to>
                                    </p:set>
                                    <p:animEffect transition="in" filter="fade">
                                      <p:cBhvr>
                                        <p:cTn id="248" dur="750"/>
                                        <p:tgtEl>
                                          <p:spTgt spid="357">
                                            <p:txEl>
                                              <p:pRg st="3" end="3"/>
                                            </p:txEl>
                                          </p:spTgt>
                                        </p:tgtEl>
                                      </p:cBhvr>
                                    </p:animEffect>
                                  </p:childTnLst>
                                </p:cTn>
                              </p:par>
                            </p:childTnLst>
                          </p:cTn>
                        </p:par>
                        <p:par>
                          <p:cTn id="249" fill="hold">
                            <p:stCondLst>
                              <p:cond delay="32000"/>
                            </p:stCondLst>
                            <p:childTnLst>
                              <p:par>
                                <p:cTn id="250" presetID="10" presetClass="entr" presetSubtype="0" fill="hold" nodeType="afterEffect">
                                  <p:stCondLst>
                                    <p:cond delay="0"/>
                                  </p:stCondLst>
                                  <p:childTnLst>
                                    <p:set>
                                      <p:cBhvr>
                                        <p:cTn id="251" dur="1" fill="hold">
                                          <p:stCondLst>
                                            <p:cond delay="0"/>
                                          </p:stCondLst>
                                        </p:cTn>
                                        <p:tgtEl>
                                          <p:spTgt spid="357">
                                            <p:txEl>
                                              <p:pRg st="4" end="4"/>
                                            </p:txEl>
                                          </p:spTgt>
                                        </p:tgtEl>
                                        <p:attrNameLst>
                                          <p:attrName>style.visibility</p:attrName>
                                        </p:attrNameLst>
                                      </p:cBhvr>
                                      <p:to>
                                        <p:strVal val="visible"/>
                                      </p:to>
                                    </p:set>
                                    <p:animEffect transition="in" filter="fade">
                                      <p:cBhvr>
                                        <p:cTn id="252" dur="750"/>
                                        <p:tgtEl>
                                          <p:spTgt spid="357">
                                            <p:txEl>
                                              <p:pRg st="4" end="4"/>
                                            </p:txEl>
                                          </p:spTgt>
                                        </p:tgtEl>
                                      </p:cBhvr>
                                    </p:animEffect>
                                  </p:childTnLst>
                                </p:cTn>
                              </p:par>
                            </p:childTnLst>
                          </p:cTn>
                        </p:par>
                        <p:par>
                          <p:cTn id="253" fill="hold">
                            <p:stCondLst>
                              <p:cond delay="32750"/>
                            </p:stCondLst>
                            <p:childTnLst>
                              <p:par>
                                <p:cTn id="254" presetID="10" presetClass="entr" presetSubtype="0" fill="hold" nodeType="afterEffect">
                                  <p:stCondLst>
                                    <p:cond delay="0"/>
                                  </p:stCondLst>
                                  <p:childTnLst>
                                    <p:set>
                                      <p:cBhvr>
                                        <p:cTn id="255" dur="1" fill="hold">
                                          <p:stCondLst>
                                            <p:cond delay="0"/>
                                          </p:stCondLst>
                                        </p:cTn>
                                        <p:tgtEl>
                                          <p:spTgt spid="357">
                                            <p:txEl>
                                              <p:pRg st="5" end="5"/>
                                            </p:txEl>
                                          </p:spTgt>
                                        </p:tgtEl>
                                        <p:attrNameLst>
                                          <p:attrName>style.visibility</p:attrName>
                                        </p:attrNameLst>
                                      </p:cBhvr>
                                      <p:to>
                                        <p:strVal val="visible"/>
                                      </p:to>
                                    </p:set>
                                    <p:animEffect transition="in" filter="fade">
                                      <p:cBhvr>
                                        <p:cTn id="256" dur="750"/>
                                        <p:tgtEl>
                                          <p:spTgt spid="357">
                                            <p:txEl>
                                              <p:pRg st="5" end="5"/>
                                            </p:txEl>
                                          </p:spTgt>
                                        </p:tgtEl>
                                      </p:cBhvr>
                                    </p:animEffect>
                                  </p:childTnLst>
                                </p:cTn>
                              </p:par>
                            </p:childTnLst>
                          </p:cTn>
                        </p:par>
                        <p:par>
                          <p:cTn id="257" fill="hold">
                            <p:stCondLst>
                              <p:cond delay="33500"/>
                            </p:stCondLst>
                            <p:childTnLst>
                              <p:par>
                                <p:cTn id="258" presetID="10" presetClass="entr" presetSubtype="0" fill="hold" nodeType="afterEffect">
                                  <p:stCondLst>
                                    <p:cond delay="0"/>
                                  </p:stCondLst>
                                  <p:childTnLst>
                                    <p:set>
                                      <p:cBhvr>
                                        <p:cTn id="259" dur="1" fill="hold">
                                          <p:stCondLst>
                                            <p:cond delay="0"/>
                                          </p:stCondLst>
                                        </p:cTn>
                                        <p:tgtEl>
                                          <p:spTgt spid="357">
                                            <p:txEl>
                                              <p:pRg st="6" end="6"/>
                                            </p:txEl>
                                          </p:spTgt>
                                        </p:tgtEl>
                                        <p:attrNameLst>
                                          <p:attrName>style.visibility</p:attrName>
                                        </p:attrNameLst>
                                      </p:cBhvr>
                                      <p:to>
                                        <p:strVal val="visible"/>
                                      </p:to>
                                    </p:set>
                                    <p:animEffect transition="in" filter="fade">
                                      <p:cBhvr>
                                        <p:cTn id="260" dur="750"/>
                                        <p:tgtEl>
                                          <p:spTgt spid="357">
                                            <p:txEl>
                                              <p:pRg st="6" end="6"/>
                                            </p:txEl>
                                          </p:spTgt>
                                        </p:tgtEl>
                                      </p:cBhvr>
                                    </p:animEffect>
                                  </p:childTnLst>
                                </p:cTn>
                              </p:par>
                            </p:childTnLst>
                          </p:cTn>
                        </p:par>
                        <p:par>
                          <p:cTn id="261" fill="hold">
                            <p:stCondLst>
                              <p:cond delay="34250"/>
                            </p:stCondLst>
                            <p:childTnLst>
                              <p:par>
                                <p:cTn id="262" presetID="10" presetClass="entr" presetSubtype="0" fill="hold" nodeType="afterEffect">
                                  <p:stCondLst>
                                    <p:cond delay="0"/>
                                  </p:stCondLst>
                                  <p:childTnLst>
                                    <p:set>
                                      <p:cBhvr>
                                        <p:cTn id="263" dur="1" fill="hold">
                                          <p:stCondLst>
                                            <p:cond delay="0"/>
                                          </p:stCondLst>
                                        </p:cTn>
                                        <p:tgtEl>
                                          <p:spTgt spid="357">
                                            <p:txEl>
                                              <p:pRg st="7" end="7"/>
                                            </p:txEl>
                                          </p:spTgt>
                                        </p:tgtEl>
                                        <p:attrNameLst>
                                          <p:attrName>style.visibility</p:attrName>
                                        </p:attrNameLst>
                                      </p:cBhvr>
                                      <p:to>
                                        <p:strVal val="visible"/>
                                      </p:to>
                                    </p:set>
                                    <p:animEffect transition="in" filter="fade">
                                      <p:cBhvr>
                                        <p:cTn id="264" dur="750"/>
                                        <p:tgtEl>
                                          <p:spTgt spid="357">
                                            <p:txEl>
                                              <p:pRg st="7" end="7"/>
                                            </p:txEl>
                                          </p:spTgt>
                                        </p:tgtEl>
                                      </p:cBhvr>
                                    </p:animEffect>
                                  </p:childTnLst>
                                </p:cTn>
                              </p:par>
                            </p:childTnLst>
                          </p:cTn>
                        </p:par>
                        <p:par>
                          <p:cTn id="265" fill="hold">
                            <p:stCondLst>
                              <p:cond delay="35000"/>
                            </p:stCondLst>
                            <p:childTnLst>
                              <p:par>
                                <p:cTn id="266" presetID="10" presetClass="entr" presetSubtype="0" fill="hold" nodeType="afterEffect">
                                  <p:stCondLst>
                                    <p:cond delay="0"/>
                                  </p:stCondLst>
                                  <p:childTnLst>
                                    <p:set>
                                      <p:cBhvr>
                                        <p:cTn id="267" dur="1" fill="hold">
                                          <p:stCondLst>
                                            <p:cond delay="0"/>
                                          </p:stCondLst>
                                        </p:cTn>
                                        <p:tgtEl>
                                          <p:spTgt spid="357">
                                            <p:txEl>
                                              <p:pRg st="8" end="8"/>
                                            </p:txEl>
                                          </p:spTgt>
                                        </p:tgtEl>
                                        <p:attrNameLst>
                                          <p:attrName>style.visibility</p:attrName>
                                        </p:attrNameLst>
                                      </p:cBhvr>
                                      <p:to>
                                        <p:strVal val="visible"/>
                                      </p:to>
                                    </p:set>
                                    <p:animEffect transition="in" filter="fade">
                                      <p:cBhvr>
                                        <p:cTn id="268" dur="750"/>
                                        <p:tgtEl>
                                          <p:spTgt spid="357">
                                            <p:txEl>
                                              <p:pRg st="8" end="8"/>
                                            </p:txEl>
                                          </p:spTgt>
                                        </p:tgtEl>
                                      </p:cBhvr>
                                    </p:animEffect>
                                  </p:childTnLst>
                                </p:cTn>
                              </p:par>
                            </p:childTnLst>
                          </p:cTn>
                        </p:par>
                        <p:par>
                          <p:cTn id="269" fill="hold">
                            <p:stCondLst>
                              <p:cond delay="35750"/>
                            </p:stCondLst>
                            <p:childTnLst>
                              <p:par>
                                <p:cTn id="270" presetID="10" presetClass="entr" presetSubtype="0" fill="hold" nodeType="afterEffect">
                                  <p:stCondLst>
                                    <p:cond delay="0"/>
                                  </p:stCondLst>
                                  <p:childTnLst>
                                    <p:set>
                                      <p:cBhvr>
                                        <p:cTn id="271" dur="1" fill="hold">
                                          <p:stCondLst>
                                            <p:cond delay="0"/>
                                          </p:stCondLst>
                                        </p:cTn>
                                        <p:tgtEl>
                                          <p:spTgt spid="358"/>
                                        </p:tgtEl>
                                        <p:attrNameLst>
                                          <p:attrName>style.visibility</p:attrName>
                                        </p:attrNameLst>
                                      </p:cBhvr>
                                      <p:to>
                                        <p:strVal val="visible"/>
                                      </p:to>
                                    </p:set>
                                    <p:animEffect transition="in" filter="fade">
                                      <p:cBhvr>
                                        <p:cTn id="272" dur="500"/>
                                        <p:tgtEl>
                                          <p:spTgt spid="358"/>
                                        </p:tgtEl>
                                      </p:cBhvr>
                                    </p:animEffect>
                                  </p:childTnLst>
                                </p:cTn>
                              </p:par>
                              <p:par>
                                <p:cTn id="273" presetID="10" presetClass="entr" presetSubtype="0" fill="hold" nodeType="withEffect">
                                  <p:stCondLst>
                                    <p:cond delay="0"/>
                                  </p:stCondLst>
                                  <p:childTnLst>
                                    <p:set>
                                      <p:cBhvr>
                                        <p:cTn id="274" dur="1" fill="hold">
                                          <p:stCondLst>
                                            <p:cond delay="0"/>
                                          </p:stCondLst>
                                        </p:cTn>
                                        <p:tgtEl>
                                          <p:spTgt spid="359"/>
                                        </p:tgtEl>
                                        <p:attrNameLst>
                                          <p:attrName>style.visibility</p:attrName>
                                        </p:attrNameLst>
                                      </p:cBhvr>
                                      <p:to>
                                        <p:strVal val="visible"/>
                                      </p:to>
                                    </p:set>
                                    <p:animEffect transition="in" filter="fade">
                                      <p:cBhvr>
                                        <p:cTn id="275" dur="500"/>
                                        <p:tgtEl>
                                          <p:spTgt spid="359"/>
                                        </p:tgtEl>
                                      </p:cBhvr>
                                    </p:animEffect>
                                  </p:childTnLst>
                                </p:cTn>
                              </p:par>
                            </p:childTnLst>
                          </p:cTn>
                        </p:par>
                        <p:par>
                          <p:cTn id="276" fill="hold">
                            <p:stCondLst>
                              <p:cond delay="36250"/>
                            </p:stCondLst>
                            <p:childTnLst>
                              <p:par>
                                <p:cTn id="277" presetID="10" presetClass="entr" presetSubtype="0" fill="hold" nodeType="afterEffect">
                                  <p:stCondLst>
                                    <p:cond delay="0"/>
                                  </p:stCondLst>
                                  <p:childTnLst>
                                    <p:set>
                                      <p:cBhvr>
                                        <p:cTn id="278" dur="1" fill="hold">
                                          <p:stCondLst>
                                            <p:cond delay="0"/>
                                          </p:stCondLst>
                                        </p:cTn>
                                        <p:tgtEl>
                                          <p:spTgt spid="360">
                                            <p:txEl>
                                              <p:pRg st="0" end="0"/>
                                            </p:txEl>
                                          </p:spTgt>
                                        </p:tgtEl>
                                        <p:attrNameLst>
                                          <p:attrName>style.visibility</p:attrName>
                                        </p:attrNameLst>
                                      </p:cBhvr>
                                      <p:to>
                                        <p:strVal val="visible"/>
                                      </p:to>
                                    </p:set>
                                    <p:animEffect transition="in" filter="fade">
                                      <p:cBhvr>
                                        <p:cTn id="279" dur="500"/>
                                        <p:tgtEl>
                                          <p:spTgt spid="360">
                                            <p:txEl>
                                              <p:pRg st="0" end="0"/>
                                            </p:txEl>
                                          </p:spTgt>
                                        </p:tgtEl>
                                      </p:cBhvr>
                                    </p:animEffect>
                                  </p:childTnLst>
                                </p:cTn>
                              </p:par>
                            </p:childTnLst>
                          </p:cTn>
                        </p:par>
                        <p:par>
                          <p:cTn id="280" fill="hold">
                            <p:stCondLst>
                              <p:cond delay="36750"/>
                            </p:stCondLst>
                            <p:childTnLst>
                              <p:par>
                                <p:cTn id="281" presetID="10" presetClass="entr" presetSubtype="0" fill="hold" nodeType="afterEffect">
                                  <p:stCondLst>
                                    <p:cond delay="0"/>
                                  </p:stCondLst>
                                  <p:childTnLst>
                                    <p:set>
                                      <p:cBhvr>
                                        <p:cTn id="282" dur="1" fill="hold">
                                          <p:stCondLst>
                                            <p:cond delay="0"/>
                                          </p:stCondLst>
                                        </p:cTn>
                                        <p:tgtEl>
                                          <p:spTgt spid="360">
                                            <p:txEl>
                                              <p:pRg st="1" end="1"/>
                                            </p:txEl>
                                          </p:spTgt>
                                        </p:tgtEl>
                                        <p:attrNameLst>
                                          <p:attrName>style.visibility</p:attrName>
                                        </p:attrNameLst>
                                      </p:cBhvr>
                                      <p:to>
                                        <p:strVal val="visible"/>
                                      </p:to>
                                    </p:set>
                                    <p:animEffect transition="in" filter="fade">
                                      <p:cBhvr>
                                        <p:cTn id="283" dur="500"/>
                                        <p:tgtEl>
                                          <p:spTgt spid="360">
                                            <p:txEl>
                                              <p:pRg st="1" end="1"/>
                                            </p:txEl>
                                          </p:spTgt>
                                        </p:tgtEl>
                                      </p:cBhvr>
                                    </p:animEffect>
                                  </p:childTnLst>
                                </p:cTn>
                              </p:par>
                            </p:childTnLst>
                          </p:cTn>
                        </p:par>
                        <p:par>
                          <p:cTn id="284" fill="hold">
                            <p:stCondLst>
                              <p:cond delay="37250"/>
                            </p:stCondLst>
                            <p:childTnLst>
                              <p:par>
                                <p:cTn id="285" presetID="10" presetClass="entr" presetSubtype="0" fill="hold" nodeType="afterEffect">
                                  <p:stCondLst>
                                    <p:cond delay="0"/>
                                  </p:stCondLst>
                                  <p:childTnLst>
                                    <p:set>
                                      <p:cBhvr>
                                        <p:cTn id="286" dur="1" fill="hold">
                                          <p:stCondLst>
                                            <p:cond delay="0"/>
                                          </p:stCondLst>
                                        </p:cTn>
                                        <p:tgtEl>
                                          <p:spTgt spid="360">
                                            <p:txEl>
                                              <p:pRg st="2" end="2"/>
                                            </p:txEl>
                                          </p:spTgt>
                                        </p:tgtEl>
                                        <p:attrNameLst>
                                          <p:attrName>style.visibility</p:attrName>
                                        </p:attrNameLst>
                                      </p:cBhvr>
                                      <p:to>
                                        <p:strVal val="visible"/>
                                      </p:to>
                                    </p:set>
                                    <p:animEffect transition="in" filter="fade">
                                      <p:cBhvr>
                                        <p:cTn id="287" dur="500"/>
                                        <p:tgtEl>
                                          <p:spTgt spid="360">
                                            <p:txEl>
                                              <p:pRg st="2" end="2"/>
                                            </p:txEl>
                                          </p:spTgt>
                                        </p:tgtEl>
                                      </p:cBhvr>
                                    </p:animEffect>
                                  </p:childTnLst>
                                </p:cTn>
                              </p:par>
                            </p:childTnLst>
                          </p:cTn>
                        </p:par>
                        <p:par>
                          <p:cTn id="288" fill="hold">
                            <p:stCondLst>
                              <p:cond delay="37750"/>
                            </p:stCondLst>
                            <p:childTnLst>
                              <p:par>
                                <p:cTn id="289" presetID="10" presetClass="entr" presetSubtype="0" fill="hold" nodeType="afterEffect">
                                  <p:stCondLst>
                                    <p:cond delay="0"/>
                                  </p:stCondLst>
                                  <p:childTnLst>
                                    <p:set>
                                      <p:cBhvr>
                                        <p:cTn id="290" dur="1" fill="hold">
                                          <p:stCondLst>
                                            <p:cond delay="0"/>
                                          </p:stCondLst>
                                        </p:cTn>
                                        <p:tgtEl>
                                          <p:spTgt spid="360">
                                            <p:txEl>
                                              <p:pRg st="3" end="3"/>
                                            </p:txEl>
                                          </p:spTgt>
                                        </p:tgtEl>
                                        <p:attrNameLst>
                                          <p:attrName>style.visibility</p:attrName>
                                        </p:attrNameLst>
                                      </p:cBhvr>
                                      <p:to>
                                        <p:strVal val="visible"/>
                                      </p:to>
                                    </p:set>
                                    <p:animEffect transition="in" filter="fade">
                                      <p:cBhvr>
                                        <p:cTn id="291" dur="500"/>
                                        <p:tgtEl>
                                          <p:spTgt spid="360">
                                            <p:txEl>
                                              <p:pRg st="3" end="3"/>
                                            </p:txEl>
                                          </p:spTgt>
                                        </p:tgtEl>
                                      </p:cBhvr>
                                    </p:animEffect>
                                  </p:childTnLst>
                                </p:cTn>
                              </p:par>
                            </p:childTnLst>
                          </p:cTn>
                        </p:par>
                        <p:par>
                          <p:cTn id="292" fill="hold">
                            <p:stCondLst>
                              <p:cond delay="38250"/>
                            </p:stCondLst>
                            <p:childTnLst>
                              <p:par>
                                <p:cTn id="293" presetID="10" presetClass="entr" presetSubtype="0" fill="hold" nodeType="afterEffect">
                                  <p:stCondLst>
                                    <p:cond delay="0"/>
                                  </p:stCondLst>
                                  <p:childTnLst>
                                    <p:set>
                                      <p:cBhvr>
                                        <p:cTn id="294" dur="1" fill="hold">
                                          <p:stCondLst>
                                            <p:cond delay="0"/>
                                          </p:stCondLst>
                                        </p:cTn>
                                        <p:tgtEl>
                                          <p:spTgt spid="360">
                                            <p:txEl>
                                              <p:pRg st="4" end="4"/>
                                            </p:txEl>
                                          </p:spTgt>
                                        </p:tgtEl>
                                        <p:attrNameLst>
                                          <p:attrName>style.visibility</p:attrName>
                                        </p:attrNameLst>
                                      </p:cBhvr>
                                      <p:to>
                                        <p:strVal val="visible"/>
                                      </p:to>
                                    </p:set>
                                    <p:animEffect transition="in" filter="fade">
                                      <p:cBhvr>
                                        <p:cTn id="295" dur="500"/>
                                        <p:tgtEl>
                                          <p:spTgt spid="360">
                                            <p:txEl>
                                              <p:pRg st="4" end="4"/>
                                            </p:txEl>
                                          </p:spTgt>
                                        </p:tgtEl>
                                      </p:cBhvr>
                                    </p:animEffect>
                                  </p:childTnLst>
                                </p:cTn>
                              </p:par>
                            </p:childTnLst>
                          </p:cTn>
                        </p:par>
                        <p:par>
                          <p:cTn id="296" fill="hold">
                            <p:stCondLst>
                              <p:cond delay="38750"/>
                            </p:stCondLst>
                            <p:childTnLst>
                              <p:par>
                                <p:cTn id="297" presetID="10" presetClass="entr" presetSubtype="0" fill="hold" nodeType="afterEffect">
                                  <p:stCondLst>
                                    <p:cond delay="0"/>
                                  </p:stCondLst>
                                  <p:childTnLst>
                                    <p:set>
                                      <p:cBhvr>
                                        <p:cTn id="298" dur="1" fill="hold">
                                          <p:stCondLst>
                                            <p:cond delay="0"/>
                                          </p:stCondLst>
                                        </p:cTn>
                                        <p:tgtEl>
                                          <p:spTgt spid="360">
                                            <p:txEl>
                                              <p:pRg st="5" end="5"/>
                                            </p:txEl>
                                          </p:spTgt>
                                        </p:tgtEl>
                                        <p:attrNameLst>
                                          <p:attrName>style.visibility</p:attrName>
                                        </p:attrNameLst>
                                      </p:cBhvr>
                                      <p:to>
                                        <p:strVal val="visible"/>
                                      </p:to>
                                    </p:set>
                                    <p:animEffect transition="in" filter="fade">
                                      <p:cBhvr>
                                        <p:cTn id="299" dur="500"/>
                                        <p:tgtEl>
                                          <p:spTgt spid="360">
                                            <p:txEl>
                                              <p:pRg st="5" end="5"/>
                                            </p:txEl>
                                          </p:spTgt>
                                        </p:tgtEl>
                                      </p:cBhvr>
                                    </p:animEffect>
                                  </p:childTnLst>
                                </p:cTn>
                              </p:par>
                            </p:childTnLst>
                          </p:cTn>
                        </p:par>
                        <p:par>
                          <p:cTn id="300" fill="hold">
                            <p:stCondLst>
                              <p:cond delay="39250"/>
                            </p:stCondLst>
                            <p:childTnLst>
                              <p:par>
                                <p:cTn id="301" presetID="10" presetClass="entr" presetSubtype="0" fill="hold" nodeType="afterEffect">
                                  <p:stCondLst>
                                    <p:cond delay="0"/>
                                  </p:stCondLst>
                                  <p:childTnLst>
                                    <p:set>
                                      <p:cBhvr>
                                        <p:cTn id="302" dur="1" fill="hold">
                                          <p:stCondLst>
                                            <p:cond delay="0"/>
                                          </p:stCondLst>
                                        </p:cTn>
                                        <p:tgtEl>
                                          <p:spTgt spid="360">
                                            <p:txEl>
                                              <p:pRg st="6" end="6"/>
                                            </p:txEl>
                                          </p:spTgt>
                                        </p:tgtEl>
                                        <p:attrNameLst>
                                          <p:attrName>style.visibility</p:attrName>
                                        </p:attrNameLst>
                                      </p:cBhvr>
                                      <p:to>
                                        <p:strVal val="visible"/>
                                      </p:to>
                                    </p:set>
                                    <p:animEffect transition="in" filter="fade">
                                      <p:cBhvr>
                                        <p:cTn id="303" dur="500"/>
                                        <p:tgtEl>
                                          <p:spTgt spid="360">
                                            <p:txEl>
                                              <p:pRg st="6" end="6"/>
                                            </p:txEl>
                                          </p:spTgt>
                                        </p:tgtEl>
                                      </p:cBhvr>
                                    </p:animEffect>
                                  </p:childTnLst>
                                </p:cTn>
                              </p:par>
                            </p:childTnLst>
                          </p:cTn>
                        </p:par>
                        <p:par>
                          <p:cTn id="304" fill="hold">
                            <p:stCondLst>
                              <p:cond delay="39750"/>
                            </p:stCondLst>
                            <p:childTnLst>
                              <p:par>
                                <p:cTn id="305" presetID="10" presetClass="entr" presetSubtype="0" fill="hold" nodeType="afterEffect">
                                  <p:stCondLst>
                                    <p:cond delay="0"/>
                                  </p:stCondLst>
                                  <p:childTnLst>
                                    <p:set>
                                      <p:cBhvr>
                                        <p:cTn id="306" dur="1" fill="hold">
                                          <p:stCondLst>
                                            <p:cond delay="0"/>
                                          </p:stCondLst>
                                        </p:cTn>
                                        <p:tgtEl>
                                          <p:spTgt spid="360">
                                            <p:txEl>
                                              <p:pRg st="7" end="7"/>
                                            </p:txEl>
                                          </p:spTgt>
                                        </p:tgtEl>
                                        <p:attrNameLst>
                                          <p:attrName>style.visibility</p:attrName>
                                        </p:attrNameLst>
                                      </p:cBhvr>
                                      <p:to>
                                        <p:strVal val="visible"/>
                                      </p:to>
                                    </p:set>
                                    <p:animEffect transition="in" filter="fade">
                                      <p:cBhvr>
                                        <p:cTn id="307" dur="500"/>
                                        <p:tgtEl>
                                          <p:spTgt spid="360">
                                            <p:txEl>
                                              <p:pRg st="7" end="7"/>
                                            </p:txEl>
                                          </p:spTgt>
                                        </p:tgtEl>
                                      </p:cBhvr>
                                    </p:animEffect>
                                  </p:childTnLst>
                                </p:cTn>
                              </p:par>
                            </p:childTnLst>
                          </p:cTn>
                        </p:par>
                        <p:par>
                          <p:cTn id="308" fill="hold">
                            <p:stCondLst>
                              <p:cond delay="40250"/>
                            </p:stCondLst>
                            <p:childTnLst>
                              <p:par>
                                <p:cTn id="309" presetID="10" presetClass="entr" presetSubtype="0" fill="hold" nodeType="afterEffect">
                                  <p:stCondLst>
                                    <p:cond delay="0"/>
                                  </p:stCondLst>
                                  <p:childTnLst>
                                    <p:set>
                                      <p:cBhvr>
                                        <p:cTn id="310" dur="1" fill="hold">
                                          <p:stCondLst>
                                            <p:cond delay="0"/>
                                          </p:stCondLst>
                                        </p:cTn>
                                        <p:tgtEl>
                                          <p:spTgt spid="360">
                                            <p:txEl>
                                              <p:pRg st="8" end="8"/>
                                            </p:txEl>
                                          </p:spTgt>
                                        </p:tgtEl>
                                        <p:attrNameLst>
                                          <p:attrName>style.visibility</p:attrName>
                                        </p:attrNameLst>
                                      </p:cBhvr>
                                      <p:to>
                                        <p:strVal val="visible"/>
                                      </p:to>
                                    </p:set>
                                    <p:animEffect transition="in" filter="fade">
                                      <p:cBhvr>
                                        <p:cTn id="311" dur="500"/>
                                        <p:tgtEl>
                                          <p:spTgt spid="360">
                                            <p:txEl>
                                              <p:pRg st="8" end="8"/>
                                            </p:txEl>
                                          </p:spTgt>
                                        </p:tgtEl>
                                      </p:cBhvr>
                                    </p:animEffect>
                                  </p:childTnLst>
                                </p:cTn>
                              </p:par>
                            </p:childTnLst>
                          </p:cTn>
                        </p:par>
                        <p:par>
                          <p:cTn id="312" fill="hold">
                            <p:stCondLst>
                              <p:cond delay="40750"/>
                            </p:stCondLst>
                            <p:childTnLst>
                              <p:par>
                                <p:cTn id="313" presetID="10" presetClass="entr" presetSubtype="0" fill="hold" nodeType="afterEffect">
                                  <p:stCondLst>
                                    <p:cond delay="0"/>
                                  </p:stCondLst>
                                  <p:childTnLst>
                                    <p:set>
                                      <p:cBhvr>
                                        <p:cTn id="314" dur="1" fill="hold">
                                          <p:stCondLst>
                                            <p:cond delay="0"/>
                                          </p:stCondLst>
                                        </p:cTn>
                                        <p:tgtEl>
                                          <p:spTgt spid="361">
                                            <p:txEl>
                                              <p:pRg st="0" end="0"/>
                                            </p:txEl>
                                          </p:spTgt>
                                        </p:tgtEl>
                                        <p:attrNameLst>
                                          <p:attrName>style.visibility</p:attrName>
                                        </p:attrNameLst>
                                      </p:cBhvr>
                                      <p:to>
                                        <p:strVal val="visible"/>
                                      </p:to>
                                    </p:set>
                                    <p:animEffect transition="in" filter="fade">
                                      <p:cBhvr>
                                        <p:cTn id="315" dur="750"/>
                                        <p:tgtEl>
                                          <p:spTgt spid="361">
                                            <p:txEl>
                                              <p:pRg st="0" end="0"/>
                                            </p:txEl>
                                          </p:spTgt>
                                        </p:tgtEl>
                                      </p:cBhvr>
                                    </p:animEffect>
                                  </p:childTnLst>
                                </p:cTn>
                              </p:par>
                            </p:childTnLst>
                          </p:cTn>
                        </p:par>
                        <p:par>
                          <p:cTn id="316" fill="hold">
                            <p:stCondLst>
                              <p:cond delay="41500"/>
                            </p:stCondLst>
                            <p:childTnLst>
                              <p:par>
                                <p:cTn id="317" presetID="10" presetClass="entr" presetSubtype="0" fill="hold" nodeType="afterEffect">
                                  <p:stCondLst>
                                    <p:cond delay="0"/>
                                  </p:stCondLst>
                                  <p:childTnLst>
                                    <p:set>
                                      <p:cBhvr>
                                        <p:cTn id="318" dur="1" fill="hold">
                                          <p:stCondLst>
                                            <p:cond delay="0"/>
                                          </p:stCondLst>
                                        </p:cTn>
                                        <p:tgtEl>
                                          <p:spTgt spid="361">
                                            <p:txEl>
                                              <p:pRg st="1" end="1"/>
                                            </p:txEl>
                                          </p:spTgt>
                                        </p:tgtEl>
                                        <p:attrNameLst>
                                          <p:attrName>style.visibility</p:attrName>
                                        </p:attrNameLst>
                                      </p:cBhvr>
                                      <p:to>
                                        <p:strVal val="visible"/>
                                      </p:to>
                                    </p:set>
                                    <p:animEffect transition="in" filter="fade">
                                      <p:cBhvr>
                                        <p:cTn id="319" dur="750"/>
                                        <p:tgtEl>
                                          <p:spTgt spid="361">
                                            <p:txEl>
                                              <p:pRg st="1" end="1"/>
                                            </p:txEl>
                                          </p:spTgt>
                                        </p:tgtEl>
                                      </p:cBhvr>
                                    </p:animEffect>
                                  </p:childTnLst>
                                </p:cTn>
                              </p:par>
                            </p:childTnLst>
                          </p:cTn>
                        </p:par>
                        <p:par>
                          <p:cTn id="320" fill="hold">
                            <p:stCondLst>
                              <p:cond delay="42250"/>
                            </p:stCondLst>
                            <p:childTnLst>
                              <p:par>
                                <p:cTn id="321" presetID="10" presetClass="entr" presetSubtype="0" fill="hold" nodeType="afterEffect">
                                  <p:stCondLst>
                                    <p:cond delay="0"/>
                                  </p:stCondLst>
                                  <p:childTnLst>
                                    <p:set>
                                      <p:cBhvr>
                                        <p:cTn id="322" dur="1" fill="hold">
                                          <p:stCondLst>
                                            <p:cond delay="0"/>
                                          </p:stCondLst>
                                        </p:cTn>
                                        <p:tgtEl>
                                          <p:spTgt spid="361">
                                            <p:txEl>
                                              <p:pRg st="2" end="2"/>
                                            </p:txEl>
                                          </p:spTgt>
                                        </p:tgtEl>
                                        <p:attrNameLst>
                                          <p:attrName>style.visibility</p:attrName>
                                        </p:attrNameLst>
                                      </p:cBhvr>
                                      <p:to>
                                        <p:strVal val="visible"/>
                                      </p:to>
                                    </p:set>
                                    <p:animEffect transition="in" filter="fade">
                                      <p:cBhvr>
                                        <p:cTn id="323" dur="750"/>
                                        <p:tgtEl>
                                          <p:spTgt spid="361">
                                            <p:txEl>
                                              <p:pRg st="2" end="2"/>
                                            </p:txEl>
                                          </p:spTgt>
                                        </p:tgtEl>
                                      </p:cBhvr>
                                    </p:animEffect>
                                  </p:childTnLst>
                                </p:cTn>
                              </p:par>
                            </p:childTnLst>
                          </p:cTn>
                        </p:par>
                        <p:par>
                          <p:cTn id="324" fill="hold">
                            <p:stCondLst>
                              <p:cond delay="43000"/>
                            </p:stCondLst>
                            <p:childTnLst>
                              <p:par>
                                <p:cTn id="325" presetID="10" presetClass="entr" presetSubtype="0" fill="hold" nodeType="afterEffect">
                                  <p:stCondLst>
                                    <p:cond delay="0"/>
                                  </p:stCondLst>
                                  <p:childTnLst>
                                    <p:set>
                                      <p:cBhvr>
                                        <p:cTn id="326" dur="1" fill="hold">
                                          <p:stCondLst>
                                            <p:cond delay="0"/>
                                          </p:stCondLst>
                                        </p:cTn>
                                        <p:tgtEl>
                                          <p:spTgt spid="361">
                                            <p:txEl>
                                              <p:pRg st="3" end="3"/>
                                            </p:txEl>
                                          </p:spTgt>
                                        </p:tgtEl>
                                        <p:attrNameLst>
                                          <p:attrName>style.visibility</p:attrName>
                                        </p:attrNameLst>
                                      </p:cBhvr>
                                      <p:to>
                                        <p:strVal val="visible"/>
                                      </p:to>
                                    </p:set>
                                    <p:animEffect transition="in" filter="fade">
                                      <p:cBhvr>
                                        <p:cTn id="327" dur="750"/>
                                        <p:tgtEl>
                                          <p:spTgt spid="361">
                                            <p:txEl>
                                              <p:pRg st="3" end="3"/>
                                            </p:txEl>
                                          </p:spTgt>
                                        </p:tgtEl>
                                      </p:cBhvr>
                                    </p:animEffect>
                                  </p:childTnLst>
                                </p:cTn>
                              </p:par>
                            </p:childTnLst>
                          </p:cTn>
                        </p:par>
                        <p:par>
                          <p:cTn id="328" fill="hold">
                            <p:stCondLst>
                              <p:cond delay="43750"/>
                            </p:stCondLst>
                            <p:childTnLst>
                              <p:par>
                                <p:cTn id="329" presetID="10" presetClass="entr" presetSubtype="0" fill="hold" nodeType="afterEffect">
                                  <p:stCondLst>
                                    <p:cond delay="0"/>
                                  </p:stCondLst>
                                  <p:childTnLst>
                                    <p:set>
                                      <p:cBhvr>
                                        <p:cTn id="330" dur="1" fill="hold">
                                          <p:stCondLst>
                                            <p:cond delay="0"/>
                                          </p:stCondLst>
                                        </p:cTn>
                                        <p:tgtEl>
                                          <p:spTgt spid="361">
                                            <p:txEl>
                                              <p:pRg st="4" end="4"/>
                                            </p:txEl>
                                          </p:spTgt>
                                        </p:tgtEl>
                                        <p:attrNameLst>
                                          <p:attrName>style.visibility</p:attrName>
                                        </p:attrNameLst>
                                      </p:cBhvr>
                                      <p:to>
                                        <p:strVal val="visible"/>
                                      </p:to>
                                    </p:set>
                                    <p:animEffect transition="in" filter="fade">
                                      <p:cBhvr>
                                        <p:cTn id="331" dur="750"/>
                                        <p:tgtEl>
                                          <p:spTgt spid="361">
                                            <p:txEl>
                                              <p:pRg st="4" end="4"/>
                                            </p:txEl>
                                          </p:spTgt>
                                        </p:tgtEl>
                                      </p:cBhvr>
                                    </p:animEffect>
                                  </p:childTnLst>
                                </p:cTn>
                              </p:par>
                            </p:childTnLst>
                          </p:cTn>
                        </p:par>
                        <p:par>
                          <p:cTn id="332" fill="hold">
                            <p:stCondLst>
                              <p:cond delay="44500"/>
                            </p:stCondLst>
                            <p:childTnLst>
                              <p:par>
                                <p:cTn id="333" presetID="10" presetClass="entr" presetSubtype="0" fill="hold" nodeType="afterEffect">
                                  <p:stCondLst>
                                    <p:cond delay="0"/>
                                  </p:stCondLst>
                                  <p:childTnLst>
                                    <p:set>
                                      <p:cBhvr>
                                        <p:cTn id="334" dur="1" fill="hold">
                                          <p:stCondLst>
                                            <p:cond delay="0"/>
                                          </p:stCondLst>
                                        </p:cTn>
                                        <p:tgtEl>
                                          <p:spTgt spid="361">
                                            <p:txEl>
                                              <p:pRg st="5" end="5"/>
                                            </p:txEl>
                                          </p:spTgt>
                                        </p:tgtEl>
                                        <p:attrNameLst>
                                          <p:attrName>style.visibility</p:attrName>
                                        </p:attrNameLst>
                                      </p:cBhvr>
                                      <p:to>
                                        <p:strVal val="visible"/>
                                      </p:to>
                                    </p:set>
                                    <p:animEffect transition="in" filter="fade">
                                      <p:cBhvr>
                                        <p:cTn id="335" dur="750"/>
                                        <p:tgtEl>
                                          <p:spTgt spid="361">
                                            <p:txEl>
                                              <p:pRg st="5" end="5"/>
                                            </p:txEl>
                                          </p:spTgt>
                                        </p:tgtEl>
                                      </p:cBhvr>
                                    </p:animEffect>
                                  </p:childTnLst>
                                </p:cTn>
                              </p:par>
                            </p:childTnLst>
                          </p:cTn>
                        </p:par>
                        <p:par>
                          <p:cTn id="336" fill="hold">
                            <p:stCondLst>
                              <p:cond delay="45250"/>
                            </p:stCondLst>
                            <p:childTnLst>
                              <p:par>
                                <p:cTn id="337" presetID="10" presetClass="entr" presetSubtype="0" fill="hold" nodeType="afterEffect">
                                  <p:stCondLst>
                                    <p:cond delay="0"/>
                                  </p:stCondLst>
                                  <p:childTnLst>
                                    <p:set>
                                      <p:cBhvr>
                                        <p:cTn id="338" dur="1" fill="hold">
                                          <p:stCondLst>
                                            <p:cond delay="0"/>
                                          </p:stCondLst>
                                        </p:cTn>
                                        <p:tgtEl>
                                          <p:spTgt spid="361">
                                            <p:txEl>
                                              <p:pRg st="6" end="6"/>
                                            </p:txEl>
                                          </p:spTgt>
                                        </p:tgtEl>
                                        <p:attrNameLst>
                                          <p:attrName>style.visibility</p:attrName>
                                        </p:attrNameLst>
                                      </p:cBhvr>
                                      <p:to>
                                        <p:strVal val="visible"/>
                                      </p:to>
                                    </p:set>
                                    <p:animEffect transition="in" filter="fade">
                                      <p:cBhvr>
                                        <p:cTn id="339" dur="750"/>
                                        <p:tgtEl>
                                          <p:spTgt spid="361">
                                            <p:txEl>
                                              <p:pRg st="6" end="6"/>
                                            </p:txEl>
                                          </p:spTgt>
                                        </p:tgtEl>
                                      </p:cBhvr>
                                    </p:animEffect>
                                  </p:childTnLst>
                                </p:cTn>
                              </p:par>
                            </p:childTnLst>
                          </p:cTn>
                        </p:par>
                        <p:par>
                          <p:cTn id="340" fill="hold">
                            <p:stCondLst>
                              <p:cond delay="46000"/>
                            </p:stCondLst>
                            <p:childTnLst>
                              <p:par>
                                <p:cTn id="341" presetID="10" presetClass="entr" presetSubtype="0" fill="hold" nodeType="afterEffect">
                                  <p:stCondLst>
                                    <p:cond delay="0"/>
                                  </p:stCondLst>
                                  <p:childTnLst>
                                    <p:set>
                                      <p:cBhvr>
                                        <p:cTn id="342" dur="1" fill="hold">
                                          <p:stCondLst>
                                            <p:cond delay="0"/>
                                          </p:stCondLst>
                                        </p:cTn>
                                        <p:tgtEl>
                                          <p:spTgt spid="361">
                                            <p:txEl>
                                              <p:pRg st="7" end="7"/>
                                            </p:txEl>
                                          </p:spTgt>
                                        </p:tgtEl>
                                        <p:attrNameLst>
                                          <p:attrName>style.visibility</p:attrName>
                                        </p:attrNameLst>
                                      </p:cBhvr>
                                      <p:to>
                                        <p:strVal val="visible"/>
                                      </p:to>
                                    </p:set>
                                    <p:animEffect transition="in" filter="fade">
                                      <p:cBhvr>
                                        <p:cTn id="343" dur="750"/>
                                        <p:tgtEl>
                                          <p:spTgt spid="361">
                                            <p:txEl>
                                              <p:pRg st="7" end="7"/>
                                            </p:txEl>
                                          </p:spTgt>
                                        </p:tgtEl>
                                      </p:cBhvr>
                                    </p:animEffect>
                                  </p:childTnLst>
                                </p:cTn>
                              </p:par>
                            </p:childTnLst>
                          </p:cTn>
                        </p:par>
                        <p:par>
                          <p:cTn id="344" fill="hold">
                            <p:stCondLst>
                              <p:cond delay="46750"/>
                            </p:stCondLst>
                            <p:childTnLst>
                              <p:par>
                                <p:cTn id="345" presetID="10" presetClass="entr" presetSubtype="0" fill="hold" nodeType="afterEffect">
                                  <p:stCondLst>
                                    <p:cond delay="0"/>
                                  </p:stCondLst>
                                  <p:childTnLst>
                                    <p:set>
                                      <p:cBhvr>
                                        <p:cTn id="346" dur="1" fill="hold">
                                          <p:stCondLst>
                                            <p:cond delay="0"/>
                                          </p:stCondLst>
                                        </p:cTn>
                                        <p:tgtEl>
                                          <p:spTgt spid="361">
                                            <p:txEl>
                                              <p:pRg st="8" end="8"/>
                                            </p:txEl>
                                          </p:spTgt>
                                        </p:tgtEl>
                                        <p:attrNameLst>
                                          <p:attrName>style.visibility</p:attrName>
                                        </p:attrNameLst>
                                      </p:cBhvr>
                                      <p:to>
                                        <p:strVal val="visible"/>
                                      </p:to>
                                    </p:set>
                                    <p:animEffect transition="in" filter="fade">
                                      <p:cBhvr>
                                        <p:cTn id="347" dur="750"/>
                                        <p:tgtEl>
                                          <p:spTgt spid="3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istory 2">
  <p:cSld name="History 2">
    <p:spTree>
      <p:nvGrpSpPr>
        <p:cNvPr id="1" name="Shape 362"/>
        <p:cNvGrpSpPr/>
        <p:nvPr/>
      </p:nvGrpSpPr>
      <p:grpSpPr>
        <a:xfrm>
          <a:off x="0" y="0"/>
          <a:ext cx="0" cy="0"/>
          <a:chOff x="0" y="0"/>
          <a:chExt cx="0" cy="0"/>
        </a:xfrm>
      </p:grpSpPr>
      <p:sp>
        <p:nvSpPr>
          <p:cNvPr id="363" name="Google Shape;363;p88"/>
          <p:cNvSpPr/>
          <p:nvPr/>
        </p:nvSpPr>
        <p:spPr>
          <a:xfrm>
            <a:off x="2073459" y="3588755"/>
            <a:ext cx="1985303" cy="198530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64" name="Google Shape;364;p88"/>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5" name="Google Shape;365;p88"/>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88"/>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367" name="Google Shape;367;p88"/>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8" name="Google Shape;368;p88"/>
          <p:cNvSpPr txBox="1">
            <a:spLocks noGrp="1"/>
          </p:cNvSpPr>
          <p:nvPr>
            <p:ph type="body" idx="2"/>
          </p:nvPr>
        </p:nvSpPr>
        <p:spPr>
          <a:xfrm>
            <a:off x="1954711" y="4167654"/>
            <a:ext cx="2222798"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dk1"/>
              </a:buClr>
              <a:buSzPts val="7200"/>
              <a:buNone/>
              <a:defRPr sz="72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9" name="Google Shape;369;p88"/>
          <p:cNvSpPr txBox="1">
            <a:spLocks noGrp="1"/>
          </p:cNvSpPr>
          <p:nvPr>
            <p:ph type="body" idx="3"/>
          </p:nvPr>
        </p:nvSpPr>
        <p:spPr>
          <a:xfrm>
            <a:off x="1191020" y="5720100"/>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400"/>
              <a:buNone/>
              <a:defRPr sz="44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0" name="Google Shape;370;p88"/>
          <p:cNvSpPr txBox="1">
            <a:spLocks noGrp="1"/>
          </p:cNvSpPr>
          <p:nvPr>
            <p:ph type="body" idx="4"/>
          </p:nvPr>
        </p:nvSpPr>
        <p:spPr>
          <a:xfrm>
            <a:off x="1191020" y="6557685"/>
            <a:ext cx="3750180" cy="2130248"/>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71" name="Google Shape;371;p88"/>
          <p:cNvCxnSpPr>
            <a:endCxn id="363" idx="2"/>
          </p:cNvCxnSpPr>
          <p:nvPr/>
        </p:nvCxnSpPr>
        <p:spPr>
          <a:xfrm>
            <a:off x="-141" y="4581407"/>
            <a:ext cx="2073600" cy="0"/>
          </a:xfrm>
          <a:prstGeom prst="straightConnector1">
            <a:avLst/>
          </a:prstGeom>
          <a:noFill/>
          <a:ln w="38100" cap="flat" cmpd="sng">
            <a:solidFill>
              <a:srgbClr val="FFFFFF">
                <a:alpha val="60000"/>
              </a:srgbClr>
            </a:solidFill>
            <a:prstDash val="solid"/>
            <a:round/>
            <a:headEnd type="none" w="sm" len="sm"/>
            <a:tailEnd type="none" w="sm" len="sm"/>
          </a:ln>
        </p:spPr>
      </p:cxnSp>
      <p:sp>
        <p:nvSpPr>
          <p:cNvPr id="372" name="Google Shape;372;p88"/>
          <p:cNvSpPr/>
          <p:nvPr/>
        </p:nvSpPr>
        <p:spPr>
          <a:xfrm>
            <a:off x="6109378" y="3588755"/>
            <a:ext cx="1985303" cy="198530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73" name="Google Shape;373;p88"/>
          <p:cNvSpPr txBox="1">
            <a:spLocks noGrp="1"/>
          </p:cNvSpPr>
          <p:nvPr>
            <p:ph type="body" idx="5"/>
          </p:nvPr>
        </p:nvSpPr>
        <p:spPr>
          <a:xfrm>
            <a:off x="5990630" y="4167654"/>
            <a:ext cx="2222798"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dk1"/>
              </a:buClr>
              <a:buSzPts val="7200"/>
              <a:buNone/>
              <a:defRPr sz="72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4" name="Google Shape;374;p88"/>
          <p:cNvSpPr txBox="1">
            <a:spLocks noGrp="1"/>
          </p:cNvSpPr>
          <p:nvPr>
            <p:ph type="body" idx="6"/>
          </p:nvPr>
        </p:nvSpPr>
        <p:spPr>
          <a:xfrm>
            <a:off x="5153268" y="5720100"/>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400"/>
              <a:buNone/>
              <a:defRPr sz="44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5" name="Google Shape;375;p88"/>
          <p:cNvSpPr txBox="1">
            <a:spLocks noGrp="1"/>
          </p:cNvSpPr>
          <p:nvPr>
            <p:ph type="body" idx="7"/>
          </p:nvPr>
        </p:nvSpPr>
        <p:spPr>
          <a:xfrm>
            <a:off x="5153268" y="6557685"/>
            <a:ext cx="3750180" cy="2130248"/>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76" name="Google Shape;376;p88"/>
          <p:cNvCxnSpPr>
            <a:stCxn id="363" idx="6"/>
            <a:endCxn id="372" idx="2"/>
          </p:cNvCxnSpPr>
          <p:nvPr/>
        </p:nvCxnSpPr>
        <p:spPr>
          <a:xfrm>
            <a:off x="4058762" y="4581407"/>
            <a:ext cx="2050500" cy="0"/>
          </a:xfrm>
          <a:prstGeom prst="straightConnector1">
            <a:avLst/>
          </a:prstGeom>
          <a:noFill/>
          <a:ln w="38100" cap="flat" cmpd="sng">
            <a:solidFill>
              <a:srgbClr val="FFFFFF">
                <a:alpha val="60000"/>
              </a:srgbClr>
            </a:solidFill>
            <a:prstDash val="solid"/>
            <a:round/>
            <a:headEnd type="none" w="sm" len="sm"/>
            <a:tailEnd type="none" w="sm" len="sm"/>
          </a:ln>
        </p:spPr>
      </p:cxnSp>
      <p:sp>
        <p:nvSpPr>
          <p:cNvPr id="377" name="Google Shape;377;p88"/>
          <p:cNvSpPr/>
          <p:nvPr/>
        </p:nvSpPr>
        <p:spPr>
          <a:xfrm>
            <a:off x="10145297" y="3588755"/>
            <a:ext cx="1985303" cy="198530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78" name="Google Shape;378;p88"/>
          <p:cNvSpPr txBox="1">
            <a:spLocks noGrp="1"/>
          </p:cNvSpPr>
          <p:nvPr>
            <p:ph type="body" idx="8"/>
          </p:nvPr>
        </p:nvSpPr>
        <p:spPr>
          <a:xfrm>
            <a:off x="10026549" y="4167654"/>
            <a:ext cx="2222798"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dk1"/>
              </a:buClr>
              <a:buSzPts val="7200"/>
              <a:buNone/>
              <a:defRPr sz="72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9" name="Google Shape;379;p88"/>
          <p:cNvSpPr txBox="1">
            <a:spLocks noGrp="1"/>
          </p:cNvSpPr>
          <p:nvPr>
            <p:ph type="body" idx="9"/>
          </p:nvPr>
        </p:nvSpPr>
        <p:spPr>
          <a:xfrm>
            <a:off x="9384182" y="5720100"/>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400"/>
              <a:buNone/>
              <a:defRPr sz="44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0" name="Google Shape;380;p88"/>
          <p:cNvSpPr txBox="1">
            <a:spLocks noGrp="1"/>
          </p:cNvSpPr>
          <p:nvPr>
            <p:ph type="body" idx="13"/>
          </p:nvPr>
        </p:nvSpPr>
        <p:spPr>
          <a:xfrm>
            <a:off x="9384182" y="6557685"/>
            <a:ext cx="3750180" cy="2130248"/>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81" name="Google Shape;381;p88"/>
          <p:cNvCxnSpPr>
            <a:stCxn id="372" idx="6"/>
            <a:endCxn id="377" idx="2"/>
          </p:cNvCxnSpPr>
          <p:nvPr/>
        </p:nvCxnSpPr>
        <p:spPr>
          <a:xfrm>
            <a:off x="8094681" y="4581407"/>
            <a:ext cx="2050500" cy="0"/>
          </a:xfrm>
          <a:prstGeom prst="straightConnector1">
            <a:avLst/>
          </a:prstGeom>
          <a:noFill/>
          <a:ln w="38100" cap="flat" cmpd="sng">
            <a:solidFill>
              <a:srgbClr val="FFFFFF">
                <a:alpha val="60000"/>
              </a:srgbClr>
            </a:solidFill>
            <a:prstDash val="solid"/>
            <a:round/>
            <a:headEnd type="none" w="sm" len="sm"/>
            <a:tailEnd type="none" w="sm" len="sm"/>
          </a:ln>
        </p:spPr>
      </p:cxnSp>
      <p:sp>
        <p:nvSpPr>
          <p:cNvPr id="382" name="Google Shape;382;p88"/>
          <p:cNvSpPr/>
          <p:nvPr/>
        </p:nvSpPr>
        <p:spPr>
          <a:xfrm>
            <a:off x="14181216" y="3588755"/>
            <a:ext cx="1985303" cy="198530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83" name="Google Shape;383;p88"/>
          <p:cNvSpPr txBox="1">
            <a:spLocks noGrp="1"/>
          </p:cNvSpPr>
          <p:nvPr>
            <p:ph type="body" idx="14"/>
          </p:nvPr>
        </p:nvSpPr>
        <p:spPr>
          <a:xfrm>
            <a:off x="14062467" y="4167654"/>
            <a:ext cx="2222798"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dk1"/>
              </a:buClr>
              <a:buSzPts val="7200"/>
              <a:buNone/>
              <a:defRPr sz="72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4" name="Google Shape;384;p88"/>
          <p:cNvSpPr txBox="1">
            <a:spLocks noGrp="1"/>
          </p:cNvSpPr>
          <p:nvPr>
            <p:ph type="body" idx="15"/>
          </p:nvPr>
        </p:nvSpPr>
        <p:spPr>
          <a:xfrm>
            <a:off x="13298777" y="5720100"/>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400"/>
              <a:buNone/>
              <a:defRPr sz="44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5" name="Google Shape;385;p88"/>
          <p:cNvSpPr txBox="1">
            <a:spLocks noGrp="1"/>
          </p:cNvSpPr>
          <p:nvPr>
            <p:ph type="body" idx="16"/>
          </p:nvPr>
        </p:nvSpPr>
        <p:spPr>
          <a:xfrm>
            <a:off x="13298777" y="6557685"/>
            <a:ext cx="3750180" cy="2130248"/>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86" name="Google Shape;386;p88"/>
          <p:cNvCxnSpPr>
            <a:stCxn id="377" idx="6"/>
            <a:endCxn id="382" idx="2"/>
          </p:cNvCxnSpPr>
          <p:nvPr/>
        </p:nvCxnSpPr>
        <p:spPr>
          <a:xfrm>
            <a:off x="12130600" y="4581407"/>
            <a:ext cx="2050500" cy="0"/>
          </a:xfrm>
          <a:prstGeom prst="straightConnector1">
            <a:avLst/>
          </a:prstGeom>
          <a:noFill/>
          <a:ln w="38100" cap="flat" cmpd="sng">
            <a:solidFill>
              <a:srgbClr val="FFFFFF">
                <a:alpha val="60000"/>
              </a:srgbClr>
            </a:solidFill>
            <a:prstDash val="solid"/>
            <a:round/>
            <a:headEnd type="none" w="sm" len="sm"/>
            <a:tailEnd type="none" w="sm" len="sm"/>
          </a:ln>
        </p:spPr>
      </p:cxnSp>
      <p:cxnSp>
        <p:nvCxnSpPr>
          <p:cNvPr id="387" name="Google Shape;387;p88"/>
          <p:cNvCxnSpPr>
            <a:stCxn id="382" idx="6"/>
          </p:cNvCxnSpPr>
          <p:nvPr/>
        </p:nvCxnSpPr>
        <p:spPr>
          <a:xfrm>
            <a:off x="16166519" y="4581407"/>
            <a:ext cx="2119800" cy="0"/>
          </a:xfrm>
          <a:prstGeom prst="straightConnector1">
            <a:avLst/>
          </a:prstGeom>
          <a:noFill/>
          <a:ln w="38100" cap="flat" cmpd="sng">
            <a:solidFill>
              <a:srgbClr val="FFFFFF">
                <a:alpha val="60000"/>
              </a:srgbClr>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animEffect transition="in" filter="fade">
                                      <p:cBhvr>
                                        <p:cTn id="7" dur="500"/>
                                        <p:tgtEl>
                                          <p:spTgt spid="3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7">
                                            <p:txEl>
                                              <p:pRg st="1" end="1"/>
                                            </p:txEl>
                                          </p:spTgt>
                                        </p:tgtEl>
                                        <p:attrNameLst>
                                          <p:attrName>style.visibility</p:attrName>
                                        </p:attrNameLst>
                                      </p:cBhvr>
                                      <p:to>
                                        <p:strVal val="visible"/>
                                      </p:to>
                                    </p:set>
                                    <p:animEffect transition="in" filter="fade">
                                      <p:cBhvr>
                                        <p:cTn id="10" dur="500"/>
                                        <p:tgtEl>
                                          <p:spTgt spid="36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67">
                                            <p:txEl>
                                              <p:pRg st="2" end="2"/>
                                            </p:txEl>
                                          </p:spTgt>
                                        </p:tgtEl>
                                        <p:attrNameLst>
                                          <p:attrName>style.visibility</p:attrName>
                                        </p:attrNameLst>
                                      </p:cBhvr>
                                      <p:to>
                                        <p:strVal val="visible"/>
                                      </p:to>
                                    </p:set>
                                    <p:animEffect transition="in" filter="fade">
                                      <p:cBhvr>
                                        <p:cTn id="13" dur="500"/>
                                        <p:tgtEl>
                                          <p:spTgt spid="36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67">
                                            <p:txEl>
                                              <p:pRg st="3" end="3"/>
                                            </p:txEl>
                                          </p:spTgt>
                                        </p:tgtEl>
                                        <p:attrNameLst>
                                          <p:attrName>style.visibility</p:attrName>
                                        </p:attrNameLst>
                                      </p:cBhvr>
                                      <p:to>
                                        <p:strVal val="visible"/>
                                      </p:to>
                                    </p:set>
                                    <p:animEffect transition="in" filter="fade">
                                      <p:cBhvr>
                                        <p:cTn id="16" dur="500"/>
                                        <p:tgtEl>
                                          <p:spTgt spid="36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67">
                                            <p:txEl>
                                              <p:pRg st="4" end="4"/>
                                            </p:txEl>
                                          </p:spTgt>
                                        </p:tgtEl>
                                        <p:attrNameLst>
                                          <p:attrName>style.visibility</p:attrName>
                                        </p:attrNameLst>
                                      </p:cBhvr>
                                      <p:to>
                                        <p:strVal val="visible"/>
                                      </p:to>
                                    </p:set>
                                    <p:animEffect transition="in" filter="fade">
                                      <p:cBhvr>
                                        <p:cTn id="19" dur="500"/>
                                        <p:tgtEl>
                                          <p:spTgt spid="36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67">
                                            <p:txEl>
                                              <p:pRg st="5" end="5"/>
                                            </p:txEl>
                                          </p:spTgt>
                                        </p:tgtEl>
                                        <p:attrNameLst>
                                          <p:attrName>style.visibility</p:attrName>
                                        </p:attrNameLst>
                                      </p:cBhvr>
                                      <p:to>
                                        <p:strVal val="visible"/>
                                      </p:to>
                                    </p:set>
                                    <p:animEffect transition="in" filter="fade">
                                      <p:cBhvr>
                                        <p:cTn id="22" dur="500"/>
                                        <p:tgtEl>
                                          <p:spTgt spid="36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67">
                                            <p:txEl>
                                              <p:pRg st="6" end="6"/>
                                            </p:txEl>
                                          </p:spTgt>
                                        </p:tgtEl>
                                        <p:attrNameLst>
                                          <p:attrName>style.visibility</p:attrName>
                                        </p:attrNameLst>
                                      </p:cBhvr>
                                      <p:to>
                                        <p:strVal val="visible"/>
                                      </p:to>
                                    </p:set>
                                    <p:animEffect transition="in" filter="fade">
                                      <p:cBhvr>
                                        <p:cTn id="25" dur="500"/>
                                        <p:tgtEl>
                                          <p:spTgt spid="36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67">
                                            <p:txEl>
                                              <p:pRg st="7" end="7"/>
                                            </p:txEl>
                                          </p:spTgt>
                                        </p:tgtEl>
                                        <p:attrNameLst>
                                          <p:attrName>style.visibility</p:attrName>
                                        </p:attrNameLst>
                                      </p:cBhvr>
                                      <p:to>
                                        <p:strVal val="visible"/>
                                      </p:to>
                                    </p:set>
                                    <p:animEffect transition="in" filter="fade">
                                      <p:cBhvr>
                                        <p:cTn id="28" dur="500"/>
                                        <p:tgtEl>
                                          <p:spTgt spid="36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67">
                                            <p:txEl>
                                              <p:pRg st="8" end="8"/>
                                            </p:txEl>
                                          </p:spTgt>
                                        </p:tgtEl>
                                        <p:attrNameLst>
                                          <p:attrName>style.visibility</p:attrName>
                                        </p:attrNameLst>
                                      </p:cBhvr>
                                      <p:to>
                                        <p:strVal val="visible"/>
                                      </p:to>
                                    </p:set>
                                    <p:animEffect transition="in" filter="fade">
                                      <p:cBhvr>
                                        <p:cTn id="31" dur="500"/>
                                        <p:tgtEl>
                                          <p:spTgt spid="367">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71"/>
                                        </p:tgtEl>
                                        <p:attrNameLst>
                                          <p:attrName>style.visibility</p:attrName>
                                        </p:attrNameLst>
                                      </p:cBhvr>
                                      <p:to>
                                        <p:strVal val="visible"/>
                                      </p:to>
                                    </p:set>
                                    <p:animEffect transition="in" filter="fade">
                                      <p:cBhvr>
                                        <p:cTn id="35" dur="500"/>
                                        <p:tgtEl>
                                          <p:spTgt spid="371"/>
                                        </p:tgtEl>
                                      </p:cBhvr>
                                    </p:animEffect>
                                  </p:childTnLst>
                                </p:cTn>
                              </p:par>
                            </p:childTnLst>
                          </p:cTn>
                        </p:par>
                        <p:par>
                          <p:cTn id="36" fill="hold">
                            <p:stCondLst>
                              <p:cond delay="1000"/>
                            </p:stCondLst>
                            <p:childTnLst>
                              <p:par>
                                <p:cTn id="37" presetID="23" presetClass="entr" presetSubtype="16" fill="hold" nodeType="afterEffect">
                                  <p:stCondLst>
                                    <p:cond delay="0"/>
                                  </p:stCondLst>
                                  <p:childTnLst>
                                    <p:set>
                                      <p:cBhvr>
                                        <p:cTn id="38" dur="1" fill="hold">
                                          <p:stCondLst>
                                            <p:cond delay="0"/>
                                          </p:stCondLst>
                                        </p:cTn>
                                        <p:tgtEl>
                                          <p:spTgt spid="363"/>
                                        </p:tgtEl>
                                        <p:attrNameLst>
                                          <p:attrName>style.visibility</p:attrName>
                                        </p:attrNameLst>
                                      </p:cBhvr>
                                      <p:to>
                                        <p:strVal val="visible"/>
                                      </p:to>
                                    </p:set>
                                    <p:anim calcmode="lin" valueType="num">
                                      <p:cBhvr additive="base">
                                        <p:cTn id="39" dur="500"/>
                                        <p:tgtEl>
                                          <p:spTgt spid="363"/>
                                        </p:tgtEl>
                                        <p:attrNameLst>
                                          <p:attrName>ppt_w</p:attrName>
                                        </p:attrNameLst>
                                      </p:cBhvr>
                                      <p:tavLst>
                                        <p:tav tm="0">
                                          <p:val>
                                            <p:strVal val="0"/>
                                          </p:val>
                                        </p:tav>
                                        <p:tav tm="100000">
                                          <p:val>
                                            <p:strVal val="#ppt_w"/>
                                          </p:val>
                                        </p:tav>
                                      </p:tavLst>
                                    </p:anim>
                                    <p:anim calcmode="lin" valueType="num">
                                      <p:cBhvr additive="base">
                                        <p:cTn id="40" dur="500"/>
                                        <p:tgtEl>
                                          <p:spTgt spid="363"/>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250"/>
                                  </p:stCondLst>
                                  <p:childTnLst>
                                    <p:set>
                                      <p:cBhvr>
                                        <p:cTn id="42" dur="1" fill="hold">
                                          <p:stCondLst>
                                            <p:cond delay="0"/>
                                          </p:stCondLst>
                                        </p:cTn>
                                        <p:tgtEl>
                                          <p:spTgt spid="368">
                                            <p:txEl>
                                              <p:pRg st="0" end="0"/>
                                            </p:txEl>
                                          </p:spTgt>
                                        </p:tgtEl>
                                        <p:attrNameLst>
                                          <p:attrName>style.visibility</p:attrName>
                                        </p:attrNameLst>
                                      </p:cBhvr>
                                      <p:to>
                                        <p:strVal val="visible"/>
                                      </p:to>
                                    </p:set>
                                    <p:anim calcmode="lin" valueType="num">
                                      <p:cBhvr additive="base">
                                        <p:cTn id="43" dur="500"/>
                                        <p:tgtEl>
                                          <p:spTgt spid="368">
                                            <p:txEl>
                                              <p:pRg st="0" end="0"/>
                                            </p:txEl>
                                          </p:spTgt>
                                        </p:tgtEl>
                                        <p:attrNameLst>
                                          <p:attrName>ppt_w</p:attrName>
                                        </p:attrNameLst>
                                      </p:cBhvr>
                                      <p:tavLst>
                                        <p:tav tm="0">
                                          <p:val>
                                            <p:strVal val="0"/>
                                          </p:val>
                                        </p:tav>
                                        <p:tav tm="100000">
                                          <p:val>
                                            <p:strVal val="#ppt_w"/>
                                          </p:val>
                                        </p:tav>
                                      </p:tavLst>
                                    </p:anim>
                                    <p:anim calcmode="lin" valueType="num">
                                      <p:cBhvr additive="base">
                                        <p:cTn id="44" dur="500"/>
                                        <p:tgtEl>
                                          <p:spTgt spid="368">
                                            <p:txEl>
                                              <p:pRg st="0" end="0"/>
                                            </p:txEl>
                                          </p:spTgt>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250"/>
                                  </p:stCondLst>
                                  <p:childTnLst>
                                    <p:set>
                                      <p:cBhvr>
                                        <p:cTn id="46" dur="1" fill="hold">
                                          <p:stCondLst>
                                            <p:cond delay="0"/>
                                          </p:stCondLst>
                                        </p:cTn>
                                        <p:tgtEl>
                                          <p:spTgt spid="368">
                                            <p:txEl>
                                              <p:pRg st="1" end="1"/>
                                            </p:txEl>
                                          </p:spTgt>
                                        </p:tgtEl>
                                        <p:attrNameLst>
                                          <p:attrName>style.visibility</p:attrName>
                                        </p:attrNameLst>
                                      </p:cBhvr>
                                      <p:to>
                                        <p:strVal val="visible"/>
                                      </p:to>
                                    </p:set>
                                    <p:anim calcmode="lin" valueType="num">
                                      <p:cBhvr additive="base">
                                        <p:cTn id="47" dur="500"/>
                                        <p:tgtEl>
                                          <p:spTgt spid="368">
                                            <p:txEl>
                                              <p:pRg st="1" end="1"/>
                                            </p:txEl>
                                          </p:spTgt>
                                        </p:tgtEl>
                                        <p:attrNameLst>
                                          <p:attrName>ppt_w</p:attrName>
                                        </p:attrNameLst>
                                      </p:cBhvr>
                                      <p:tavLst>
                                        <p:tav tm="0">
                                          <p:val>
                                            <p:strVal val="0"/>
                                          </p:val>
                                        </p:tav>
                                        <p:tav tm="100000">
                                          <p:val>
                                            <p:strVal val="#ppt_w"/>
                                          </p:val>
                                        </p:tav>
                                      </p:tavLst>
                                    </p:anim>
                                    <p:anim calcmode="lin" valueType="num">
                                      <p:cBhvr additive="base">
                                        <p:cTn id="48" dur="500"/>
                                        <p:tgtEl>
                                          <p:spTgt spid="368">
                                            <p:txEl>
                                              <p:pRg st="1" end="1"/>
                                            </p:txEl>
                                          </p:spTgt>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250"/>
                                  </p:stCondLst>
                                  <p:childTnLst>
                                    <p:set>
                                      <p:cBhvr>
                                        <p:cTn id="50" dur="1" fill="hold">
                                          <p:stCondLst>
                                            <p:cond delay="0"/>
                                          </p:stCondLst>
                                        </p:cTn>
                                        <p:tgtEl>
                                          <p:spTgt spid="368">
                                            <p:txEl>
                                              <p:pRg st="2" end="2"/>
                                            </p:txEl>
                                          </p:spTgt>
                                        </p:tgtEl>
                                        <p:attrNameLst>
                                          <p:attrName>style.visibility</p:attrName>
                                        </p:attrNameLst>
                                      </p:cBhvr>
                                      <p:to>
                                        <p:strVal val="visible"/>
                                      </p:to>
                                    </p:set>
                                    <p:anim calcmode="lin" valueType="num">
                                      <p:cBhvr additive="base">
                                        <p:cTn id="51" dur="500"/>
                                        <p:tgtEl>
                                          <p:spTgt spid="368">
                                            <p:txEl>
                                              <p:pRg st="2" end="2"/>
                                            </p:txEl>
                                          </p:spTgt>
                                        </p:tgtEl>
                                        <p:attrNameLst>
                                          <p:attrName>ppt_w</p:attrName>
                                        </p:attrNameLst>
                                      </p:cBhvr>
                                      <p:tavLst>
                                        <p:tav tm="0">
                                          <p:val>
                                            <p:strVal val="0"/>
                                          </p:val>
                                        </p:tav>
                                        <p:tav tm="100000">
                                          <p:val>
                                            <p:strVal val="#ppt_w"/>
                                          </p:val>
                                        </p:tav>
                                      </p:tavLst>
                                    </p:anim>
                                    <p:anim calcmode="lin" valueType="num">
                                      <p:cBhvr additive="base">
                                        <p:cTn id="52" dur="500"/>
                                        <p:tgtEl>
                                          <p:spTgt spid="368">
                                            <p:txEl>
                                              <p:pRg st="2" end="2"/>
                                            </p:txEl>
                                          </p:spTgt>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250"/>
                                  </p:stCondLst>
                                  <p:childTnLst>
                                    <p:set>
                                      <p:cBhvr>
                                        <p:cTn id="54" dur="1" fill="hold">
                                          <p:stCondLst>
                                            <p:cond delay="0"/>
                                          </p:stCondLst>
                                        </p:cTn>
                                        <p:tgtEl>
                                          <p:spTgt spid="368">
                                            <p:txEl>
                                              <p:pRg st="3" end="3"/>
                                            </p:txEl>
                                          </p:spTgt>
                                        </p:tgtEl>
                                        <p:attrNameLst>
                                          <p:attrName>style.visibility</p:attrName>
                                        </p:attrNameLst>
                                      </p:cBhvr>
                                      <p:to>
                                        <p:strVal val="visible"/>
                                      </p:to>
                                    </p:set>
                                    <p:anim calcmode="lin" valueType="num">
                                      <p:cBhvr additive="base">
                                        <p:cTn id="55" dur="500"/>
                                        <p:tgtEl>
                                          <p:spTgt spid="368">
                                            <p:txEl>
                                              <p:pRg st="3" end="3"/>
                                            </p:txEl>
                                          </p:spTgt>
                                        </p:tgtEl>
                                        <p:attrNameLst>
                                          <p:attrName>ppt_w</p:attrName>
                                        </p:attrNameLst>
                                      </p:cBhvr>
                                      <p:tavLst>
                                        <p:tav tm="0">
                                          <p:val>
                                            <p:strVal val="0"/>
                                          </p:val>
                                        </p:tav>
                                        <p:tav tm="100000">
                                          <p:val>
                                            <p:strVal val="#ppt_w"/>
                                          </p:val>
                                        </p:tav>
                                      </p:tavLst>
                                    </p:anim>
                                    <p:anim calcmode="lin" valueType="num">
                                      <p:cBhvr additive="base">
                                        <p:cTn id="56" dur="500"/>
                                        <p:tgtEl>
                                          <p:spTgt spid="368">
                                            <p:txEl>
                                              <p:pRg st="3" end="3"/>
                                            </p:txEl>
                                          </p:spTgt>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250"/>
                                  </p:stCondLst>
                                  <p:childTnLst>
                                    <p:set>
                                      <p:cBhvr>
                                        <p:cTn id="58" dur="1" fill="hold">
                                          <p:stCondLst>
                                            <p:cond delay="0"/>
                                          </p:stCondLst>
                                        </p:cTn>
                                        <p:tgtEl>
                                          <p:spTgt spid="368">
                                            <p:txEl>
                                              <p:pRg st="4" end="4"/>
                                            </p:txEl>
                                          </p:spTgt>
                                        </p:tgtEl>
                                        <p:attrNameLst>
                                          <p:attrName>style.visibility</p:attrName>
                                        </p:attrNameLst>
                                      </p:cBhvr>
                                      <p:to>
                                        <p:strVal val="visible"/>
                                      </p:to>
                                    </p:set>
                                    <p:anim calcmode="lin" valueType="num">
                                      <p:cBhvr additive="base">
                                        <p:cTn id="59" dur="500"/>
                                        <p:tgtEl>
                                          <p:spTgt spid="368">
                                            <p:txEl>
                                              <p:pRg st="4" end="4"/>
                                            </p:txEl>
                                          </p:spTgt>
                                        </p:tgtEl>
                                        <p:attrNameLst>
                                          <p:attrName>ppt_w</p:attrName>
                                        </p:attrNameLst>
                                      </p:cBhvr>
                                      <p:tavLst>
                                        <p:tav tm="0">
                                          <p:val>
                                            <p:strVal val="0"/>
                                          </p:val>
                                        </p:tav>
                                        <p:tav tm="100000">
                                          <p:val>
                                            <p:strVal val="#ppt_w"/>
                                          </p:val>
                                        </p:tav>
                                      </p:tavLst>
                                    </p:anim>
                                    <p:anim calcmode="lin" valueType="num">
                                      <p:cBhvr additive="base">
                                        <p:cTn id="60" dur="500"/>
                                        <p:tgtEl>
                                          <p:spTgt spid="368">
                                            <p:txEl>
                                              <p:pRg st="4" end="4"/>
                                            </p:txEl>
                                          </p:spTgt>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250"/>
                                  </p:stCondLst>
                                  <p:childTnLst>
                                    <p:set>
                                      <p:cBhvr>
                                        <p:cTn id="62" dur="1" fill="hold">
                                          <p:stCondLst>
                                            <p:cond delay="0"/>
                                          </p:stCondLst>
                                        </p:cTn>
                                        <p:tgtEl>
                                          <p:spTgt spid="368">
                                            <p:txEl>
                                              <p:pRg st="5" end="5"/>
                                            </p:txEl>
                                          </p:spTgt>
                                        </p:tgtEl>
                                        <p:attrNameLst>
                                          <p:attrName>style.visibility</p:attrName>
                                        </p:attrNameLst>
                                      </p:cBhvr>
                                      <p:to>
                                        <p:strVal val="visible"/>
                                      </p:to>
                                    </p:set>
                                    <p:anim calcmode="lin" valueType="num">
                                      <p:cBhvr additive="base">
                                        <p:cTn id="63" dur="500"/>
                                        <p:tgtEl>
                                          <p:spTgt spid="368">
                                            <p:txEl>
                                              <p:pRg st="5" end="5"/>
                                            </p:txEl>
                                          </p:spTgt>
                                        </p:tgtEl>
                                        <p:attrNameLst>
                                          <p:attrName>ppt_w</p:attrName>
                                        </p:attrNameLst>
                                      </p:cBhvr>
                                      <p:tavLst>
                                        <p:tav tm="0">
                                          <p:val>
                                            <p:strVal val="0"/>
                                          </p:val>
                                        </p:tav>
                                        <p:tav tm="100000">
                                          <p:val>
                                            <p:strVal val="#ppt_w"/>
                                          </p:val>
                                        </p:tav>
                                      </p:tavLst>
                                    </p:anim>
                                    <p:anim calcmode="lin" valueType="num">
                                      <p:cBhvr additive="base">
                                        <p:cTn id="64" dur="500"/>
                                        <p:tgtEl>
                                          <p:spTgt spid="368">
                                            <p:txEl>
                                              <p:pRg st="5" end="5"/>
                                            </p:txEl>
                                          </p:spTgt>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250"/>
                                  </p:stCondLst>
                                  <p:childTnLst>
                                    <p:set>
                                      <p:cBhvr>
                                        <p:cTn id="66" dur="1" fill="hold">
                                          <p:stCondLst>
                                            <p:cond delay="0"/>
                                          </p:stCondLst>
                                        </p:cTn>
                                        <p:tgtEl>
                                          <p:spTgt spid="368">
                                            <p:txEl>
                                              <p:pRg st="6" end="6"/>
                                            </p:txEl>
                                          </p:spTgt>
                                        </p:tgtEl>
                                        <p:attrNameLst>
                                          <p:attrName>style.visibility</p:attrName>
                                        </p:attrNameLst>
                                      </p:cBhvr>
                                      <p:to>
                                        <p:strVal val="visible"/>
                                      </p:to>
                                    </p:set>
                                    <p:anim calcmode="lin" valueType="num">
                                      <p:cBhvr additive="base">
                                        <p:cTn id="67" dur="500"/>
                                        <p:tgtEl>
                                          <p:spTgt spid="368">
                                            <p:txEl>
                                              <p:pRg st="6" end="6"/>
                                            </p:txEl>
                                          </p:spTgt>
                                        </p:tgtEl>
                                        <p:attrNameLst>
                                          <p:attrName>ppt_w</p:attrName>
                                        </p:attrNameLst>
                                      </p:cBhvr>
                                      <p:tavLst>
                                        <p:tav tm="0">
                                          <p:val>
                                            <p:strVal val="0"/>
                                          </p:val>
                                        </p:tav>
                                        <p:tav tm="100000">
                                          <p:val>
                                            <p:strVal val="#ppt_w"/>
                                          </p:val>
                                        </p:tav>
                                      </p:tavLst>
                                    </p:anim>
                                    <p:anim calcmode="lin" valueType="num">
                                      <p:cBhvr additive="base">
                                        <p:cTn id="68" dur="500"/>
                                        <p:tgtEl>
                                          <p:spTgt spid="368">
                                            <p:txEl>
                                              <p:pRg st="6" end="6"/>
                                            </p:txEl>
                                          </p:spTgt>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250"/>
                                  </p:stCondLst>
                                  <p:childTnLst>
                                    <p:set>
                                      <p:cBhvr>
                                        <p:cTn id="70" dur="1" fill="hold">
                                          <p:stCondLst>
                                            <p:cond delay="0"/>
                                          </p:stCondLst>
                                        </p:cTn>
                                        <p:tgtEl>
                                          <p:spTgt spid="368">
                                            <p:txEl>
                                              <p:pRg st="7" end="7"/>
                                            </p:txEl>
                                          </p:spTgt>
                                        </p:tgtEl>
                                        <p:attrNameLst>
                                          <p:attrName>style.visibility</p:attrName>
                                        </p:attrNameLst>
                                      </p:cBhvr>
                                      <p:to>
                                        <p:strVal val="visible"/>
                                      </p:to>
                                    </p:set>
                                    <p:anim calcmode="lin" valueType="num">
                                      <p:cBhvr additive="base">
                                        <p:cTn id="71" dur="500"/>
                                        <p:tgtEl>
                                          <p:spTgt spid="368">
                                            <p:txEl>
                                              <p:pRg st="7" end="7"/>
                                            </p:txEl>
                                          </p:spTgt>
                                        </p:tgtEl>
                                        <p:attrNameLst>
                                          <p:attrName>ppt_w</p:attrName>
                                        </p:attrNameLst>
                                      </p:cBhvr>
                                      <p:tavLst>
                                        <p:tav tm="0">
                                          <p:val>
                                            <p:strVal val="0"/>
                                          </p:val>
                                        </p:tav>
                                        <p:tav tm="100000">
                                          <p:val>
                                            <p:strVal val="#ppt_w"/>
                                          </p:val>
                                        </p:tav>
                                      </p:tavLst>
                                    </p:anim>
                                    <p:anim calcmode="lin" valueType="num">
                                      <p:cBhvr additive="base">
                                        <p:cTn id="72" dur="500"/>
                                        <p:tgtEl>
                                          <p:spTgt spid="368">
                                            <p:txEl>
                                              <p:pRg st="7" end="7"/>
                                            </p:txEl>
                                          </p:spTgt>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250"/>
                                  </p:stCondLst>
                                  <p:childTnLst>
                                    <p:set>
                                      <p:cBhvr>
                                        <p:cTn id="74" dur="1" fill="hold">
                                          <p:stCondLst>
                                            <p:cond delay="0"/>
                                          </p:stCondLst>
                                        </p:cTn>
                                        <p:tgtEl>
                                          <p:spTgt spid="368">
                                            <p:txEl>
                                              <p:pRg st="8" end="8"/>
                                            </p:txEl>
                                          </p:spTgt>
                                        </p:tgtEl>
                                        <p:attrNameLst>
                                          <p:attrName>style.visibility</p:attrName>
                                        </p:attrNameLst>
                                      </p:cBhvr>
                                      <p:to>
                                        <p:strVal val="visible"/>
                                      </p:to>
                                    </p:set>
                                    <p:anim calcmode="lin" valueType="num">
                                      <p:cBhvr additive="base">
                                        <p:cTn id="75" dur="500"/>
                                        <p:tgtEl>
                                          <p:spTgt spid="368">
                                            <p:txEl>
                                              <p:pRg st="8" end="8"/>
                                            </p:txEl>
                                          </p:spTgt>
                                        </p:tgtEl>
                                        <p:attrNameLst>
                                          <p:attrName>ppt_w</p:attrName>
                                        </p:attrNameLst>
                                      </p:cBhvr>
                                      <p:tavLst>
                                        <p:tav tm="0">
                                          <p:val>
                                            <p:strVal val="0"/>
                                          </p:val>
                                        </p:tav>
                                        <p:tav tm="100000">
                                          <p:val>
                                            <p:strVal val="#ppt_w"/>
                                          </p:val>
                                        </p:tav>
                                      </p:tavLst>
                                    </p:anim>
                                    <p:anim calcmode="lin" valueType="num">
                                      <p:cBhvr additive="base">
                                        <p:cTn id="76" dur="500"/>
                                        <p:tgtEl>
                                          <p:spTgt spid="368">
                                            <p:txEl>
                                              <p:pRg st="8" end="8"/>
                                            </p:txEl>
                                          </p:spTgt>
                                        </p:tgtEl>
                                        <p:attrNameLst>
                                          <p:attrName>ppt_h</p:attrName>
                                        </p:attrNameLst>
                                      </p:cBhvr>
                                      <p:tavLst>
                                        <p:tav tm="0">
                                          <p:val>
                                            <p:strVal val="0"/>
                                          </p:val>
                                        </p:tav>
                                        <p:tav tm="100000">
                                          <p:val>
                                            <p:strVal val="#ppt_h"/>
                                          </p:val>
                                        </p:tav>
                                      </p:tavLst>
                                    </p:anim>
                                  </p:childTnLst>
                                </p:cTn>
                              </p:par>
                            </p:childTnLst>
                          </p:cTn>
                        </p:par>
                        <p:par>
                          <p:cTn id="77" fill="hold">
                            <p:stCondLst>
                              <p:cond delay="1500"/>
                            </p:stCondLst>
                            <p:childTnLst>
                              <p:par>
                                <p:cTn id="78" presetID="10" presetClass="entr" presetSubtype="0" fill="hold" nodeType="afterEffect">
                                  <p:stCondLst>
                                    <p:cond delay="0"/>
                                  </p:stCondLst>
                                  <p:childTnLst>
                                    <p:set>
                                      <p:cBhvr>
                                        <p:cTn id="79" dur="1" fill="hold">
                                          <p:stCondLst>
                                            <p:cond delay="0"/>
                                          </p:stCondLst>
                                        </p:cTn>
                                        <p:tgtEl>
                                          <p:spTgt spid="369">
                                            <p:txEl>
                                              <p:pRg st="0" end="0"/>
                                            </p:txEl>
                                          </p:spTgt>
                                        </p:tgtEl>
                                        <p:attrNameLst>
                                          <p:attrName>style.visibility</p:attrName>
                                        </p:attrNameLst>
                                      </p:cBhvr>
                                      <p:to>
                                        <p:strVal val="visible"/>
                                      </p:to>
                                    </p:set>
                                    <p:animEffect transition="in" filter="fade">
                                      <p:cBhvr>
                                        <p:cTn id="80" dur="500"/>
                                        <p:tgtEl>
                                          <p:spTgt spid="369">
                                            <p:txEl>
                                              <p:pRg st="0" end="0"/>
                                            </p:txEl>
                                          </p:spTgt>
                                        </p:tgtEl>
                                      </p:cBhvr>
                                    </p:animEffect>
                                  </p:childTnLst>
                                </p:cTn>
                              </p:par>
                            </p:childTnLst>
                          </p:cTn>
                        </p:par>
                        <p:par>
                          <p:cTn id="81" fill="hold">
                            <p:stCondLst>
                              <p:cond delay="2000"/>
                            </p:stCondLst>
                            <p:childTnLst>
                              <p:par>
                                <p:cTn id="82" presetID="10" presetClass="entr" presetSubtype="0" fill="hold" nodeType="afterEffect">
                                  <p:stCondLst>
                                    <p:cond delay="0"/>
                                  </p:stCondLst>
                                  <p:childTnLst>
                                    <p:set>
                                      <p:cBhvr>
                                        <p:cTn id="83" dur="1" fill="hold">
                                          <p:stCondLst>
                                            <p:cond delay="0"/>
                                          </p:stCondLst>
                                        </p:cTn>
                                        <p:tgtEl>
                                          <p:spTgt spid="369">
                                            <p:txEl>
                                              <p:pRg st="1" end="1"/>
                                            </p:txEl>
                                          </p:spTgt>
                                        </p:tgtEl>
                                        <p:attrNameLst>
                                          <p:attrName>style.visibility</p:attrName>
                                        </p:attrNameLst>
                                      </p:cBhvr>
                                      <p:to>
                                        <p:strVal val="visible"/>
                                      </p:to>
                                    </p:set>
                                    <p:animEffect transition="in" filter="fade">
                                      <p:cBhvr>
                                        <p:cTn id="84" dur="500"/>
                                        <p:tgtEl>
                                          <p:spTgt spid="369">
                                            <p:txEl>
                                              <p:pRg st="1" end="1"/>
                                            </p:txEl>
                                          </p:spTgt>
                                        </p:tgtEl>
                                      </p:cBhvr>
                                    </p:animEffect>
                                  </p:childTnLst>
                                </p:cTn>
                              </p:par>
                            </p:childTnLst>
                          </p:cTn>
                        </p:par>
                        <p:par>
                          <p:cTn id="85" fill="hold">
                            <p:stCondLst>
                              <p:cond delay="2500"/>
                            </p:stCondLst>
                            <p:childTnLst>
                              <p:par>
                                <p:cTn id="86" presetID="10" presetClass="entr" presetSubtype="0" fill="hold" nodeType="afterEffect">
                                  <p:stCondLst>
                                    <p:cond delay="0"/>
                                  </p:stCondLst>
                                  <p:childTnLst>
                                    <p:set>
                                      <p:cBhvr>
                                        <p:cTn id="87" dur="1" fill="hold">
                                          <p:stCondLst>
                                            <p:cond delay="0"/>
                                          </p:stCondLst>
                                        </p:cTn>
                                        <p:tgtEl>
                                          <p:spTgt spid="369">
                                            <p:txEl>
                                              <p:pRg st="2" end="2"/>
                                            </p:txEl>
                                          </p:spTgt>
                                        </p:tgtEl>
                                        <p:attrNameLst>
                                          <p:attrName>style.visibility</p:attrName>
                                        </p:attrNameLst>
                                      </p:cBhvr>
                                      <p:to>
                                        <p:strVal val="visible"/>
                                      </p:to>
                                    </p:set>
                                    <p:animEffect transition="in" filter="fade">
                                      <p:cBhvr>
                                        <p:cTn id="88" dur="500"/>
                                        <p:tgtEl>
                                          <p:spTgt spid="369">
                                            <p:txEl>
                                              <p:pRg st="2" end="2"/>
                                            </p:txEl>
                                          </p:spTgt>
                                        </p:tgtEl>
                                      </p:cBhvr>
                                    </p:animEffect>
                                  </p:childTnLst>
                                </p:cTn>
                              </p:par>
                            </p:childTnLst>
                          </p:cTn>
                        </p:par>
                        <p:par>
                          <p:cTn id="89" fill="hold">
                            <p:stCondLst>
                              <p:cond delay="3000"/>
                            </p:stCondLst>
                            <p:childTnLst>
                              <p:par>
                                <p:cTn id="90" presetID="10" presetClass="entr" presetSubtype="0" fill="hold" nodeType="afterEffect">
                                  <p:stCondLst>
                                    <p:cond delay="0"/>
                                  </p:stCondLst>
                                  <p:childTnLst>
                                    <p:set>
                                      <p:cBhvr>
                                        <p:cTn id="91" dur="1" fill="hold">
                                          <p:stCondLst>
                                            <p:cond delay="0"/>
                                          </p:stCondLst>
                                        </p:cTn>
                                        <p:tgtEl>
                                          <p:spTgt spid="369">
                                            <p:txEl>
                                              <p:pRg st="3" end="3"/>
                                            </p:txEl>
                                          </p:spTgt>
                                        </p:tgtEl>
                                        <p:attrNameLst>
                                          <p:attrName>style.visibility</p:attrName>
                                        </p:attrNameLst>
                                      </p:cBhvr>
                                      <p:to>
                                        <p:strVal val="visible"/>
                                      </p:to>
                                    </p:set>
                                    <p:animEffect transition="in" filter="fade">
                                      <p:cBhvr>
                                        <p:cTn id="92" dur="500"/>
                                        <p:tgtEl>
                                          <p:spTgt spid="369">
                                            <p:txEl>
                                              <p:pRg st="3" end="3"/>
                                            </p:txEl>
                                          </p:spTgt>
                                        </p:tgtEl>
                                      </p:cBhvr>
                                    </p:animEffect>
                                  </p:childTnLst>
                                </p:cTn>
                              </p:par>
                            </p:childTnLst>
                          </p:cTn>
                        </p:par>
                        <p:par>
                          <p:cTn id="93" fill="hold">
                            <p:stCondLst>
                              <p:cond delay="3500"/>
                            </p:stCondLst>
                            <p:childTnLst>
                              <p:par>
                                <p:cTn id="94" presetID="10" presetClass="entr" presetSubtype="0" fill="hold" nodeType="afterEffect">
                                  <p:stCondLst>
                                    <p:cond delay="0"/>
                                  </p:stCondLst>
                                  <p:childTnLst>
                                    <p:set>
                                      <p:cBhvr>
                                        <p:cTn id="95" dur="1" fill="hold">
                                          <p:stCondLst>
                                            <p:cond delay="0"/>
                                          </p:stCondLst>
                                        </p:cTn>
                                        <p:tgtEl>
                                          <p:spTgt spid="369">
                                            <p:txEl>
                                              <p:pRg st="4" end="4"/>
                                            </p:txEl>
                                          </p:spTgt>
                                        </p:tgtEl>
                                        <p:attrNameLst>
                                          <p:attrName>style.visibility</p:attrName>
                                        </p:attrNameLst>
                                      </p:cBhvr>
                                      <p:to>
                                        <p:strVal val="visible"/>
                                      </p:to>
                                    </p:set>
                                    <p:animEffect transition="in" filter="fade">
                                      <p:cBhvr>
                                        <p:cTn id="96" dur="500"/>
                                        <p:tgtEl>
                                          <p:spTgt spid="369">
                                            <p:txEl>
                                              <p:pRg st="4" end="4"/>
                                            </p:txEl>
                                          </p:spTgt>
                                        </p:tgtEl>
                                      </p:cBhvr>
                                    </p:animEffect>
                                  </p:childTnLst>
                                </p:cTn>
                              </p:par>
                            </p:childTnLst>
                          </p:cTn>
                        </p:par>
                        <p:par>
                          <p:cTn id="97" fill="hold">
                            <p:stCondLst>
                              <p:cond delay="4000"/>
                            </p:stCondLst>
                            <p:childTnLst>
                              <p:par>
                                <p:cTn id="98" presetID="10" presetClass="entr" presetSubtype="0" fill="hold" nodeType="afterEffect">
                                  <p:stCondLst>
                                    <p:cond delay="0"/>
                                  </p:stCondLst>
                                  <p:childTnLst>
                                    <p:set>
                                      <p:cBhvr>
                                        <p:cTn id="99" dur="1" fill="hold">
                                          <p:stCondLst>
                                            <p:cond delay="0"/>
                                          </p:stCondLst>
                                        </p:cTn>
                                        <p:tgtEl>
                                          <p:spTgt spid="369">
                                            <p:txEl>
                                              <p:pRg st="5" end="5"/>
                                            </p:txEl>
                                          </p:spTgt>
                                        </p:tgtEl>
                                        <p:attrNameLst>
                                          <p:attrName>style.visibility</p:attrName>
                                        </p:attrNameLst>
                                      </p:cBhvr>
                                      <p:to>
                                        <p:strVal val="visible"/>
                                      </p:to>
                                    </p:set>
                                    <p:animEffect transition="in" filter="fade">
                                      <p:cBhvr>
                                        <p:cTn id="100" dur="500"/>
                                        <p:tgtEl>
                                          <p:spTgt spid="369">
                                            <p:txEl>
                                              <p:pRg st="5" end="5"/>
                                            </p:txEl>
                                          </p:spTgt>
                                        </p:tgtEl>
                                      </p:cBhvr>
                                    </p:animEffect>
                                  </p:childTnLst>
                                </p:cTn>
                              </p:par>
                            </p:childTnLst>
                          </p:cTn>
                        </p:par>
                        <p:par>
                          <p:cTn id="101" fill="hold">
                            <p:stCondLst>
                              <p:cond delay="4500"/>
                            </p:stCondLst>
                            <p:childTnLst>
                              <p:par>
                                <p:cTn id="102" presetID="10" presetClass="entr" presetSubtype="0" fill="hold" nodeType="afterEffect">
                                  <p:stCondLst>
                                    <p:cond delay="0"/>
                                  </p:stCondLst>
                                  <p:childTnLst>
                                    <p:set>
                                      <p:cBhvr>
                                        <p:cTn id="103" dur="1" fill="hold">
                                          <p:stCondLst>
                                            <p:cond delay="0"/>
                                          </p:stCondLst>
                                        </p:cTn>
                                        <p:tgtEl>
                                          <p:spTgt spid="369">
                                            <p:txEl>
                                              <p:pRg st="6" end="6"/>
                                            </p:txEl>
                                          </p:spTgt>
                                        </p:tgtEl>
                                        <p:attrNameLst>
                                          <p:attrName>style.visibility</p:attrName>
                                        </p:attrNameLst>
                                      </p:cBhvr>
                                      <p:to>
                                        <p:strVal val="visible"/>
                                      </p:to>
                                    </p:set>
                                    <p:animEffect transition="in" filter="fade">
                                      <p:cBhvr>
                                        <p:cTn id="104" dur="500"/>
                                        <p:tgtEl>
                                          <p:spTgt spid="369">
                                            <p:txEl>
                                              <p:pRg st="6" end="6"/>
                                            </p:txEl>
                                          </p:spTgt>
                                        </p:tgtEl>
                                      </p:cBhvr>
                                    </p:animEffect>
                                  </p:childTnLst>
                                </p:cTn>
                              </p:par>
                            </p:childTnLst>
                          </p:cTn>
                        </p:par>
                        <p:par>
                          <p:cTn id="105" fill="hold">
                            <p:stCondLst>
                              <p:cond delay="5000"/>
                            </p:stCondLst>
                            <p:childTnLst>
                              <p:par>
                                <p:cTn id="106" presetID="10" presetClass="entr" presetSubtype="0" fill="hold" nodeType="afterEffect">
                                  <p:stCondLst>
                                    <p:cond delay="0"/>
                                  </p:stCondLst>
                                  <p:childTnLst>
                                    <p:set>
                                      <p:cBhvr>
                                        <p:cTn id="107" dur="1" fill="hold">
                                          <p:stCondLst>
                                            <p:cond delay="0"/>
                                          </p:stCondLst>
                                        </p:cTn>
                                        <p:tgtEl>
                                          <p:spTgt spid="369">
                                            <p:txEl>
                                              <p:pRg st="7" end="7"/>
                                            </p:txEl>
                                          </p:spTgt>
                                        </p:tgtEl>
                                        <p:attrNameLst>
                                          <p:attrName>style.visibility</p:attrName>
                                        </p:attrNameLst>
                                      </p:cBhvr>
                                      <p:to>
                                        <p:strVal val="visible"/>
                                      </p:to>
                                    </p:set>
                                    <p:animEffect transition="in" filter="fade">
                                      <p:cBhvr>
                                        <p:cTn id="108" dur="500"/>
                                        <p:tgtEl>
                                          <p:spTgt spid="369">
                                            <p:txEl>
                                              <p:pRg st="7" end="7"/>
                                            </p:txEl>
                                          </p:spTgt>
                                        </p:tgtEl>
                                      </p:cBhvr>
                                    </p:animEffect>
                                  </p:childTnLst>
                                </p:cTn>
                              </p:par>
                            </p:childTnLst>
                          </p:cTn>
                        </p:par>
                        <p:par>
                          <p:cTn id="109" fill="hold">
                            <p:stCondLst>
                              <p:cond delay="5500"/>
                            </p:stCondLst>
                            <p:childTnLst>
                              <p:par>
                                <p:cTn id="110" presetID="10" presetClass="entr" presetSubtype="0" fill="hold" nodeType="afterEffect">
                                  <p:stCondLst>
                                    <p:cond delay="0"/>
                                  </p:stCondLst>
                                  <p:childTnLst>
                                    <p:set>
                                      <p:cBhvr>
                                        <p:cTn id="111" dur="1" fill="hold">
                                          <p:stCondLst>
                                            <p:cond delay="0"/>
                                          </p:stCondLst>
                                        </p:cTn>
                                        <p:tgtEl>
                                          <p:spTgt spid="369">
                                            <p:txEl>
                                              <p:pRg st="8" end="8"/>
                                            </p:txEl>
                                          </p:spTgt>
                                        </p:tgtEl>
                                        <p:attrNameLst>
                                          <p:attrName>style.visibility</p:attrName>
                                        </p:attrNameLst>
                                      </p:cBhvr>
                                      <p:to>
                                        <p:strVal val="visible"/>
                                      </p:to>
                                    </p:set>
                                    <p:animEffect transition="in" filter="fade">
                                      <p:cBhvr>
                                        <p:cTn id="112" dur="500"/>
                                        <p:tgtEl>
                                          <p:spTgt spid="369">
                                            <p:txEl>
                                              <p:pRg st="8" end="8"/>
                                            </p:txEl>
                                          </p:spTgt>
                                        </p:tgtEl>
                                      </p:cBhvr>
                                    </p:animEffect>
                                  </p:childTnLst>
                                </p:cTn>
                              </p:par>
                            </p:childTnLst>
                          </p:cTn>
                        </p:par>
                        <p:par>
                          <p:cTn id="113" fill="hold">
                            <p:stCondLst>
                              <p:cond delay="6000"/>
                            </p:stCondLst>
                            <p:childTnLst>
                              <p:par>
                                <p:cTn id="114" presetID="10" presetClass="entr" presetSubtype="0" fill="hold" nodeType="afterEffect">
                                  <p:stCondLst>
                                    <p:cond delay="0"/>
                                  </p:stCondLst>
                                  <p:childTnLst>
                                    <p:set>
                                      <p:cBhvr>
                                        <p:cTn id="115" dur="1" fill="hold">
                                          <p:stCondLst>
                                            <p:cond delay="0"/>
                                          </p:stCondLst>
                                        </p:cTn>
                                        <p:tgtEl>
                                          <p:spTgt spid="370">
                                            <p:txEl>
                                              <p:pRg st="0" end="0"/>
                                            </p:txEl>
                                          </p:spTgt>
                                        </p:tgtEl>
                                        <p:attrNameLst>
                                          <p:attrName>style.visibility</p:attrName>
                                        </p:attrNameLst>
                                      </p:cBhvr>
                                      <p:to>
                                        <p:strVal val="visible"/>
                                      </p:to>
                                    </p:set>
                                    <p:animEffect transition="in" filter="fade">
                                      <p:cBhvr>
                                        <p:cTn id="116" dur="750"/>
                                        <p:tgtEl>
                                          <p:spTgt spid="370">
                                            <p:txEl>
                                              <p:pRg st="0" end="0"/>
                                            </p:txEl>
                                          </p:spTgt>
                                        </p:tgtEl>
                                      </p:cBhvr>
                                    </p:animEffect>
                                  </p:childTnLst>
                                </p:cTn>
                              </p:par>
                            </p:childTnLst>
                          </p:cTn>
                        </p:par>
                        <p:par>
                          <p:cTn id="117" fill="hold">
                            <p:stCondLst>
                              <p:cond delay="6750"/>
                            </p:stCondLst>
                            <p:childTnLst>
                              <p:par>
                                <p:cTn id="118" presetID="10" presetClass="entr" presetSubtype="0" fill="hold" nodeType="afterEffect">
                                  <p:stCondLst>
                                    <p:cond delay="0"/>
                                  </p:stCondLst>
                                  <p:childTnLst>
                                    <p:set>
                                      <p:cBhvr>
                                        <p:cTn id="119" dur="1" fill="hold">
                                          <p:stCondLst>
                                            <p:cond delay="0"/>
                                          </p:stCondLst>
                                        </p:cTn>
                                        <p:tgtEl>
                                          <p:spTgt spid="370">
                                            <p:txEl>
                                              <p:pRg st="1" end="1"/>
                                            </p:txEl>
                                          </p:spTgt>
                                        </p:tgtEl>
                                        <p:attrNameLst>
                                          <p:attrName>style.visibility</p:attrName>
                                        </p:attrNameLst>
                                      </p:cBhvr>
                                      <p:to>
                                        <p:strVal val="visible"/>
                                      </p:to>
                                    </p:set>
                                    <p:animEffect transition="in" filter="fade">
                                      <p:cBhvr>
                                        <p:cTn id="120" dur="750"/>
                                        <p:tgtEl>
                                          <p:spTgt spid="370">
                                            <p:txEl>
                                              <p:pRg st="1" end="1"/>
                                            </p:txEl>
                                          </p:spTgt>
                                        </p:tgtEl>
                                      </p:cBhvr>
                                    </p:animEffect>
                                  </p:childTnLst>
                                </p:cTn>
                              </p:par>
                            </p:childTnLst>
                          </p:cTn>
                        </p:par>
                        <p:par>
                          <p:cTn id="121" fill="hold">
                            <p:stCondLst>
                              <p:cond delay="7500"/>
                            </p:stCondLst>
                            <p:childTnLst>
                              <p:par>
                                <p:cTn id="122" presetID="10" presetClass="entr" presetSubtype="0" fill="hold" nodeType="afterEffect">
                                  <p:stCondLst>
                                    <p:cond delay="0"/>
                                  </p:stCondLst>
                                  <p:childTnLst>
                                    <p:set>
                                      <p:cBhvr>
                                        <p:cTn id="123" dur="1" fill="hold">
                                          <p:stCondLst>
                                            <p:cond delay="0"/>
                                          </p:stCondLst>
                                        </p:cTn>
                                        <p:tgtEl>
                                          <p:spTgt spid="370">
                                            <p:txEl>
                                              <p:pRg st="2" end="2"/>
                                            </p:txEl>
                                          </p:spTgt>
                                        </p:tgtEl>
                                        <p:attrNameLst>
                                          <p:attrName>style.visibility</p:attrName>
                                        </p:attrNameLst>
                                      </p:cBhvr>
                                      <p:to>
                                        <p:strVal val="visible"/>
                                      </p:to>
                                    </p:set>
                                    <p:animEffect transition="in" filter="fade">
                                      <p:cBhvr>
                                        <p:cTn id="124" dur="750"/>
                                        <p:tgtEl>
                                          <p:spTgt spid="370">
                                            <p:txEl>
                                              <p:pRg st="2" end="2"/>
                                            </p:txEl>
                                          </p:spTgt>
                                        </p:tgtEl>
                                      </p:cBhvr>
                                    </p:animEffect>
                                  </p:childTnLst>
                                </p:cTn>
                              </p:par>
                            </p:childTnLst>
                          </p:cTn>
                        </p:par>
                        <p:par>
                          <p:cTn id="125" fill="hold">
                            <p:stCondLst>
                              <p:cond delay="8250"/>
                            </p:stCondLst>
                            <p:childTnLst>
                              <p:par>
                                <p:cTn id="126" presetID="10" presetClass="entr" presetSubtype="0" fill="hold" nodeType="afterEffect">
                                  <p:stCondLst>
                                    <p:cond delay="0"/>
                                  </p:stCondLst>
                                  <p:childTnLst>
                                    <p:set>
                                      <p:cBhvr>
                                        <p:cTn id="127" dur="1" fill="hold">
                                          <p:stCondLst>
                                            <p:cond delay="0"/>
                                          </p:stCondLst>
                                        </p:cTn>
                                        <p:tgtEl>
                                          <p:spTgt spid="370">
                                            <p:txEl>
                                              <p:pRg st="3" end="3"/>
                                            </p:txEl>
                                          </p:spTgt>
                                        </p:tgtEl>
                                        <p:attrNameLst>
                                          <p:attrName>style.visibility</p:attrName>
                                        </p:attrNameLst>
                                      </p:cBhvr>
                                      <p:to>
                                        <p:strVal val="visible"/>
                                      </p:to>
                                    </p:set>
                                    <p:animEffect transition="in" filter="fade">
                                      <p:cBhvr>
                                        <p:cTn id="128" dur="750"/>
                                        <p:tgtEl>
                                          <p:spTgt spid="370">
                                            <p:txEl>
                                              <p:pRg st="3" end="3"/>
                                            </p:txEl>
                                          </p:spTgt>
                                        </p:tgtEl>
                                      </p:cBhvr>
                                    </p:animEffect>
                                  </p:childTnLst>
                                </p:cTn>
                              </p:par>
                            </p:childTnLst>
                          </p:cTn>
                        </p:par>
                        <p:par>
                          <p:cTn id="129" fill="hold">
                            <p:stCondLst>
                              <p:cond delay="9000"/>
                            </p:stCondLst>
                            <p:childTnLst>
                              <p:par>
                                <p:cTn id="130" presetID="10" presetClass="entr" presetSubtype="0" fill="hold" nodeType="afterEffect">
                                  <p:stCondLst>
                                    <p:cond delay="0"/>
                                  </p:stCondLst>
                                  <p:childTnLst>
                                    <p:set>
                                      <p:cBhvr>
                                        <p:cTn id="131" dur="1" fill="hold">
                                          <p:stCondLst>
                                            <p:cond delay="0"/>
                                          </p:stCondLst>
                                        </p:cTn>
                                        <p:tgtEl>
                                          <p:spTgt spid="370">
                                            <p:txEl>
                                              <p:pRg st="4" end="4"/>
                                            </p:txEl>
                                          </p:spTgt>
                                        </p:tgtEl>
                                        <p:attrNameLst>
                                          <p:attrName>style.visibility</p:attrName>
                                        </p:attrNameLst>
                                      </p:cBhvr>
                                      <p:to>
                                        <p:strVal val="visible"/>
                                      </p:to>
                                    </p:set>
                                    <p:animEffect transition="in" filter="fade">
                                      <p:cBhvr>
                                        <p:cTn id="132" dur="750"/>
                                        <p:tgtEl>
                                          <p:spTgt spid="370">
                                            <p:txEl>
                                              <p:pRg st="4" end="4"/>
                                            </p:txEl>
                                          </p:spTgt>
                                        </p:tgtEl>
                                      </p:cBhvr>
                                    </p:animEffect>
                                  </p:childTnLst>
                                </p:cTn>
                              </p:par>
                            </p:childTnLst>
                          </p:cTn>
                        </p:par>
                        <p:par>
                          <p:cTn id="133" fill="hold">
                            <p:stCondLst>
                              <p:cond delay="9750"/>
                            </p:stCondLst>
                            <p:childTnLst>
                              <p:par>
                                <p:cTn id="134" presetID="10" presetClass="entr" presetSubtype="0" fill="hold" nodeType="afterEffect">
                                  <p:stCondLst>
                                    <p:cond delay="0"/>
                                  </p:stCondLst>
                                  <p:childTnLst>
                                    <p:set>
                                      <p:cBhvr>
                                        <p:cTn id="135" dur="1" fill="hold">
                                          <p:stCondLst>
                                            <p:cond delay="0"/>
                                          </p:stCondLst>
                                        </p:cTn>
                                        <p:tgtEl>
                                          <p:spTgt spid="370">
                                            <p:txEl>
                                              <p:pRg st="5" end="5"/>
                                            </p:txEl>
                                          </p:spTgt>
                                        </p:tgtEl>
                                        <p:attrNameLst>
                                          <p:attrName>style.visibility</p:attrName>
                                        </p:attrNameLst>
                                      </p:cBhvr>
                                      <p:to>
                                        <p:strVal val="visible"/>
                                      </p:to>
                                    </p:set>
                                    <p:animEffect transition="in" filter="fade">
                                      <p:cBhvr>
                                        <p:cTn id="136" dur="750"/>
                                        <p:tgtEl>
                                          <p:spTgt spid="370">
                                            <p:txEl>
                                              <p:pRg st="5" end="5"/>
                                            </p:txEl>
                                          </p:spTgt>
                                        </p:tgtEl>
                                      </p:cBhvr>
                                    </p:animEffect>
                                  </p:childTnLst>
                                </p:cTn>
                              </p:par>
                            </p:childTnLst>
                          </p:cTn>
                        </p:par>
                        <p:par>
                          <p:cTn id="137" fill="hold">
                            <p:stCondLst>
                              <p:cond delay="10500"/>
                            </p:stCondLst>
                            <p:childTnLst>
                              <p:par>
                                <p:cTn id="138" presetID="10" presetClass="entr" presetSubtype="0" fill="hold" nodeType="afterEffect">
                                  <p:stCondLst>
                                    <p:cond delay="0"/>
                                  </p:stCondLst>
                                  <p:childTnLst>
                                    <p:set>
                                      <p:cBhvr>
                                        <p:cTn id="139" dur="1" fill="hold">
                                          <p:stCondLst>
                                            <p:cond delay="0"/>
                                          </p:stCondLst>
                                        </p:cTn>
                                        <p:tgtEl>
                                          <p:spTgt spid="370">
                                            <p:txEl>
                                              <p:pRg st="6" end="6"/>
                                            </p:txEl>
                                          </p:spTgt>
                                        </p:tgtEl>
                                        <p:attrNameLst>
                                          <p:attrName>style.visibility</p:attrName>
                                        </p:attrNameLst>
                                      </p:cBhvr>
                                      <p:to>
                                        <p:strVal val="visible"/>
                                      </p:to>
                                    </p:set>
                                    <p:animEffect transition="in" filter="fade">
                                      <p:cBhvr>
                                        <p:cTn id="140" dur="750"/>
                                        <p:tgtEl>
                                          <p:spTgt spid="370">
                                            <p:txEl>
                                              <p:pRg st="6" end="6"/>
                                            </p:txEl>
                                          </p:spTgt>
                                        </p:tgtEl>
                                      </p:cBhvr>
                                    </p:animEffect>
                                  </p:childTnLst>
                                </p:cTn>
                              </p:par>
                            </p:childTnLst>
                          </p:cTn>
                        </p:par>
                        <p:par>
                          <p:cTn id="141" fill="hold">
                            <p:stCondLst>
                              <p:cond delay="11250"/>
                            </p:stCondLst>
                            <p:childTnLst>
                              <p:par>
                                <p:cTn id="142" presetID="10" presetClass="entr" presetSubtype="0" fill="hold" nodeType="afterEffect">
                                  <p:stCondLst>
                                    <p:cond delay="0"/>
                                  </p:stCondLst>
                                  <p:childTnLst>
                                    <p:set>
                                      <p:cBhvr>
                                        <p:cTn id="143" dur="1" fill="hold">
                                          <p:stCondLst>
                                            <p:cond delay="0"/>
                                          </p:stCondLst>
                                        </p:cTn>
                                        <p:tgtEl>
                                          <p:spTgt spid="370">
                                            <p:txEl>
                                              <p:pRg st="7" end="7"/>
                                            </p:txEl>
                                          </p:spTgt>
                                        </p:tgtEl>
                                        <p:attrNameLst>
                                          <p:attrName>style.visibility</p:attrName>
                                        </p:attrNameLst>
                                      </p:cBhvr>
                                      <p:to>
                                        <p:strVal val="visible"/>
                                      </p:to>
                                    </p:set>
                                    <p:animEffect transition="in" filter="fade">
                                      <p:cBhvr>
                                        <p:cTn id="144" dur="750"/>
                                        <p:tgtEl>
                                          <p:spTgt spid="370">
                                            <p:txEl>
                                              <p:pRg st="7" end="7"/>
                                            </p:txEl>
                                          </p:spTgt>
                                        </p:tgtEl>
                                      </p:cBhvr>
                                    </p:animEffect>
                                  </p:childTnLst>
                                </p:cTn>
                              </p:par>
                            </p:childTnLst>
                          </p:cTn>
                        </p:par>
                        <p:par>
                          <p:cTn id="145" fill="hold">
                            <p:stCondLst>
                              <p:cond delay="12000"/>
                            </p:stCondLst>
                            <p:childTnLst>
                              <p:par>
                                <p:cTn id="146" presetID="10" presetClass="entr" presetSubtype="0" fill="hold" nodeType="afterEffect">
                                  <p:stCondLst>
                                    <p:cond delay="0"/>
                                  </p:stCondLst>
                                  <p:childTnLst>
                                    <p:set>
                                      <p:cBhvr>
                                        <p:cTn id="147" dur="1" fill="hold">
                                          <p:stCondLst>
                                            <p:cond delay="0"/>
                                          </p:stCondLst>
                                        </p:cTn>
                                        <p:tgtEl>
                                          <p:spTgt spid="370">
                                            <p:txEl>
                                              <p:pRg st="8" end="8"/>
                                            </p:txEl>
                                          </p:spTgt>
                                        </p:tgtEl>
                                        <p:attrNameLst>
                                          <p:attrName>style.visibility</p:attrName>
                                        </p:attrNameLst>
                                      </p:cBhvr>
                                      <p:to>
                                        <p:strVal val="visible"/>
                                      </p:to>
                                    </p:set>
                                    <p:animEffect transition="in" filter="fade">
                                      <p:cBhvr>
                                        <p:cTn id="148" dur="750"/>
                                        <p:tgtEl>
                                          <p:spTgt spid="370">
                                            <p:txEl>
                                              <p:pRg st="8" end="8"/>
                                            </p:txEl>
                                          </p:spTgt>
                                        </p:tgtEl>
                                      </p:cBhvr>
                                    </p:animEffect>
                                  </p:childTnLst>
                                </p:cTn>
                              </p:par>
                            </p:childTnLst>
                          </p:cTn>
                        </p:par>
                        <p:par>
                          <p:cTn id="149" fill="hold">
                            <p:stCondLst>
                              <p:cond delay="12750"/>
                            </p:stCondLst>
                            <p:childTnLst>
                              <p:par>
                                <p:cTn id="150" presetID="10" presetClass="entr" presetSubtype="0" fill="hold" nodeType="afterEffect">
                                  <p:stCondLst>
                                    <p:cond delay="0"/>
                                  </p:stCondLst>
                                  <p:childTnLst>
                                    <p:set>
                                      <p:cBhvr>
                                        <p:cTn id="151" dur="1" fill="hold">
                                          <p:stCondLst>
                                            <p:cond delay="0"/>
                                          </p:stCondLst>
                                        </p:cTn>
                                        <p:tgtEl>
                                          <p:spTgt spid="376"/>
                                        </p:tgtEl>
                                        <p:attrNameLst>
                                          <p:attrName>style.visibility</p:attrName>
                                        </p:attrNameLst>
                                      </p:cBhvr>
                                      <p:to>
                                        <p:strVal val="visible"/>
                                      </p:to>
                                    </p:set>
                                    <p:animEffect transition="in" filter="fade">
                                      <p:cBhvr>
                                        <p:cTn id="152" dur="500"/>
                                        <p:tgtEl>
                                          <p:spTgt spid="376"/>
                                        </p:tgtEl>
                                      </p:cBhvr>
                                    </p:animEffect>
                                  </p:childTnLst>
                                </p:cTn>
                              </p:par>
                            </p:childTnLst>
                          </p:cTn>
                        </p:par>
                        <p:par>
                          <p:cTn id="153" fill="hold">
                            <p:stCondLst>
                              <p:cond delay="13250"/>
                            </p:stCondLst>
                            <p:childTnLst>
                              <p:par>
                                <p:cTn id="154" presetID="23" presetClass="entr" presetSubtype="16" fill="hold" nodeType="afterEffect">
                                  <p:stCondLst>
                                    <p:cond delay="0"/>
                                  </p:stCondLst>
                                  <p:childTnLst>
                                    <p:set>
                                      <p:cBhvr>
                                        <p:cTn id="155" dur="1" fill="hold">
                                          <p:stCondLst>
                                            <p:cond delay="0"/>
                                          </p:stCondLst>
                                        </p:cTn>
                                        <p:tgtEl>
                                          <p:spTgt spid="372"/>
                                        </p:tgtEl>
                                        <p:attrNameLst>
                                          <p:attrName>style.visibility</p:attrName>
                                        </p:attrNameLst>
                                      </p:cBhvr>
                                      <p:to>
                                        <p:strVal val="visible"/>
                                      </p:to>
                                    </p:set>
                                    <p:anim calcmode="lin" valueType="num">
                                      <p:cBhvr additive="base">
                                        <p:cTn id="156" dur="500"/>
                                        <p:tgtEl>
                                          <p:spTgt spid="372"/>
                                        </p:tgtEl>
                                        <p:attrNameLst>
                                          <p:attrName>ppt_w</p:attrName>
                                        </p:attrNameLst>
                                      </p:cBhvr>
                                      <p:tavLst>
                                        <p:tav tm="0">
                                          <p:val>
                                            <p:strVal val="0"/>
                                          </p:val>
                                        </p:tav>
                                        <p:tav tm="100000">
                                          <p:val>
                                            <p:strVal val="#ppt_w"/>
                                          </p:val>
                                        </p:tav>
                                      </p:tavLst>
                                    </p:anim>
                                    <p:anim calcmode="lin" valueType="num">
                                      <p:cBhvr additive="base">
                                        <p:cTn id="157" dur="500"/>
                                        <p:tgtEl>
                                          <p:spTgt spid="372"/>
                                        </p:tgtEl>
                                        <p:attrNameLst>
                                          <p:attrName>ppt_h</p:attrName>
                                        </p:attrNameLst>
                                      </p:cBhvr>
                                      <p:tavLst>
                                        <p:tav tm="0">
                                          <p:val>
                                            <p:strVal val="0"/>
                                          </p:val>
                                        </p:tav>
                                        <p:tav tm="100000">
                                          <p:val>
                                            <p:strVal val="#ppt_h"/>
                                          </p:val>
                                        </p:tav>
                                      </p:tavLst>
                                    </p:anim>
                                  </p:childTnLst>
                                </p:cTn>
                              </p:par>
                              <p:par>
                                <p:cTn id="158" presetID="23" presetClass="entr" presetSubtype="16" fill="hold" nodeType="withEffect">
                                  <p:stCondLst>
                                    <p:cond delay="250"/>
                                  </p:stCondLst>
                                  <p:childTnLst>
                                    <p:set>
                                      <p:cBhvr>
                                        <p:cTn id="159" dur="1" fill="hold">
                                          <p:stCondLst>
                                            <p:cond delay="0"/>
                                          </p:stCondLst>
                                        </p:cTn>
                                        <p:tgtEl>
                                          <p:spTgt spid="373">
                                            <p:txEl>
                                              <p:pRg st="0" end="0"/>
                                            </p:txEl>
                                          </p:spTgt>
                                        </p:tgtEl>
                                        <p:attrNameLst>
                                          <p:attrName>style.visibility</p:attrName>
                                        </p:attrNameLst>
                                      </p:cBhvr>
                                      <p:to>
                                        <p:strVal val="visible"/>
                                      </p:to>
                                    </p:set>
                                    <p:anim calcmode="lin" valueType="num">
                                      <p:cBhvr additive="base">
                                        <p:cTn id="160" dur="500"/>
                                        <p:tgtEl>
                                          <p:spTgt spid="373">
                                            <p:txEl>
                                              <p:pRg st="0" end="0"/>
                                            </p:txEl>
                                          </p:spTgt>
                                        </p:tgtEl>
                                        <p:attrNameLst>
                                          <p:attrName>ppt_w</p:attrName>
                                        </p:attrNameLst>
                                      </p:cBhvr>
                                      <p:tavLst>
                                        <p:tav tm="0">
                                          <p:val>
                                            <p:strVal val="0"/>
                                          </p:val>
                                        </p:tav>
                                        <p:tav tm="100000">
                                          <p:val>
                                            <p:strVal val="#ppt_w"/>
                                          </p:val>
                                        </p:tav>
                                      </p:tavLst>
                                    </p:anim>
                                    <p:anim calcmode="lin" valueType="num">
                                      <p:cBhvr additive="base">
                                        <p:cTn id="161" dur="500"/>
                                        <p:tgtEl>
                                          <p:spTgt spid="373">
                                            <p:txEl>
                                              <p:pRg st="0" end="0"/>
                                            </p:txEl>
                                          </p:spTgt>
                                        </p:tgtEl>
                                        <p:attrNameLst>
                                          <p:attrName>ppt_h</p:attrName>
                                        </p:attrNameLst>
                                      </p:cBhvr>
                                      <p:tavLst>
                                        <p:tav tm="0">
                                          <p:val>
                                            <p:strVal val="0"/>
                                          </p:val>
                                        </p:tav>
                                        <p:tav tm="100000">
                                          <p:val>
                                            <p:strVal val="#ppt_h"/>
                                          </p:val>
                                        </p:tav>
                                      </p:tavLst>
                                    </p:anim>
                                  </p:childTnLst>
                                </p:cTn>
                              </p:par>
                              <p:par>
                                <p:cTn id="162" presetID="23" presetClass="entr" presetSubtype="16" fill="hold" nodeType="withEffect">
                                  <p:stCondLst>
                                    <p:cond delay="250"/>
                                  </p:stCondLst>
                                  <p:childTnLst>
                                    <p:set>
                                      <p:cBhvr>
                                        <p:cTn id="163" dur="1" fill="hold">
                                          <p:stCondLst>
                                            <p:cond delay="0"/>
                                          </p:stCondLst>
                                        </p:cTn>
                                        <p:tgtEl>
                                          <p:spTgt spid="373">
                                            <p:txEl>
                                              <p:pRg st="1" end="1"/>
                                            </p:txEl>
                                          </p:spTgt>
                                        </p:tgtEl>
                                        <p:attrNameLst>
                                          <p:attrName>style.visibility</p:attrName>
                                        </p:attrNameLst>
                                      </p:cBhvr>
                                      <p:to>
                                        <p:strVal val="visible"/>
                                      </p:to>
                                    </p:set>
                                    <p:anim calcmode="lin" valueType="num">
                                      <p:cBhvr additive="base">
                                        <p:cTn id="164" dur="500"/>
                                        <p:tgtEl>
                                          <p:spTgt spid="373">
                                            <p:txEl>
                                              <p:pRg st="1" end="1"/>
                                            </p:txEl>
                                          </p:spTgt>
                                        </p:tgtEl>
                                        <p:attrNameLst>
                                          <p:attrName>ppt_w</p:attrName>
                                        </p:attrNameLst>
                                      </p:cBhvr>
                                      <p:tavLst>
                                        <p:tav tm="0">
                                          <p:val>
                                            <p:strVal val="0"/>
                                          </p:val>
                                        </p:tav>
                                        <p:tav tm="100000">
                                          <p:val>
                                            <p:strVal val="#ppt_w"/>
                                          </p:val>
                                        </p:tav>
                                      </p:tavLst>
                                    </p:anim>
                                    <p:anim calcmode="lin" valueType="num">
                                      <p:cBhvr additive="base">
                                        <p:cTn id="165" dur="500"/>
                                        <p:tgtEl>
                                          <p:spTgt spid="373">
                                            <p:txEl>
                                              <p:pRg st="1" end="1"/>
                                            </p:txEl>
                                          </p:spTgt>
                                        </p:tgtEl>
                                        <p:attrNameLst>
                                          <p:attrName>ppt_h</p:attrName>
                                        </p:attrNameLst>
                                      </p:cBhvr>
                                      <p:tavLst>
                                        <p:tav tm="0">
                                          <p:val>
                                            <p:strVal val="0"/>
                                          </p:val>
                                        </p:tav>
                                        <p:tav tm="100000">
                                          <p:val>
                                            <p:strVal val="#ppt_h"/>
                                          </p:val>
                                        </p:tav>
                                      </p:tavLst>
                                    </p:anim>
                                  </p:childTnLst>
                                </p:cTn>
                              </p:par>
                              <p:par>
                                <p:cTn id="166" presetID="23" presetClass="entr" presetSubtype="16" fill="hold" nodeType="withEffect">
                                  <p:stCondLst>
                                    <p:cond delay="250"/>
                                  </p:stCondLst>
                                  <p:childTnLst>
                                    <p:set>
                                      <p:cBhvr>
                                        <p:cTn id="167" dur="1" fill="hold">
                                          <p:stCondLst>
                                            <p:cond delay="0"/>
                                          </p:stCondLst>
                                        </p:cTn>
                                        <p:tgtEl>
                                          <p:spTgt spid="373">
                                            <p:txEl>
                                              <p:pRg st="2" end="2"/>
                                            </p:txEl>
                                          </p:spTgt>
                                        </p:tgtEl>
                                        <p:attrNameLst>
                                          <p:attrName>style.visibility</p:attrName>
                                        </p:attrNameLst>
                                      </p:cBhvr>
                                      <p:to>
                                        <p:strVal val="visible"/>
                                      </p:to>
                                    </p:set>
                                    <p:anim calcmode="lin" valueType="num">
                                      <p:cBhvr additive="base">
                                        <p:cTn id="168" dur="500"/>
                                        <p:tgtEl>
                                          <p:spTgt spid="373">
                                            <p:txEl>
                                              <p:pRg st="2" end="2"/>
                                            </p:txEl>
                                          </p:spTgt>
                                        </p:tgtEl>
                                        <p:attrNameLst>
                                          <p:attrName>ppt_w</p:attrName>
                                        </p:attrNameLst>
                                      </p:cBhvr>
                                      <p:tavLst>
                                        <p:tav tm="0">
                                          <p:val>
                                            <p:strVal val="0"/>
                                          </p:val>
                                        </p:tav>
                                        <p:tav tm="100000">
                                          <p:val>
                                            <p:strVal val="#ppt_w"/>
                                          </p:val>
                                        </p:tav>
                                      </p:tavLst>
                                    </p:anim>
                                    <p:anim calcmode="lin" valueType="num">
                                      <p:cBhvr additive="base">
                                        <p:cTn id="169" dur="500"/>
                                        <p:tgtEl>
                                          <p:spTgt spid="373">
                                            <p:txEl>
                                              <p:pRg st="2" end="2"/>
                                            </p:txEl>
                                          </p:spTgt>
                                        </p:tgtEl>
                                        <p:attrNameLst>
                                          <p:attrName>ppt_h</p:attrName>
                                        </p:attrNameLst>
                                      </p:cBhvr>
                                      <p:tavLst>
                                        <p:tav tm="0">
                                          <p:val>
                                            <p:strVal val="0"/>
                                          </p:val>
                                        </p:tav>
                                        <p:tav tm="100000">
                                          <p:val>
                                            <p:strVal val="#ppt_h"/>
                                          </p:val>
                                        </p:tav>
                                      </p:tavLst>
                                    </p:anim>
                                  </p:childTnLst>
                                </p:cTn>
                              </p:par>
                              <p:par>
                                <p:cTn id="170" presetID="23" presetClass="entr" presetSubtype="16" fill="hold" nodeType="withEffect">
                                  <p:stCondLst>
                                    <p:cond delay="250"/>
                                  </p:stCondLst>
                                  <p:childTnLst>
                                    <p:set>
                                      <p:cBhvr>
                                        <p:cTn id="171" dur="1" fill="hold">
                                          <p:stCondLst>
                                            <p:cond delay="0"/>
                                          </p:stCondLst>
                                        </p:cTn>
                                        <p:tgtEl>
                                          <p:spTgt spid="373">
                                            <p:txEl>
                                              <p:pRg st="3" end="3"/>
                                            </p:txEl>
                                          </p:spTgt>
                                        </p:tgtEl>
                                        <p:attrNameLst>
                                          <p:attrName>style.visibility</p:attrName>
                                        </p:attrNameLst>
                                      </p:cBhvr>
                                      <p:to>
                                        <p:strVal val="visible"/>
                                      </p:to>
                                    </p:set>
                                    <p:anim calcmode="lin" valueType="num">
                                      <p:cBhvr additive="base">
                                        <p:cTn id="172" dur="500"/>
                                        <p:tgtEl>
                                          <p:spTgt spid="373">
                                            <p:txEl>
                                              <p:pRg st="3" end="3"/>
                                            </p:txEl>
                                          </p:spTgt>
                                        </p:tgtEl>
                                        <p:attrNameLst>
                                          <p:attrName>ppt_w</p:attrName>
                                        </p:attrNameLst>
                                      </p:cBhvr>
                                      <p:tavLst>
                                        <p:tav tm="0">
                                          <p:val>
                                            <p:strVal val="0"/>
                                          </p:val>
                                        </p:tav>
                                        <p:tav tm="100000">
                                          <p:val>
                                            <p:strVal val="#ppt_w"/>
                                          </p:val>
                                        </p:tav>
                                      </p:tavLst>
                                    </p:anim>
                                    <p:anim calcmode="lin" valueType="num">
                                      <p:cBhvr additive="base">
                                        <p:cTn id="173" dur="500"/>
                                        <p:tgtEl>
                                          <p:spTgt spid="373">
                                            <p:txEl>
                                              <p:pRg st="3" end="3"/>
                                            </p:txEl>
                                          </p:spTgt>
                                        </p:tgtEl>
                                        <p:attrNameLst>
                                          <p:attrName>ppt_h</p:attrName>
                                        </p:attrNameLst>
                                      </p:cBhvr>
                                      <p:tavLst>
                                        <p:tav tm="0">
                                          <p:val>
                                            <p:strVal val="0"/>
                                          </p:val>
                                        </p:tav>
                                        <p:tav tm="100000">
                                          <p:val>
                                            <p:strVal val="#ppt_h"/>
                                          </p:val>
                                        </p:tav>
                                      </p:tavLst>
                                    </p:anim>
                                  </p:childTnLst>
                                </p:cTn>
                              </p:par>
                              <p:par>
                                <p:cTn id="174" presetID="23" presetClass="entr" presetSubtype="16" fill="hold" nodeType="withEffect">
                                  <p:stCondLst>
                                    <p:cond delay="250"/>
                                  </p:stCondLst>
                                  <p:childTnLst>
                                    <p:set>
                                      <p:cBhvr>
                                        <p:cTn id="175" dur="1" fill="hold">
                                          <p:stCondLst>
                                            <p:cond delay="0"/>
                                          </p:stCondLst>
                                        </p:cTn>
                                        <p:tgtEl>
                                          <p:spTgt spid="373">
                                            <p:txEl>
                                              <p:pRg st="4" end="4"/>
                                            </p:txEl>
                                          </p:spTgt>
                                        </p:tgtEl>
                                        <p:attrNameLst>
                                          <p:attrName>style.visibility</p:attrName>
                                        </p:attrNameLst>
                                      </p:cBhvr>
                                      <p:to>
                                        <p:strVal val="visible"/>
                                      </p:to>
                                    </p:set>
                                    <p:anim calcmode="lin" valueType="num">
                                      <p:cBhvr additive="base">
                                        <p:cTn id="176" dur="500"/>
                                        <p:tgtEl>
                                          <p:spTgt spid="373">
                                            <p:txEl>
                                              <p:pRg st="4" end="4"/>
                                            </p:txEl>
                                          </p:spTgt>
                                        </p:tgtEl>
                                        <p:attrNameLst>
                                          <p:attrName>ppt_w</p:attrName>
                                        </p:attrNameLst>
                                      </p:cBhvr>
                                      <p:tavLst>
                                        <p:tav tm="0">
                                          <p:val>
                                            <p:strVal val="0"/>
                                          </p:val>
                                        </p:tav>
                                        <p:tav tm="100000">
                                          <p:val>
                                            <p:strVal val="#ppt_w"/>
                                          </p:val>
                                        </p:tav>
                                      </p:tavLst>
                                    </p:anim>
                                    <p:anim calcmode="lin" valueType="num">
                                      <p:cBhvr additive="base">
                                        <p:cTn id="177" dur="500"/>
                                        <p:tgtEl>
                                          <p:spTgt spid="373">
                                            <p:txEl>
                                              <p:pRg st="4" end="4"/>
                                            </p:txEl>
                                          </p:spTgt>
                                        </p:tgtEl>
                                        <p:attrNameLst>
                                          <p:attrName>ppt_h</p:attrName>
                                        </p:attrNameLst>
                                      </p:cBhvr>
                                      <p:tavLst>
                                        <p:tav tm="0">
                                          <p:val>
                                            <p:strVal val="0"/>
                                          </p:val>
                                        </p:tav>
                                        <p:tav tm="100000">
                                          <p:val>
                                            <p:strVal val="#ppt_h"/>
                                          </p:val>
                                        </p:tav>
                                      </p:tavLst>
                                    </p:anim>
                                  </p:childTnLst>
                                </p:cTn>
                              </p:par>
                              <p:par>
                                <p:cTn id="178" presetID="23" presetClass="entr" presetSubtype="16" fill="hold" nodeType="withEffect">
                                  <p:stCondLst>
                                    <p:cond delay="250"/>
                                  </p:stCondLst>
                                  <p:childTnLst>
                                    <p:set>
                                      <p:cBhvr>
                                        <p:cTn id="179" dur="1" fill="hold">
                                          <p:stCondLst>
                                            <p:cond delay="0"/>
                                          </p:stCondLst>
                                        </p:cTn>
                                        <p:tgtEl>
                                          <p:spTgt spid="373">
                                            <p:txEl>
                                              <p:pRg st="5" end="5"/>
                                            </p:txEl>
                                          </p:spTgt>
                                        </p:tgtEl>
                                        <p:attrNameLst>
                                          <p:attrName>style.visibility</p:attrName>
                                        </p:attrNameLst>
                                      </p:cBhvr>
                                      <p:to>
                                        <p:strVal val="visible"/>
                                      </p:to>
                                    </p:set>
                                    <p:anim calcmode="lin" valueType="num">
                                      <p:cBhvr additive="base">
                                        <p:cTn id="180" dur="500"/>
                                        <p:tgtEl>
                                          <p:spTgt spid="373">
                                            <p:txEl>
                                              <p:pRg st="5" end="5"/>
                                            </p:txEl>
                                          </p:spTgt>
                                        </p:tgtEl>
                                        <p:attrNameLst>
                                          <p:attrName>ppt_w</p:attrName>
                                        </p:attrNameLst>
                                      </p:cBhvr>
                                      <p:tavLst>
                                        <p:tav tm="0">
                                          <p:val>
                                            <p:strVal val="0"/>
                                          </p:val>
                                        </p:tav>
                                        <p:tav tm="100000">
                                          <p:val>
                                            <p:strVal val="#ppt_w"/>
                                          </p:val>
                                        </p:tav>
                                      </p:tavLst>
                                    </p:anim>
                                    <p:anim calcmode="lin" valueType="num">
                                      <p:cBhvr additive="base">
                                        <p:cTn id="181" dur="500"/>
                                        <p:tgtEl>
                                          <p:spTgt spid="373">
                                            <p:txEl>
                                              <p:pRg st="5" end="5"/>
                                            </p:txEl>
                                          </p:spTgt>
                                        </p:tgtEl>
                                        <p:attrNameLst>
                                          <p:attrName>ppt_h</p:attrName>
                                        </p:attrNameLst>
                                      </p:cBhvr>
                                      <p:tavLst>
                                        <p:tav tm="0">
                                          <p:val>
                                            <p:strVal val="0"/>
                                          </p:val>
                                        </p:tav>
                                        <p:tav tm="100000">
                                          <p:val>
                                            <p:strVal val="#ppt_h"/>
                                          </p:val>
                                        </p:tav>
                                      </p:tavLst>
                                    </p:anim>
                                  </p:childTnLst>
                                </p:cTn>
                              </p:par>
                              <p:par>
                                <p:cTn id="182" presetID="23" presetClass="entr" presetSubtype="16" fill="hold" nodeType="withEffect">
                                  <p:stCondLst>
                                    <p:cond delay="250"/>
                                  </p:stCondLst>
                                  <p:childTnLst>
                                    <p:set>
                                      <p:cBhvr>
                                        <p:cTn id="183" dur="1" fill="hold">
                                          <p:stCondLst>
                                            <p:cond delay="0"/>
                                          </p:stCondLst>
                                        </p:cTn>
                                        <p:tgtEl>
                                          <p:spTgt spid="373">
                                            <p:txEl>
                                              <p:pRg st="6" end="6"/>
                                            </p:txEl>
                                          </p:spTgt>
                                        </p:tgtEl>
                                        <p:attrNameLst>
                                          <p:attrName>style.visibility</p:attrName>
                                        </p:attrNameLst>
                                      </p:cBhvr>
                                      <p:to>
                                        <p:strVal val="visible"/>
                                      </p:to>
                                    </p:set>
                                    <p:anim calcmode="lin" valueType="num">
                                      <p:cBhvr additive="base">
                                        <p:cTn id="184" dur="500"/>
                                        <p:tgtEl>
                                          <p:spTgt spid="373">
                                            <p:txEl>
                                              <p:pRg st="6" end="6"/>
                                            </p:txEl>
                                          </p:spTgt>
                                        </p:tgtEl>
                                        <p:attrNameLst>
                                          <p:attrName>ppt_w</p:attrName>
                                        </p:attrNameLst>
                                      </p:cBhvr>
                                      <p:tavLst>
                                        <p:tav tm="0">
                                          <p:val>
                                            <p:strVal val="0"/>
                                          </p:val>
                                        </p:tav>
                                        <p:tav tm="100000">
                                          <p:val>
                                            <p:strVal val="#ppt_w"/>
                                          </p:val>
                                        </p:tav>
                                      </p:tavLst>
                                    </p:anim>
                                    <p:anim calcmode="lin" valueType="num">
                                      <p:cBhvr additive="base">
                                        <p:cTn id="185" dur="500"/>
                                        <p:tgtEl>
                                          <p:spTgt spid="373">
                                            <p:txEl>
                                              <p:pRg st="6" end="6"/>
                                            </p:txEl>
                                          </p:spTgt>
                                        </p:tgtEl>
                                        <p:attrNameLst>
                                          <p:attrName>ppt_h</p:attrName>
                                        </p:attrNameLst>
                                      </p:cBhvr>
                                      <p:tavLst>
                                        <p:tav tm="0">
                                          <p:val>
                                            <p:strVal val="0"/>
                                          </p:val>
                                        </p:tav>
                                        <p:tav tm="100000">
                                          <p:val>
                                            <p:strVal val="#ppt_h"/>
                                          </p:val>
                                        </p:tav>
                                      </p:tavLst>
                                    </p:anim>
                                  </p:childTnLst>
                                </p:cTn>
                              </p:par>
                              <p:par>
                                <p:cTn id="186" presetID="23" presetClass="entr" presetSubtype="16" fill="hold" nodeType="withEffect">
                                  <p:stCondLst>
                                    <p:cond delay="250"/>
                                  </p:stCondLst>
                                  <p:childTnLst>
                                    <p:set>
                                      <p:cBhvr>
                                        <p:cTn id="187" dur="1" fill="hold">
                                          <p:stCondLst>
                                            <p:cond delay="0"/>
                                          </p:stCondLst>
                                        </p:cTn>
                                        <p:tgtEl>
                                          <p:spTgt spid="373">
                                            <p:txEl>
                                              <p:pRg st="7" end="7"/>
                                            </p:txEl>
                                          </p:spTgt>
                                        </p:tgtEl>
                                        <p:attrNameLst>
                                          <p:attrName>style.visibility</p:attrName>
                                        </p:attrNameLst>
                                      </p:cBhvr>
                                      <p:to>
                                        <p:strVal val="visible"/>
                                      </p:to>
                                    </p:set>
                                    <p:anim calcmode="lin" valueType="num">
                                      <p:cBhvr additive="base">
                                        <p:cTn id="188" dur="500"/>
                                        <p:tgtEl>
                                          <p:spTgt spid="373">
                                            <p:txEl>
                                              <p:pRg st="7" end="7"/>
                                            </p:txEl>
                                          </p:spTgt>
                                        </p:tgtEl>
                                        <p:attrNameLst>
                                          <p:attrName>ppt_w</p:attrName>
                                        </p:attrNameLst>
                                      </p:cBhvr>
                                      <p:tavLst>
                                        <p:tav tm="0">
                                          <p:val>
                                            <p:strVal val="0"/>
                                          </p:val>
                                        </p:tav>
                                        <p:tav tm="100000">
                                          <p:val>
                                            <p:strVal val="#ppt_w"/>
                                          </p:val>
                                        </p:tav>
                                      </p:tavLst>
                                    </p:anim>
                                    <p:anim calcmode="lin" valueType="num">
                                      <p:cBhvr additive="base">
                                        <p:cTn id="189" dur="500"/>
                                        <p:tgtEl>
                                          <p:spTgt spid="373">
                                            <p:txEl>
                                              <p:pRg st="7" end="7"/>
                                            </p:txEl>
                                          </p:spTgt>
                                        </p:tgtEl>
                                        <p:attrNameLst>
                                          <p:attrName>ppt_h</p:attrName>
                                        </p:attrNameLst>
                                      </p:cBhvr>
                                      <p:tavLst>
                                        <p:tav tm="0">
                                          <p:val>
                                            <p:strVal val="0"/>
                                          </p:val>
                                        </p:tav>
                                        <p:tav tm="100000">
                                          <p:val>
                                            <p:strVal val="#ppt_h"/>
                                          </p:val>
                                        </p:tav>
                                      </p:tavLst>
                                    </p:anim>
                                  </p:childTnLst>
                                </p:cTn>
                              </p:par>
                              <p:par>
                                <p:cTn id="190" presetID="23" presetClass="entr" presetSubtype="16" fill="hold" nodeType="withEffect">
                                  <p:stCondLst>
                                    <p:cond delay="250"/>
                                  </p:stCondLst>
                                  <p:childTnLst>
                                    <p:set>
                                      <p:cBhvr>
                                        <p:cTn id="191" dur="1" fill="hold">
                                          <p:stCondLst>
                                            <p:cond delay="0"/>
                                          </p:stCondLst>
                                        </p:cTn>
                                        <p:tgtEl>
                                          <p:spTgt spid="373">
                                            <p:txEl>
                                              <p:pRg st="8" end="8"/>
                                            </p:txEl>
                                          </p:spTgt>
                                        </p:tgtEl>
                                        <p:attrNameLst>
                                          <p:attrName>style.visibility</p:attrName>
                                        </p:attrNameLst>
                                      </p:cBhvr>
                                      <p:to>
                                        <p:strVal val="visible"/>
                                      </p:to>
                                    </p:set>
                                    <p:anim calcmode="lin" valueType="num">
                                      <p:cBhvr additive="base">
                                        <p:cTn id="192" dur="500"/>
                                        <p:tgtEl>
                                          <p:spTgt spid="373">
                                            <p:txEl>
                                              <p:pRg st="8" end="8"/>
                                            </p:txEl>
                                          </p:spTgt>
                                        </p:tgtEl>
                                        <p:attrNameLst>
                                          <p:attrName>ppt_w</p:attrName>
                                        </p:attrNameLst>
                                      </p:cBhvr>
                                      <p:tavLst>
                                        <p:tav tm="0">
                                          <p:val>
                                            <p:strVal val="0"/>
                                          </p:val>
                                        </p:tav>
                                        <p:tav tm="100000">
                                          <p:val>
                                            <p:strVal val="#ppt_w"/>
                                          </p:val>
                                        </p:tav>
                                      </p:tavLst>
                                    </p:anim>
                                    <p:anim calcmode="lin" valueType="num">
                                      <p:cBhvr additive="base">
                                        <p:cTn id="193" dur="500"/>
                                        <p:tgtEl>
                                          <p:spTgt spid="373">
                                            <p:txEl>
                                              <p:pRg st="8" end="8"/>
                                            </p:txEl>
                                          </p:spTgt>
                                        </p:tgtEl>
                                        <p:attrNameLst>
                                          <p:attrName>ppt_h</p:attrName>
                                        </p:attrNameLst>
                                      </p:cBhvr>
                                      <p:tavLst>
                                        <p:tav tm="0">
                                          <p:val>
                                            <p:strVal val="0"/>
                                          </p:val>
                                        </p:tav>
                                        <p:tav tm="100000">
                                          <p:val>
                                            <p:strVal val="#ppt_h"/>
                                          </p:val>
                                        </p:tav>
                                      </p:tavLst>
                                    </p:anim>
                                  </p:childTnLst>
                                </p:cTn>
                              </p:par>
                            </p:childTnLst>
                          </p:cTn>
                        </p:par>
                        <p:par>
                          <p:cTn id="194" fill="hold">
                            <p:stCondLst>
                              <p:cond delay="13750"/>
                            </p:stCondLst>
                            <p:childTnLst>
                              <p:par>
                                <p:cTn id="195" presetID="10" presetClass="entr" presetSubtype="0" fill="hold" nodeType="afterEffect">
                                  <p:stCondLst>
                                    <p:cond delay="0"/>
                                  </p:stCondLst>
                                  <p:childTnLst>
                                    <p:set>
                                      <p:cBhvr>
                                        <p:cTn id="196" dur="1" fill="hold">
                                          <p:stCondLst>
                                            <p:cond delay="0"/>
                                          </p:stCondLst>
                                        </p:cTn>
                                        <p:tgtEl>
                                          <p:spTgt spid="374">
                                            <p:txEl>
                                              <p:pRg st="0" end="0"/>
                                            </p:txEl>
                                          </p:spTgt>
                                        </p:tgtEl>
                                        <p:attrNameLst>
                                          <p:attrName>style.visibility</p:attrName>
                                        </p:attrNameLst>
                                      </p:cBhvr>
                                      <p:to>
                                        <p:strVal val="visible"/>
                                      </p:to>
                                    </p:set>
                                    <p:animEffect transition="in" filter="fade">
                                      <p:cBhvr>
                                        <p:cTn id="197" dur="500"/>
                                        <p:tgtEl>
                                          <p:spTgt spid="374">
                                            <p:txEl>
                                              <p:pRg st="0" end="0"/>
                                            </p:txEl>
                                          </p:spTgt>
                                        </p:tgtEl>
                                      </p:cBhvr>
                                    </p:animEffect>
                                  </p:childTnLst>
                                </p:cTn>
                              </p:par>
                            </p:childTnLst>
                          </p:cTn>
                        </p:par>
                        <p:par>
                          <p:cTn id="198" fill="hold">
                            <p:stCondLst>
                              <p:cond delay="14250"/>
                            </p:stCondLst>
                            <p:childTnLst>
                              <p:par>
                                <p:cTn id="199" presetID="10" presetClass="entr" presetSubtype="0" fill="hold" nodeType="afterEffect">
                                  <p:stCondLst>
                                    <p:cond delay="0"/>
                                  </p:stCondLst>
                                  <p:childTnLst>
                                    <p:set>
                                      <p:cBhvr>
                                        <p:cTn id="200" dur="1" fill="hold">
                                          <p:stCondLst>
                                            <p:cond delay="0"/>
                                          </p:stCondLst>
                                        </p:cTn>
                                        <p:tgtEl>
                                          <p:spTgt spid="374">
                                            <p:txEl>
                                              <p:pRg st="1" end="1"/>
                                            </p:txEl>
                                          </p:spTgt>
                                        </p:tgtEl>
                                        <p:attrNameLst>
                                          <p:attrName>style.visibility</p:attrName>
                                        </p:attrNameLst>
                                      </p:cBhvr>
                                      <p:to>
                                        <p:strVal val="visible"/>
                                      </p:to>
                                    </p:set>
                                    <p:animEffect transition="in" filter="fade">
                                      <p:cBhvr>
                                        <p:cTn id="201" dur="500"/>
                                        <p:tgtEl>
                                          <p:spTgt spid="374">
                                            <p:txEl>
                                              <p:pRg st="1" end="1"/>
                                            </p:txEl>
                                          </p:spTgt>
                                        </p:tgtEl>
                                      </p:cBhvr>
                                    </p:animEffect>
                                  </p:childTnLst>
                                </p:cTn>
                              </p:par>
                            </p:childTnLst>
                          </p:cTn>
                        </p:par>
                        <p:par>
                          <p:cTn id="202" fill="hold">
                            <p:stCondLst>
                              <p:cond delay="14750"/>
                            </p:stCondLst>
                            <p:childTnLst>
                              <p:par>
                                <p:cTn id="203" presetID="10" presetClass="entr" presetSubtype="0" fill="hold" nodeType="afterEffect">
                                  <p:stCondLst>
                                    <p:cond delay="0"/>
                                  </p:stCondLst>
                                  <p:childTnLst>
                                    <p:set>
                                      <p:cBhvr>
                                        <p:cTn id="204" dur="1" fill="hold">
                                          <p:stCondLst>
                                            <p:cond delay="0"/>
                                          </p:stCondLst>
                                        </p:cTn>
                                        <p:tgtEl>
                                          <p:spTgt spid="374">
                                            <p:txEl>
                                              <p:pRg st="2" end="2"/>
                                            </p:txEl>
                                          </p:spTgt>
                                        </p:tgtEl>
                                        <p:attrNameLst>
                                          <p:attrName>style.visibility</p:attrName>
                                        </p:attrNameLst>
                                      </p:cBhvr>
                                      <p:to>
                                        <p:strVal val="visible"/>
                                      </p:to>
                                    </p:set>
                                    <p:animEffect transition="in" filter="fade">
                                      <p:cBhvr>
                                        <p:cTn id="205" dur="500"/>
                                        <p:tgtEl>
                                          <p:spTgt spid="374">
                                            <p:txEl>
                                              <p:pRg st="2" end="2"/>
                                            </p:txEl>
                                          </p:spTgt>
                                        </p:tgtEl>
                                      </p:cBhvr>
                                    </p:animEffect>
                                  </p:childTnLst>
                                </p:cTn>
                              </p:par>
                            </p:childTnLst>
                          </p:cTn>
                        </p:par>
                        <p:par>
                          <p:cTn id="206" fill="hold">
                            <p:stCondLst>
                              <p:cond delay="15250"/>
                            </p:stCondLst>
                            <p:childTnLst>
                              <p:par>
                                <p:cTn id="207" presetID="10" presetClass="entr" presetSubtype="0" fill="hold" nodeType="afterEffect">
                                  <p:stCondLst>
                                    <p:cond delay="0"/>
                                  </p:stCondLst>
                                  <p:childTnLst>
                                    <p:set>
                                      <p:cBhvr>
                                        <p:cTn id="208" dur="1" fill="hold">
                                          <p:stCondLst>
                                            <p:cond delay="0"/>
                                          </p:stCondLst>
                                        </p:cTn>
                                        <p:tgtEl>
                                          <p:spTgt spid="374">
                                            <p:txEl>
                                              <p:pRg st="3" end="3"/>
                                            </p:txEl>
                                          </p:spTgt>
                                        </p:tgtEl>
                                        <p:attrNameLst>
                                          <p:attrName>style.visibility</p:attrName>
                                        </p:attrNameLst>
                                      </p:cBhvr>
                                      <p:to>
                                        <p:strVal val="visible"/>
                                      </p:to>
                                    </p:set>
                                    <p:animEffect transition="in" filter="fade">
                                      <p:cBhvr>
                                        <p:cTn id="209" dur="500"/>
                                        <p:tgtEl>
                                          <p:spTgt spid="374">
                                            <p:txEl>
                                              <p:pRg st="3" end="3"/>
                                            </p:txEl>
                                          </p:spTgt>
                                        </p:tgtEl>
                                      </p:cBhvr>
                                    </p:animEffect>
                                  </p:childTnLst>
                                </p:cTn>
                              </p:par>
                            </p:childTnLst>
                          </p:cTn>
                        </p:par>
                        <p:par>
                          <p:cTn id="210" fill="hold">
                            <p:stCondLst>
                              <p:cond delay="15750"/>
                            </p:stCondLst>
                            <p:childTnLst>
                              <p:par>
                                <p:cTn id="211" presetID="10" presetClass="entr" presetSubtype="0" fill="hold" nodeType="afterEffect">
                                  <p:stCondLst>
                                    <p:cond delay="0"/>
                                  </p:stCondLst>
                                  <p:childTnLst>
                                    <p:set>
                                      <p:cBhvr>
                                        <p:cTn id="212" dur="1" fill="hold">
                                          <p:stCondLst>
                                            <p:cond delay="0"/>
                                          </p:stCondLst>
                                        </p:cTn>
                                        <p:tgtEl>
                                          <p:spTgt spid="374">
                                            <p:txEl>
                                              <p:pRg st="4" end="4"/>
                                            </p:txEl>
                                          </p:spTgt>
                                        </p:tgtEl>
                                        <p:attrNameLst>
                                          <p:attrName>style.visibility</p:attrName>
                                        </p:attrNameLst>
                                      </p:cBhvr>
                                      <p:to>
                                        <p:strVal val="visible"/>
                                      </p:to>
                                    </p:set>
                                    <p:animEffect transition="in" filter="fade">
                                      <p:cBhvr>
                                        <p:cTn id="213" dur="500"/>
                                        <p:tgtEl>
                                          <p:spTgt spid="374">
                                            <p:txEl>
                                              <p:pRg st="4" end="4"/>
                                            </p:txEl>
                                          </p:spTgt>
                                        </p:tgtEl>
                                      </p:cBhvr>
                                    </p:animEffect>
                                  </p:childTnLst>
                                </p:cTn>
                              </p:par>
                            </p:childTnLst>
                          </p:cTn>
                        </p:par>
                        <p:par>
                          <p:cTn id="214" fill="hold">
                            <p:stCondLst>
                              <p:cond delay="16250"/>
                            </p:stCondLst>
                            <p:childTnLst>
                              <p:par>
                                <p:cTn id="215" presetID="10" presetClass="entr" presetSubtype="0" fill="hold" nodeType="afterEffect">
                                  <p:stCondLst>
                                    <p:cond delay="0"/>
                                  </p:stCondLst>
                                  <p:childTnLst>
                                    <p:set>
                                      <p:cBhvr>
                                        <p:cTn id="216" dur="1" fill="hold">
                                          <p:stCondLst>
                                            <p:cond delay="0"/>
                                          </p:stCondLst>
                                        </p:cTn>
                                        <p:tgtEl>
                                          <p:spTgt spid="374">
                                            <p:txEl>
                                              <p:pRg st="5" end="5"/>
                                            </p:txEl>
                                          </p:spTgt>
                                        </p:tgtEl>
                                        <p:attrNameLst>
                                          <p:attrName>style.visibility</p:attrName>
                                        </p:attrNameLst>
                                      </p:cBhvr>
                                      <p:to>
                                        <p:strVal val="visible"/>
                                      </p:to>
                                    </p:set>
                                    <p:animEffect transition="in" filter="fade">
                                      <p:cBhvr>
                                        <p:cTn id="217" dur="500"/>
                                        <p:tgtEl>
                                          <p:spTgt spid="374">
                                            <p:txEl>
                                              <p:pRg st="5" end="5"/>
                                            </p:txEl>
                                          </p:spTgt>
                                        </p:tgtEl>
                                      </p:cBhvr>
                                    </p:animEffect>
                                  </p:childTnLst>
                                </p:cTn>
                              </p:par>
                            </p:childTnLst>
                          </p:cTn>
                        </p:par>
                        <p:par>
                          <p:cTn id="218" fill="hold">
                            <p:stCondLst>
                              <p:cond delay="16750"/>
                            </p:stCondLst>
                            <p:childTnLst>
                              <p:par>
                                <p:cTn id="219" presetID="10" presetClass="entr" presetSubtype="0" fill="hold" nodeType="afterEffect">
                                  <p:stCondLst>
                                    <p:cond delay="0"/>
                                  </p:stCondLst>
                                  <p:childTnLst>
                                    <p:set>
                                      <p:cBhvr>
                                        <p:cTn id="220" dur="1" fill="hold">
                                          <p:stCondLst>
                                            <p:cond delay="0"/>
                                          </p:stCondLst>
                                        </p:cTn>
                                        <p:tgtEl>
                                          <p:spTgt spid="374">
                                            <p:txEl>
                                              <p:pRg st="6" end="6"/>
                                            </p:txEl>
                                          </p:spTgt>
                                        </p:tgtEl>
                                        <p:attrNameLst>
                                          <p:attrName>style.visibility</p:attrName>
                                        </p:attrNameLst>
                                      </p:cBhvr>
                                      <p:to>
                                        <p:strVal val="visible"/>
                                      </p:to>
                                    </p:set>
                                    <p:animEffect transition="in" filter="fade">
                                      <p:cBhvr>
                                        <p:cTn id="221" dur="500"/>
                                        <p:tgtEl>
                                          <p:spTgt spid="374">
                                            <p:txEl>
                                              <p:pRg st="6" end="6"/>
                                            </p:txEl>
                                          </p:spTgt>
                                        </p:tgtEl>
                                      </p:cBhvr>
                                    </p:animEffect>
                                  </p:childTnLst>
                                </p:cTn>
                              </p:par>
                            </p:childTnLst>
                          </p:cTn>
                        </p:par>
                        <p:par>
                          <p:cTn id="222" fill="hold">
                            <p:stCondLst>
                              <p:cond delay="17250"/>
                            </p:stCondLst>
                            <p:childTnLst>
                              <p:par>
                                <p:cTn id="223" presetID="10" presetClass="entr" presetSubtype="0" fill="hold" nodeType="afterEffect">
                                  <p:stCondLst>
                                    <p:cond delay="0"/>
                                  </p:stCondLst>
                                  <p:childTnLst>
                                    <p:set>
                                      <p:cBhvr>
                                        <p:cTn id="224" dur="1" fill="hold">
                                          <p:stCondLst>
                                            <p:cond delay="0"/>
                                          </p:stCondLst>
                                        </p:cTn>
                                        <p:tgtEl>
                                          <p:spTgt spid="374">
                                            <p:txEl>
                                              <p:pRg st="7" end="7"/>
                                            </p:txEl>
                                          </p:spTgt>
                                        </p:tgtEl>
                                        <p:attrNameLst>
                                          <p:attrName>style.visibility</p:attrName>
                                        </p:attrNameLst>
                                      </p:cBhvr>
                                      <p:to>
                                        <p:strVal val="visible"/>
                                      </p:to>
                                    </p:set>
                                    <p:animEffect transition="in" filter="fade">
                                      <p:cBhvr>
                                        <p:cTn id="225" dur="500"/>
                                        <p:tgtEl>
                                          <p:spTgt spid="374">
                                            <p:txEl>
                                              <p:pRg st="7" end="7"/>
                                            </p:txEl>
                                          </p:spTgt>
                                        </p:tgtEl>
                                      </p:cBhvr>
                                    </p:animEffect>
                                  </p:childTnLst>
                                </p:cTn>
                              </p:par>
                            </p:childTnLst>
                          </p:cTn>
                        </p:par>
                        <p:par>
                          <p:cTn id="226" fill="hold">
                            <p:stCondLst>
                              <p:cond delay="17750"/>
                            </p:stCondLst>
                            <p:childTnLst>
                              <p:par>
                                <p:cTn id="227" presetID="10" presetClass="entr" presetSubtype="0" fill="hold" nodeType="afterEffect">
                                  <p:stCondLst>
                                    <p:cond delay="0"/>
                                  </p:stCondLst>
                                  <p:childTnLst>
                                    <p:set>
                                      <p:cBhvr>
                                        <p:cTn id="228" dur="1" fill="hold">
                                          <p:stCondLst>
                                            <p:cond delay="0"/>
                                          </p:stCondLst>
                                        </p:cTn>
                                        <p:tgtEl>
                                          <p:spTgt spid="374">
                                            <p:txEl>
                                              <p:pRg st="8" end="8"/>
                                            </p:txEl>
                                          </p:spTgt>
                                        </p:tgtEl>
                                        <p:attrNameLst>
                                          <p:attrName>style.visibility</p:attrName>
                                        </p:attrNameLst>
                                      </p:cBhvr>
                                      <p:to>
                                        <p:strVal val="visible"/>
                                      </p:to>
                                    </p:set>
                                    <p:animEffect transition="in" filter="fade">
                                      <p:cBhvr>
                                        <p:cTn id="229" dur="500"/>
                                        <p:tgtEl>
                                          <p:spTgt spid="374">
                                            <p:txEl>
                                              <p:pRg st="8" end="8"/>
                                            </p:txEl>
                                          </p:spTgt>
                                        </p:tgtEl>
                                      </p:cBhvr>
                                    </p:animEffect>
                                  </p:childTnLst>
                                </p:cTn>
                              </p:par>
                            </p:childTnLst>
                          </p:cTn>
                        </p:par>
                        <p:par>
                          <p:cTn id="230" fill="hold">
                            <p:stCondLst>
                              <p:cond delay="18250"/>
                            </p:stCondLst>
                            <p:childTnLst>
                              <p:par>
                                <p:cTn id="231" presetID="10" presetClass="entr" presetSubtype="0" fill="hold" nodeType="afterEffect">
                                  <p:stCondLst>
                                    <p:cond delay="0"/>
                                  </p:stCondLst>
                                  <p:childTnLst>
                                    <p:set>
                                      <p:cBhvr>
                                        <p:cTn id="232" dur="1" fill="hold">
                                          <p:stCondLst>
                                            <p:cond delay="0"/>
                                          </p:stCondLst>
                                        </p:cTn>
                                        <p:tgtEl>
                                          <p:spTgt spid="375">
                                            <p:txEl>
                                              <p:pRg st="0" end="0"/>
                                            </p:txEl>
                                          </p:spTgt>
                                        </p:tgtEl>
                                        <p:attrNameLst>
                                          <p:attrName>style.visibility</p:attrName>
                                        </p:attrNameLst>
                                      </p:cBhvr>
                                      <p:to>
                                        <p:strVal val="visible"/>
                                      </p:to>
                                    </p:set>
                                    <p:animEffect transition="in" filter="fade">
                                      <p:cBhvr>
                                        <p:cTn id="233" dur="750"/>
                                        <p:tgtEl>
                                          <p:spTgt spid="375">
                                            <p:txEl>
                                              <p:pRg st="0" end="0"/>
                                            </p:txEl>
                                          </p:spTgt>
                                        </p:tgtEl>
                                      </p:cBhvr>
                                    </p:animEffect>
                                  </p:childTnLst>
                                </p:cTn>
                              </p:par>
                            </p:childTnLst>
                          </p:cTn>
                        </p:par>
                        <p:par>
                          <p:cTn id="234" fill="hold">
                            <p:stCondLst>
                              <p:cond delay="19000"/>
                            </p:stCondLst>
                            <p:childTnLst>
                              <p:par>
                                <p:cTn id="235" presetID="10" presetClass="entr" presetSubtype="0" fill="hold" nodeType="afterEffect">
                                  <p:stCondLst>
                                    <p:cond delay="0"/>
                                  </p:stCondLst>
                                  <p:childTnLst>
                                    <p:set>
                                      <p:cBhvr>
                                        <p:cTn id="236" dur="1" fill="hold">
                                          <p:stCondLst>
                                            <p:cond delay="0"/>
                                          </p:stCondLst>
                                        </p:cTn>
                                        <p:tgtEl>
                                          <p:spTgt spid="375">
                                            <p:txEl>
                                              <p:pRg st="1" end="1"/>
                                            </p:txEl>
                                          </p:spTgt>
                                        </p:tgtEl>
                                        <p:attrNameLst>
                                          <p:attrName>style.visibility</p:attrName>
                                        </p:attrNameLst>
                                      </p:cBhvr>
                                      <p:to>
                                        <p:strVal val="visible"/>
                                      </p:to>
                                    </p:set>
                                    <p:animEffect transition="in" filter="fade">
                                      <p:cBhvr>
                                        <p:cTn id="237" dur="750"/>
                                        <p:tgtEl>
                                          <p:spTgt spid="375">
                                            <p:txEl>
                                              <p:pRg st="1" end="1"/>
                                            </p:txEl>
                                          </p:spTgt>
                                        </p:tgtEl>
                                      </p:cBhvr>
                                    </p:animEffect>
                                  </p:childTnLst>
                                </p:cTn>
                              </p:par>
                            </p:childTnLst>
                          </p:cTn>
                        </p:par>
                        <p:par>
                          <p:cTn id="238" fill="hold">
                            <p:stCondLst>
                              <p:cond delay="19750"/>
                            </p:stCondLst>
                            <p:childTnLst>
                              <p:par>
                                <p:cTn id="239" presetID="10" presetClass="entr" presetSubtype="0" fill="hold" nodeType="afterEffect">
                                  <p:stCondLst>
                                    <p:cond delay="0"/>
                                  </p:stCondLst>
                                  <p:childTnLst>
                                    <p:set>
                                      <p:cBhvr>
                                        <p:cTn id="240" dur="1" fill="hold">
                                          <p:stCondLst>
                                            <p:cond delay="0"/>
                                          </p:stCondLst>
                                        </p:cTn>
                                        <p:tgtEl>
                                          <p:spTgt spid="375">
                                            <p:txEl>
                                              <p:pRg st="2" end="2"/>
                                            </p:txEl>
                                          </p:spTgt>
                                        </p:tgtEl>
                                        <p:attrNameLst>
                                          <p:attrName>style.visibility</p:attrName>
                                        </p:attrNameLst>
                                      </p:cBhvr>
                                      <p:to>
                                        <p:strVal val="visible"/>
                                      </p:to>
                                    </p:set>
                                    <p:animEffect transition="in" filter="fade">
                                      <p:cBhvr>
                                        <p:cTn id="241" dur="750"/>
                                        <p:tgtEl>
                                          <p:spTgt spid="375">
                                            <p:txEl>
                                              <p:pRg st="2" end="2"/>
                                            </p:txEl>
                                          </p:spTgt>
                                        </p:tgtEl>
                                      </p:cBhvr>
                                    </p:animEffect>
                                  </p:childTnLst>
                                </p:cTn>
                              </p:par>
                            </p:childTnLst>
                          </p:cTn>
                        </p:par>
                        <p:par>
                          <p:cTn id="242" fill="hold">
                            <p:stCondLst>
                              <p:cond delay="20500"/>
                            </p:stCondLst>
                            <p:childTnLst>
                              <p:par>
                                <p:cTn id="243" presetID="10" presetClass="entr" presetSubtype="0" fill="hold" nodeType="afterEffect">
                                  <p:stCondLst>
                                    <p:cond delay="0"/>
                                  </p:stCondLst>
                                  <p:childTnLst>
                                    <p:set>
                                      <p:cBhvr>
                                        <p:cTn id="244" dur="1" fill="hold">
                                          <p:stCondLst>
                                            <p:cond delay="0"/>
                                          </p:stCondLst>
                                        </p:cTn>
                                        <p:tgtEl>
                                          <p:spTgt spid="375">
                                            <p:txEl>
                                              <p:pRg st="3" end="3"/>
                                            </p:txEl>
                                          </p:spTgt>
                                        </p:tgtEl>
                                        <p:attrNameLst>
                                          <p:attrName>style.visibility</p:attrName>
                                        </p:attrNameLst>
                                      </p:cBhvr>
                                      <p:to>
                                        <p:strVal val="visible"/>
                                      </p:to>
                                    </p:set>
                                    <p:animEffect transition="in" filter="fade">
                                      <p:cBhvr>
                                        <p:cTn id="245" dur="750"/>
                                        <p:tgtEl>
                                          <p:spTgt spid="375">
                                            <p:txEl>
                                              <p:pRg st="3" end="3"/>
                                            </p:txEl>
                                          </p:spTgt>
                                        </p:tgtEl>
                                      </p:cBhvr>
                                    </p:animEffect>
                                  </p:childTnLst>
                                </p:cTn>
                              </p:par>
                            </p:childTnLst>
                          </p:cTn>
                        </p:par>
                        <p:par>
                          <p:cTn id="246" fill="hold">
                            <p:stCondLst>
                              <p:cond delay="21250"/>
                            </p:stCondLst>
                            <p:childTnLst>
                              <p:par>
                                <p:cTn id="247" presetID="10" presetClass="entr" presetSubtype="0" fill="hold" nodeType="afterEffect">
                                  <p:stCondLst>
                                    <p:cond delay="0"/>
                                  </p:stCondLst>
                                  <p:childTnLst>
                                    <p:set>
                                      <p:cBhvr>
                                        <p:cTn id="248" dur="1" fill="hold">
                                          <p:stCondLst>
                                            <p:cond delay="0"/>
                                          </p:stCondLst>
                                        </p:cTn>
                                        <p:tgtEl>
                                          <p:spTgt spid="375">
                                            <p:txEl>
                                              <p:pRg st="4" end="4"/>
                                            </p:txEl>
                                          </p:spTgt>
                                        </p:tgtEl>
                                        <p:attrNameLst>
                                          <p:attrName>style.visibility</p:attrName>
                                        </p:attrNameLst>
                                      </p:cBhvr>
                                      <p:to>
                                        <p:strVal val="visible"/>
                                      </p:to>
                                    </p:set>
                                    <p:animEffect transition="in" filter="fade">
                                      <p:cBhvr>
                                        <p:cTn id="249" dur="750"/>
                                        <p:tgtEl>
                                          <p:spTgt spid="375">
                                            <p:txEl>
                                              <p:pRg st="4" end="4"/>
                                            </p:txEl>
                                          </p:spTgt>
                                        </p:tgtEl>
                                      </p:cBhvr>
                                    </p:animEffect>
                                  </p:childTnLst>
                                </p:cTn>
                              </p:par>
                            </p:childTnLst>
                          </p:cTn>
                        </p:par>
                        <p:par>
                          <p:cTn id="250" fill="hold">
                            <p:stCondLst>
                              <p:cond delay="22000"/>
                            </p:stCondLst>
                            <p:childTnLst>
                              <p:par>
                                <p:cTn id="251" presetID="10" presetClass="entr" presetSubtype="0" fill="hold" nodeType="afterEffect">
                                  <p:stCondLst>
                                    <p:cond delay="0"/>
                                  </p:stCondLst>
                                  <p:childTnLst>
                                    <p:set>
                                      <p:cBhvr>
                                        <p:cTn id="252" dur="1" fill="hold">
                                          <p:stCondLst>
                                            <p:cond delay="0"/>
                                          </p:stCondLst>
                                        </p:cTn>
                                        <p:tgtEl>
                                          <p:spTgt spid="375">
                                            <p:txEl>
                                              <p:pRg st="5" end="5"/>
                                            </p:txEl>
                                          </p:spTgt>
                                        </p:tgtEl>
                                        <p:attrNameLst>
                                          <p:attrName>style.visibility</p:attrName>
                                        </p:attrNameLst>
                                      </p:cBhvr>
                                      <p:to>
                                        <p:strVal val="visible"/>
                                      </p:to>
                                    </p:set>
                                    <p:animEffect transition="in" filter="fade">
                                      <p:cBhvr>
                                        <p:cTn id="253" dur="750"/>
                                        <p:tgtEl>
                                          <p:spTgt spid="375">
                                            <p:txEl>
                                              <p:pRg st="5" end="5"/>
                                            </p:txEl>
                                          </p:spTgt>
                                        </p:tgtEl>
                                      </p:cBhvr>
                                    </p:animEffect>
                                  </p:childTnLst>
                                </p:cTn>
                              </p:par>
                            </p:childTnLst>
                          </p:cTn>
                        </p:par>
                        <p:par>
                          <p:cTn id="254" fill="hold">
                            <p:stCondLst>
                              <p:cond delay="22750"/>
                            </p:stCondLst>
                            <p:childTnLst>
                              <p:par>
                                <p:cTn id="255" presetID="10" presetClass="entr" presetSubtype="0" fill="hold" nodeType="afterEffect">
                                  <p:stCondLst>
                                    <p:cond delay="0"/>
                                  </p:stCondLst>
                                  <p:childTnLst>
                                    <p:set>
                                      <p:cBhvr>
                                        <p:cTn id="256" dur="1" fill="hold">
                                          <p:stCondLst>
                                            <p:cond delay="0"/>
                                          </p:stCondLst>
                                        </p:cTn>
                                        <p:tgtEl>
                                          <p:spTgt spid="375">
                                            <p:txEl>
                                              <p:pRg st="6" end="6"/>
                                            </p:txEl>
                                          </p:spTgt>
                                        </p:tgtEl>
                                        <p:attrNameLst>
                                          <p:attrName>style.visibility</p:attrName>
                                        </p:attrNameLst>
                                      </p:cBhvr>
                                      <p:to>
                                        <p:strVal val="visible"/>
                                      </p:to>
                                    </p:set>
                                    <p:animEffect transition="in" filter="fade">
                                      <p:cBhvr>
                                        <p:cTn id="257" dur="750"/>
                                        <p:tgtEl>
                                          <p:spTgt spid="375">
                                            <p:txEl>
                                              <p:pRg st="6" end="6"/>
                                            </p:txEl>
                                          </p:spTgt>
                                        </p:tgtEl>
                                      </p:cBhvr>
                                    </p:animEffect>
                                  </p:childTnLst>
                                </p:cTn>
                              </p:par>
                            </p:childTnLst>
                          </p:cTn>
                        </p:par>
                        <p:par>
                          <p:cTn id="258" fill="hold">
                            <p:stCondLst>
                              <p:cond delay="23500"/>
                            </p:stCondLst>
                            <p:childTnLst>
                              <p:par>
                                <p:cTn id="259" presetID="10" presetClass="entr" presetSubtype="0" fill="hold" nodeType="afterEffect">
                                  <p:stCondLst>
                                    <p:cond delay="0"/>
                                  </p:stCondLst>
                                  <p:childTnLst>
                                    <p:set>
                                      <p:cBhvr>
                                        <p:cTn id="260" dur="1" fill="hold">
                                          <p:stCondLst>
                                            <p:cond delay="0"/>
                                          </p:stCondLst>
                                        </p:cTn>
                                        <p:tgtEl>
                                          <p:spTgt spid="375">
                                            <p:txEl>
                                              <p:pRg st="7" end="7"/>
                                            </p:txEl>
                                          </p:spTgt>
                                        </p:tgtEl>
                                        <p:attrNameLst>
                                          <p:attrName>style.visibility</p:attrName>
                                        </p:attrNameLst>
                                      </p:cBhvr>
                                      <p:to>
                                        <p:strVal val="visible"/>
                                      </p:to>
                                    </p:set>
                                    <p:animEffect transition="in" filter="fade">
                                      <p:cBhvr>
                                        <p:cTn id="261" dur="750"/>
                                        <p:tgtEl>
                                          <p:spTgt spid="375">
                                            <p:txEl>
                                              <p:pRg st="7" end="7"/>
                                            </p:txEl>
                                          </p:spTgt>
                                        </p:tgtEl>
                                      </p:cBhvr>
                                    </p:animEffect>
                                  </p:childTnLst>
                                </p:cTn>
                              </p:par>
                            </p:childTnLst>
                          </p:cTn>
                        </p:par>
                        <p:par>
                          <p:cTn id="262" fill="hold">
                            <p:stCondLst>
                              <p:cond delay="24250"/>
                            </p:stCondLst>
                            <p:childTnLst>
                              <p:par>
                                <p:cTn id="263" presetID="10" presetClass="entr" presetSubtype="0" fill="hold" nodeType="afterEffect">
                                  <p:stCondLst>
                                    <p:cond delay="0"/>
                                  </p:stCondLst>
                                  <p:childTnLst>
                                    <p:set>
                                      <p:cBhvr>
                                        <p:cTn id="264" dur="1" fill="hold">
                                          <p:stCondLst>
                                            <p:cond delay="0"/>
                                          </p:stCondLst>
                                        </p:cTn>
                                        <p:tgtEl>
                                          <p:spTgt spid="375">
                                            <p:txEl>
                                              <p:pRg st="8" end="8"/>
                                            </p:txEl>
                                          </p:spTgt>
                                        </p:tgtEl>
                                        <p:attrNameLst>
                                          <p:attrName>style.visibility</p:attrName>
                                        </p:attrNameLst>
                                      </p:cBhvr>
                                      <p:to>
                                        <p:strVal val="visible"/>
                                      </p:to>
                                    </p:set>
                                    <p:animEffect transition="in" filter="fade">
                                      <p:cBhvr>
                                        <p:cTn id="265" dur="750"/>
                                        <p:tgtEl>
                                          <p:spTgt spid="375">
                                            <p:txEl>
                                              <p:pRg st="8" end="8"/>
                                            </p:txEl>
                                          </p:spTgt>
                                        </p:tgtEl>
                                      </p:cBhvr>
                                    </p:animEffect>
                                  </p:childTnLst>
                                </p:cTn>
                              </p:par>
                            </p:childTnLst>
                          </p:cTn>
                        </p:par>
                        <p:par>
                          <p:cTn id="266" fill="hold">
                            <p:stCondLst>
                              <p:cond delay="25000"/>
                            </p:stCondLst>
                            <p:childTnLst>
                              <p:par>
                                <p:cTn id="267" presetID="10" presetClass="entr" presetSubtype="0" fill="hold" nodeType="afterEffect">
                                  <p:stCondLst>
                                    <p:cond delay="0"/>
                                  </p:stCondLst>
                                  <p:childTnLst>
                                    <p:set>
                                      <p:cBhvr>
                                        <p:cTn id="268" dur="1" fill="hold">
                                          <p:stCondLst>
                                            <p:cond delay="0"/>
                                          </p:stCondLst>
                                        </p:cTn>
                                        <p:tgtEl>
                                          <p:spTgt spid="381"/>
                                        </p:tgtEl>
                                        <p:attrNameLst>
                                          <p:attrName>style.visibility</p:attrName>
                                        </p:attrNameLst>
                                      </p:cBhvr>
                                      <p:to>
                                        <p:strVal val="visible"/>
                                      </p:to>
                                    </p:set>
                                    <p:animEffect transition="in" filter="fade">
                                      <p:cBhvr>
                                        <p:cTn id="269" dur="500"/>
                                        <p:tgtEl>
                                          <p:spTgt spid="381"/>
                                        </p:tgtEl>
                                      </p:cBhvr>
                                    </p:animEffect>
                                  </p:childTnLst>
                                </p:cTn>
                              </p:par>
                            </p:childTnLst>
                          </p:cTn>
                        </p:par>
                        <p:par>
                          <p:cTn id="270" fill="hold">
                            <p:stCondLst>
                              <p:cond delay="25500"/>
                            </p:stCondLst>
                            <p:childTnLst>
                              <p:par>
                                <p:cTn id="271" presetID="23" presetClass="entr" presetSubtype="16" fill="hold" nodeType="afterEffect">
                                  <p:stCondLst>
                                    <p:cond delay="0"/>
                                  </p:stCondLst>
                                  <p:childTnLst>
                                    <p:set>
                                      <p:cBhvr>
                                        <p:cTn id="272" dur="1" fill="hold">
                                          <p:stCondLst>
                                            <p:cond delay="0"/>
                                          </p:stCondLst>
                                        </p:cTn>
                                        <p:tgtEl>
                                          <p:spTgt spid="377"/>
                                        </p:tgtEl>
                                        <p:attrNameLst>
                                          <p:attrName>style.visibility</p:attrName>
                                        </p:attrNameLst>
                                      </p:cBhvr>
                                      <p:to>
                                        <p:strVal val="visible"/>
                                      </p:to>
                                    </p:set>
                                    <p:anim calcmode="lin" valueType="num">
                                      <p:cBhvr additive="base">
                                        <p:cTn id="273" dur="500"/>
                                        <p:tgtEl>
                                          <p:spTgt spid="377"/>
                                        </p:tgtEl>
                                        <p:attrNameLst>
                                          <p:attrName>ppt_w</p:attrName>
                                        </p:attrNameLst>
                                      </p:cBhvr>
                                      <p:tavLst>
                                        <p:tav tm="0">
                                          <p:val>
                                            <p:strVal val="0"/>
                                          </p:val>
                                        </p:tav>
                                        <p:tav tm="100000">
                                          <p:val>
                                            <p:strVal val="#ppt_w"/>
                                          </p:val>
                                        </p:tav>
                                      </p:tavLst>
                                    </p:anim>
                                    <p:anim calcmode="lin" valueType="num">
                                      <p:cBhvr additive="base">
                                        <p:cTn id="274" dur="500"/>
                                        <p:tgtEl>
                                          <p:spTgt spid="377"/>
                                        </p:tgtEl>
                                        <p:attrNameLst>
                                          <p:attrName>ppt_h</p:attrName>
                                        </p:attrNameLst>
                                      </p:cBhvr>
                                      <p:tavLst>
                                        <p:tav tm="0">
                                          <p:val>
                                            <p:strVal val="0"/>
                                          </p:val>
                                        </p:tav>
                                        <p:tav tm="100000">
                                          <p:val>
                                            <p:strVal val="#ppt_h"/>
                                          </p:val>
                                        </p:tav>
                                      </p:tavLst>
                                    </p:anim>
                                  </p:childTnLst>
                                </p:cTn>
                              </p:par>
                              <p:par>
                                <p:cTn id="275" presetID="23" presetClass="entr" presetSubtype="16" fill="hold" nodeType="withEffect">
                                  <p:stCondLst>
                                    <p:cond delay="250"/>
                                  </p:stCondLst>
                                  <p:childTnLst>
                                    <p:set>
                                      <p:cBhvr>
                                        <p:cTn id="276" dur="1" fill="hold">
                                          <p:stCondLst>
                                            <p:cond delay="0"/>
                                          </p:stCondLst>
                                        </p:cTn>
                                        <p:tgtEl>
                                          <p:spTgt spid="378">
                                            <p:txEl>
                                              <p:pRg st="0" end="0"/>
                                            </p:txEl>
                                          </p:spTgt>
                                        </p:tgtEl>
                                        <p:attrNameLst>
                                          <p:attrName>style.visibility</p:attrName>
                                        </p:attrNameLst>
                                      </p:cBhvr>
                                      <p:to>
                                        <p:strVal val="visible"/>
                                      </p:to>
                                    </p:set>
                                    <p:anim calcmode="lin" valueType="num">
                                      <p:cBhvr additive="base">
                                        <p:cTn id="277" dur="500"/>
                                        <p:tgtEl>
                                          <p:spTgt spid="378">
                                            <p:txEl>
                                              <p:pRg st="0" end="0"/>
                                            </p:txEl>
                                          </p:spTgt>
                                        </p:tgtEl>
                                        <p:attrNameLst>
                                          <p:attrName>ppt_w</p:attrName>
                                        </p:attrNameLst>
                                      </p:cBhvr>
                                      <p:tavLst>
                                        <p:tav tm="0">
                                          <p:val>
                                            <p:strVal val="0"/>
                                          </p:val>
                                        </p:tav>
                                        <p:tav tm="100000">
                                          <p:val>
                                            <p:strVal val="#ppt_w"/>
                                          </p:val>
                                        </p:tav>
                                      </p:tavLst>
                                    </p:anim>
                                    <p:anim calcmode="lin" valueType="num">
                                      <p:cBhvr additive="base">
                                        <p:cTn id="278" dur="500"/>
                                        <p:tgtEl>
                                          <p:spTgt spid="378">
                                            <p:txEl>
                                              <p:pRg st="0" end="0"/>
                                            </p:txEl>
                                          </p:spTgt>
                                        </p:tgtEl>
                                        <p:attrNameLst>
                                          <p:attrName>ppt_h</p:attrName>
                                        </p:attrNameLst>
                                      </p:cBhvr>
                                      <p:tavLst>
                                        <p:tav tm="0">
                                          <p:val>
                                            <p:strVal val="0"/>
                                          </p:val>
                                        </p:tav>
                                        <p:tav tm="100000">
                                          <p:val>
                                            <p:strVal val="#ppt_h"/>
                                          </p:val>
                                        </p:tav>
                                      </p:tavLst>
                                    </p:anim>
                                  </p:childTnLst>
                                </p:cTn>
                              </p:par>
                              <p:par>
                                <p:cTn id="279" presetID="23" presetClass="entr" presetSubtype="16" fill="hold" nodeType="withEffect">
                                  <p:stCondLst>
                                    <p:cond delay="250"/>
                                  </p:stCondLst>
                                  <p:childTnLst>
                                    <p:set>
                                      <p:cBhvr>
                                        <p:cTn id="280" dur="1" fill="hold">
                                          <p:stCondLst>
                                            <p:cond delay="0"/>
                                          </p:stCondLst>
                                        </p:cTn>
                                        <p:tgtEl>
                                          <p:spTgt spid="378">
                                            <p:txEl>
                                              <p:pRg st="1" end="1"/>
                                            </p:txEl>
                                          </p:spTgt>
                                        </p:tgtEl>
                                        <p:attrNameLst>
                                          <p:attrName>style.visibility</p:attrName>
                                        </p:attrNameLst>
                                      </p:cBhvr>
                                      <p:to>
                                        <p:strVal val="visible"/>
                                      </p:to>
                                    </p:set>
                                    <p:anim calcmode="lin" valueType="num">
                                      <p:cBhvr additive="base">
                                        <p:cTn id="281" dur="500"/>
                                        <p:tgtEl>
                                          <p:spTgt spid="378">
                                            <p:txEl>
                                              <p:pRg st="1" end="1"/>
                                            </p:txEl>
                                          </p:spTgt>
                                        </p:tgtEl>
                                        <p:attrNameLst>
                                          <p:attrName>ppt_w</p:attrName>
                                        </p:attrNameLst>
                                      </p:cBhvr>
                                      <p:tavLst>
                                        <p:tav tm="0">
                                          <p:val>
                                            <p:strVal val="0"/>
                                          </p:val>
                                        </p:tav>
                                        <p:tav tm="100000">
                                          <p:val>
                                            <p:strVal val="#ppt_w"/>
                                          </p:val>
                                        </p:tav>
                                      </p:tavLst>
                                    </p:anim>
                                    <p:anim calcmode="lin" valueType="num">
                                      <p:cBhvr additive="base">
                                        <p:cTn id="282" dur="500"/>
                                        <p:tgtEl>
                                          <p:spTgt spid="378">
                                            <p:txEl>
                                              <p:pRg st="1" end="1"/>
                                            </p:txEl>
                                          </p:spTgt>
                                        </p:tgtEl>
                                        <p:attrNameLst>
                                          <p:attrName>ppt_h</p:attrName>
                                        </p:attrNameLst>
                                      </p:cBhvr>
                                      <p:tavLst>
                                        <p:tav tm="0">
                                          <p:val>
                                            <p:strVal val="0"/>
                                          </p:val>
                                        </p:tav>
                                        <p:tav tm="100000">
                                          <p:val>
                                            <p:strVal val="#ppt_h"/>
                                          </p:val>
                                        </p:tav>
                                      </p:tavLst>
                                    </p:anim>
                                  </p:childTnLst>
                                </p:cTn>
                              </p:par>
                              <p:par>
                                <p:cTn id="283" presetID="23" presetClass="entr" presetSubtype="16" fill="hold" nodeType="withEffect">
                                  <p:stCondLst>
                                    <p:cond delay="250"/>
                                  </p:stCondLst>
                                  <p:childTnLst>
                                    <p:set>
                                      <p:cBhvr>
                                        <p:cTn id="284" dur="1" fill="hold">
                                          <p:stCondLst>
                                            <p:cond delay="0"/>
                                          </p:stCondLst>
                                        </p:cTn>
                                        <p:tgtEl>
                                          <p:spTgt spid="378">
                                            <p:txEl>
                                              <p:pRg st="2" end="2"/>
                                            </p:txEl>
                                          </p:spTgt>
                                        </p:tgtEl>
                                        <p:attrNameLst>
                                          <p:attrName>style.visibility</p:attrName>
                                        </p:attrNameLst>
                                      </p:cBhvr>
                                      <p:to>
                                        <p:strVal val="visible"/>
                                      </p:to>
                                    </p:set>
                                    <p:anim calcmode="lin" valueType="num">
                                      <p:cBhvr additive="base">
                                        <p:cTn id="285" dur="500"/>
                                        <p:tgtEl>
                                          <p:spTgt spid="378">
                                            <p:txEl>
                                              <p:pRg st="2" end="2"/>
                                            </p:txEl>
                                          </p:spTgt>
                                        </p:tgtEl>
                                        <p:attrNameLst>
                                          <p:attrName>ppt_w</p:attrName>
                                        </p:attrNameLst>
                                      </p:cBhvr>
                                      <p:tavLst>
                                        <p:tav tm="0">
                                          <p:val>
                                            <p:strVal val="0"/>
                                          </p:val>
                                        </p:tav>
                                        <p:tav tm="100000">
                                          <p:val>
                                            <p:strVal val="#ppt_w"/>
                                          </p:val>
                                        </p:tav>
                                      </p:tavLst>
                                    </p:anim>
                                    <p:anim calcmode="lin" valueType="num">
                                      <p:cBhvr additive="base">
                                        <p:cTn id="286" dur="500"/>
                                        <p:tgtEl>
                                          <p:spTgt spid="378">
                                            <p:txEl>
                                              <p:pRg st="2" end="2"/>
                                            </p:txEl>
                                          </p:spTgt>
                                        </p:tgtEl>
                                        <p:attrNameLst>
                                          <p:attrName>ppt_h</p:attrName>
                                        </p:attrNameLst>
                                      </p:cBhvr>
                                      <p:tavLst>
                                        <p:tav tm="0">
                                          <p:val>
                                            <p:strVal val="0"/>
                                          </p:val>
                                        </p:tav>
                                        <p:tav tm="100000">
                                          <p:val>
                                            <p:strVal val="#ppt_h"/>
                                          </p:val>
                                        </p:tav>
                                      </p:tavLst>
                                    </p:anim>
                                  </p:childTnLst>
                                </p:cTn>
                              </p:par>
                              <p:par>
                                <p:cTn id="287" presetID="23" presetClass="entr" presetSubtype="16" fill="hold" nodeType="withEffect">
                                  <p:stCondLst>
                                    <p:cond delay="250"/>
                                  </p:stCondLst>
                                  <p:childTnLst>
                                    <p:set>
                                      <p:cBhvr>
                                        <p:cTn id="288" dur="1" fill="hold">
                                          <p:stCondLst>
                                            <p:cond delay="0"/>
                                          </p:stCondLst>
                                        </p:cTn>
                                        <p:tgtEl>
                                          <p:spTgt spid="378">
                                            <p:txEl>
                                              <p:pRg st="3" end="3"/>
                                            </p:txEl>
                                          </p:spTgt>
                                        </p:tgtEl>
                                        <p:attrNameLst>
                                          <p:attrName>style.visibility</p:attrName>
                                        </p:attrNameLst>
                                      </p:cBhvr>
                                      <p:to>
                                        <p:strVal val="visible"/>
                                      </p:to>
                                    </p:set>
                                    <p:anim calcmode="lin" valueType="num">
                                      <p:cBhvr additive="base">
                                        <p:cTn id="289" dur="500"/>
                                        <p:tgtEl>
                                          <p:spTgt spid="378">
                                            <p:txEl>
                                              <p:pRg st="3" end="3"/>
                                            </p:txEl>
                                          </p:spTgt>
                                        </p:tgtEl>
                                        <p:attrNameLst>
                                          <p:attrName>ppt_w</p:attrName>
                                        </p:attrNameLst>
                                      </p:cBhvr>
                                      <p:tavLst>
                                        <p:tav tm="0">
                                          <p:val>
                                            <p:strVal val="0"/>
                                          </p:val>
                                        </p:tav>
                                        <p:tav tm="100000">
                                          <p:val>
                                            <p:strVal val="#ppt_w"/>
                                          </p:val>
                                        </p:tav>
                                      </p:tavLst>
                                    </p:anim>
                                    <p:anim calcmode="lin" valueType="num">
                                      <p:cBhvr additive="base">
                                        <p:cTn id="290" dur="500"/>
                                        <p:tgtEl>
                                          <p:spTgt spid="378">
                                            <p:txEl>
                                              <p:pRg st="3" end="3"/>
                                            </p:txEl>
                                          </p:spTgt>
                                        </p:tgtEl>
                                        <p:attrNameLst>
                                          <p:attrName>ppt_h</p:attrName>
                                        </p:attrNameLst>
                                      </p:cBhvr>
                                      <p:tavLst>
                                        <p:tav tm="0">
                                          <p:val>
                                            <p:strVal val="0"/>
                                          </p:val>
                                        </p:tav>
                                        <p:tav tm="100000">
                                          <p:val>
                                            <p:strVal val="#ppt_h"/>
                                          </p:val>
                                        </p:tav>
                                      </p:tavLst>
                                    </p:anim>
                                  </p:childTnLst>
                                </p:cTn>
                              </p:par>
                              <p:par>
                                <p:cTn id="291" presetID="23" presetClass="entr" presetSubtype="16" fill="hold" nodeType="withEffect">
                                  <p:stCondLst>
                                    <p:cond delay="250"/>
                                  </p:stCondLst>
                                  <p:childTnLst>
                                    <p:set>
                                      <p:cBhvr>
                                        <p:cTn id="292" dur="1" fill="hold">
                                          <p:stCondLst>
                                            <p:cond delay="0"/>
                                          </p:stCondLst>
                                        </p:cTn>
                                        <p:tgtEl>
                                          <p:spTgt spid="378">
                                            <p:txEl>
                                              <p:pRg st="4" end="4"/>
                                            </p:txEl>
                                          </p:spTgt>
                                        </p:tgtEl>
                                        <p:attrNameLst>
                                          <p:attrName>style.visibility</p:attrName>
                                        </p:attrNameLst>
                                      </p:cBhvr>
                                      <p:to>
                                        <p:strVal val="visible"/>
                                      </p:to>
                                    </p:set>
                                    <p:anim calcmode="lin" valueType="num">
                                      <p:cBhvr additive="base">
                                        <p:cTn id="293" dur="500"/>
                                        <p:tgtEl>
                                          <p:spTgt spid="378">
                                            <p:txEl>
                                              <p:pRg st="4" end="4"/>
                                            </p:txEl>
                                          </p:spTgt>
                                        </p:tgtEl>
                                        <p:attrNameLst>
                                          <p:attrName>ppt_w</p:attrName>
                                        </p:attrNameLst>
                                      </p:cBhvr>
                                      <p:tavLst>
                                        <p:tav tm="0">
                                          <p:val>
                                            <p:strVal val="0"/>
                                          </p:val>
                                        </p:tav>
                                        <p:tav tm="100000">
                                          <p:val>
                                            <p:strVal val="#ppt_w"/>
                                          </p:val>
                                        </p:tav>
                                      </p:tavLst>
                                    </p:anim>
                                    <p:anim calcmode="lin" valueType="num">
                                      <p:cBhvr additive="base">
                                        <p:cTn id="294" dur="500"/>
                                        <p:tgtEl>
                                          <p:spTgt spid="378">
                                            <p:txEl>
                                              <p:pRg st="4" end="4"/>
                                            </p:txEl>
                                          </p:spTgt>
                                        </p:tgtEl>
                                        <p:attrNameLst>
                                          <p:attrName>ppt_h</p:attrName>
                                        </p:attrNameLst>
                                      </p:cBhvr>
                                      <p:tavLst>
                                        <p:tav tm="0">
                                          <p:val>
                                            <p:strVal val="0"/>
                                          </p:val>
                                        </p:tav>
                                        <p:tav tm="100000">
                                          <p:val>
                                            <p:strVal val="#ppt_h"/>
                                          </p:val>
                                        </p:tav>
                                      </p:tavLst>
                                    </p:anim>
                                  </p:childTnLst>
                                </p:cTn>
                              </p:par>
                              <p:par>
                                <p:cTn id="295" presetID="23" presetClass="entr" presetSubtype="16" fill="hold" nodeType="withEffect">
                                  <p:stCondLst>
                                    <p:cond delay="250"/>
                                  </p:stCondLst>
                                  <p:childTnLst>
                                    <p:set>
                                      <p:cBhvr>
                                        <p:cTn id="296" dur="1" fill="hold">
                                          <p:stCondLst>
                                            <p:cond delay="0"/>
                                          </p:stCondLst>
                                        </p:cTn>
                                        <p:tgtEl>
                                          <p:spTgt spid="378">
                                            <p:txEl>
                                              <p:pRg st="5" end="5"/>
                                            </p:txEl>
                                          </p:spTgt>
                                        </p:tgtEl>
                                        <p:attrNameLst>
                                          <p:attrName>style.visibility</p:attrName>
                                        </p:attrNameLst>
                                      </p:cBhvr>
                                      <p:to>
                                        <p:strVal val="visible"/>
                                      </p:to>
                                    </p:set>
                                    <p:anim calcmode="lin" valueType="num">
                                      <p:cBhvr additive="base">
                                        <p:cTn id="297" dur="500"/>
                                        <p:tgtEl>
                                          <p:spTgt spid="378">
                                            <p:txEl>
                                              <p:pRg st="5" end="5"/>
                                            </p:txEl>
                                          </p:spTgt>
                                        </p:tgtEl>
                                        <p:attrNameLst>
                                          <p:attrName>ppt_w</p:attrName>
                                        </p:attrNameLst>
                                      </p:cBhvr>
                                      <p:tavLst>
                                        <p:tav tm="0">
                                          <p:val>
                                            <p:strVal val="0"/>
                                          </p:val>
                                        </p:tav>
                                        <p:tav tm="100000">
                                          <p:val>
                                            <p:strVal val="#ppt_w"/>
                                          </p:val>
                                        </p:tav>
                                      </p:tavLst>
                                    </p:anim>
                                    <p:anim calcmode="lin" valueType="num">
                                      <p:cBhvr additive="base">
                                        <p:cTn id="298" dur="500"/>
                                        <p:tgtEl>
                                          <p:spTgt spid="378">
                                            <p:txEl>
                                              <p:pRg st="5" end="5"/>
                                            </p:txEl>
                                          </p:spTgt>
                                        </p:tgtEl>
                                        <p:attrNameLst>
                                          <p:attrName>ppt_h</p:attrName>
                                        </p:attrNameLst>
                                      </p:cBhvr>
                                      <p:tavLst>
                                        <p:tav tm="0">
                                          <p:val>
                                            <p:strVal val="0"/>
                                          </p:val>
                                        </p:tav>
                                        <p:tav tm="100000">
                                          <p:val>
                                            <p:strVal val="#ppt_h"/>
                                          </p:val>
                                        </p:tav>
                                      </p:tavLst>
                                    </p:anim>
                                  </p:childTnLst>
                                </p:cTn>
                              </p:par>
                              <p:par>
                                <p:cTn id="299" presetID="23" presetClass="entr" presetSubtype="16" fill="hold" nodeType="withEffect">
                                  <p:stCondLst>
                                    <p:cond delay="250"/>
                                  </p:stCondLst>
                                  <p:childTnLst>
                                    <p:set>
                                      <p:cBhvr>
                                        <p:cTn id="300" dur="1" fill="hold">
                                          <p:stCondLst>
                                            <p:cond delay="0"/>
                                          </p:stCondLst>
                                        </p:cTn>
                                        <p:tgtEl>
                                          <p:spTgt spid="378">
                                            <p:txEl>
                                              <p:pRg st="6" end="6"/>
                                            </p:txEl>
                                          </p:spTgt>
                                        </p:tgtEl>
                                        <p:attrNameLst>
                                          <p:attrName>style.visibility</p:attrName>
                                        </p:attrNameLst>
                                      </p:cBhvr>
                                      <p:to>
                                        <p:strVal val="visible"/>
                                      </p:to>
                                    </p:set>
                                    <p:anim calcmode="lin" valueType="num">
                                      <p:cBhvr additive="base">
                                        <p:cTn id="301" dur="500"/>
                                        <p:tgtEl>
                                          <p:spTgt spid="378">
                                            <p:txEl>
                                              <p:pRg st="6" end="6"/>
                                            </p:txEl>
                                          </p:spTgt>
                                        </p:tgtEl>
                                        <p:attrNameLst>
                                          <p:attrName>ppt_w</p:attrName>
                                        </p:attrNameLst>
                                      </p:cBhvr>
                                      <p:tavLst>
                                        <p:tav tm="0">
                                          <p:val>
                                            <p:strVal val="0"/>
                                          </p:val>
                                        </p:tav>
                                        <p:tav tm="100000">
                                          <p:val>
                                            <p:strVal val="#ppt_w"/>
                                          </p:val>
                                        </p:tav>
                                      </p:tavLst>
                                    </p:anim>
                                    <p:anim calcmode="lin" valueType="num">
                                      <p:cBhvr additive="base">
                                        <p:cTn id="302" dur="500"/>
                                        <p:tgtEl>
                                          <p:spTgt spid="378">
                                            <p:txEl>
                                              <p:pRg st="6" end="6"/>
                                            </p:txEl>
                                          </p:spTgt>
                                        </p:tgtEl>
                                        <p:attrNameLst>
                                          <p:attrName>ppt_h</p:attrName>
                                        </p:attrNameLst>
                                      </p:cBhvr>
                                      <p:tavLst>
                                        <p:tav tm="0">
                                          <p:val>
                                            <p:strVal val="0"/>
                                          </p:val>
                                        </p:tav>
                                        <p:tav tm="100000">
                                          <p:val>
                                            <p:strVal val="#ppt_h"/>
                                          </p:val>
                                        </p:tav>
                                      </p:tavLst>
                                    </p:anim>
                                  </p:childTnLst>
                                </p:cTn>
                              </p:par>
                              <p:par>
                                <p:cTn id="303" presetID="23" presetClass="entr" presetSubtype="16" fill="hold" nodeType="withEffect">
                                  <p:stCondLst>
                                    <p:cond delay="250"/>
                                  </p:stCondLst>
                                  <p:childTnLst>
                                    <p:set>
                                      <p:cBhvr>
                                        <p:cTn id="304" dur="1" fill="hold">
                                          <p:stCondLst>
                                            <p:cond delay="0"/>
                                          </p:stCondLst>
                                        </p:cTn>
                                        <p:tgtEl>
                                          <p:spTgt spid="378">
                                            <p:txEl>
                                              <p:pRg st="7" end="7"/>
                                            </p:txEl>
                                          </p:spTgt>
                                        </p:tgtEl>
                                        <p:attrNameLst>
                                          <p:attrName>style.visibility</p:attrName>
                                        </p:attrNameLst>
                                      </p:cBhvr>
                                      <p:to>
                                        <p:strVal val="visible"/>
                                      </p:to>
                                    </p:set>
                                    <p:anim calcmode="lin" valueType="num">
                                      <p:cBhvr additive="base">
                                        <p:cTn id="305" dur="500"/>
                                        <p:tgtEl>
                                          <p:spTgt spid="378">
                                            <p:txEl>
                                              <p:pRg st="7" end="7"/>
                                            </p:txEl>
                                          </p:spTgt>
                                        </p:tgtEl>
                                        <p:attrNameLst>
                                          <p:attrName>ppt_w</p:attrName>
                                        </p:attrNameLst>
                                      </p:cBhvr>
                                      <p:tavLst>
                                        <p:tav tm="0">
                                          <p:val>
                                            <p:strVal val="0"/>
                                          </p:val>
                                        </p:tav>
                                        <p:tav tm="100000">
                                          <p:val>
                                            <p:strVal val="#ppt_w"/>
                                          </p:val>
                                        </p:tav>
                                      </p:tavLst>
                                    </p:anim>
                                    <p:anim calcmode="lin" valueType="num">
                                      <p:cBhvr additive="base">
                                        <p:cTn id="306" dur="500"/>
                                        <p:tgtEl>
                                          <p:spTgt spid="378">
                                            <p:txEl>
                                              <p:pRg st="7" end="7"/>
                                            </p:txEl>
                                          </p:spTgt>
                                        </p:tgtEl>
                                        <p:attrNameLst>
                                          <p:attrName>ppt_h</p:attrName>
                                        </p:attrNameLst>
                                      </p:cBhvr>
                                      <p:tavLst>
                                        <p:tav tm="0">
                                          <p:val>
                                            <p:strVal val="0"/>
                                          </p:val>
                                        </p:tav>
                                        <p:tav tm="100000">
                                          <p:val>
                                            <p:strVal val="#ppt_h"/>
                                          </p:val>
                                        </p:tav>
                                      </p:tavLst>
                                    </p:anim>
                                  </p:childTnLst>
                                </p:cTn>
                              </p:par>
                              <p:par>
                                <p:cTn id="307" presetID="23" presetClass="entr" presetSubtype="16" fill="hold" nodeType="withEffect">
                                  <p:stCondLst>
                                    <p:cond delay="250"/>
                                  </p:stCondLst>
                                  <p:childTnLst>
                                    <p:set>
                                      <p:cBhvr>
                                        <p:cTn id="308" dur="1" fill="hold">
                                          <p:stCondLst>
                                            <p:cond delay="0"/>
                                          </p:stCondLst>
                                        </p:cTn>
                                        <p:tgtEl>
                                          <p:spTgt spid="378">
                                            <p:txEl>
                                              <p:pRg st="8" end="8"/>
                                            </p:txEl>
                                          </p:spTgt>
                                        </p:tgtEl>
                                        <p:attrNameLst>
                                          <p:attrName>style.visibility</p:attrName>
                                        </p:attrNameLst>
                                      </p:cBhvr>
                                      <p:to>
                                        <p:strVal val="visible"/>
                                      </p:to>
                                    </p:set>
                                    <p:anim calcmode="lin" valueType="num">
                                      <p:cBhvr additive="base">
                                        <p:cTn id="309" dur="500"/>
                                        <p:tgtEl>
                                          <p:spTgt spid="378">
                                            <p:txEl>
                                              <p:pRg st="8" end="8"/>
                                            </p:txEl>
                                          </p:spTgt>
                                        </p:tgtEl>
                                        <p:attrNameLst>
                                          <p:attrName>ppt_w</p:attrName>
                                        </p:attrNameLst>
                                      </p:cBhvr>
                                      <p:tavLst>
                                        <p:tav tm="0">
                                          <p:val>
                                            <p:strVal val="0"/>
                                          </p:val>
                                        </p:tav>
                                        <p:tav tm="100000">
                                          <p:val>
                                            <p:strVal val="#ppt_w"/>
                                          </p:val>
                                        </p:tav>
                                      </p:tavLst>
                                    </p:anim>
                                    <p:anim calcmode="lin" valueType="num">
                                      <p:cBhvr additive="base">
                                        <p:cTn id="310" dur="500"/>
                                        <p:tgtEl>
                                          <p:spTgt spid="378">
                                            <p:txEl>
                                              <p:pRg st="8" end="8"/>
                                            </p:txEl>
                                          </p:spTgt>
                                        </p:tgtEl>
                                        <p:attrNameLst>
                                          <p:attrName>ppt_h</p:attrName>
                                        </p:attrNameLst>
                                      </p:cBhvr>
                                      <p:tavLst>
                                        <p:tav tm="0">
                                          <p:val>
                                            <p:strVal val="0"/>
                                          </p:val>
                                        </p:tav>
                                        <p:tav tm="100000">
                                          <p:val>
                                            <p:strVal val="#ppt_h"/>
                                          </p:val>
                                        </p:tav>
                                      </p:tavLst>
                                    </p:anim>
                                  </p:childTnLst>
                                </p:cTn>
                              </p:par>
                            </p:childTnLst>
                          </p:cTn>
                        </p:par>
                        <p:par>
                          <p:cTn id="311" fill="hold">
                            <p:stCondLst>
                              <p:cond delay="26000"/>
                            </p:stCondLst>
                            <p:childTnLst>
                              <p:par>
                                <p:cTn id="312" presetID="10" presetClass="entr" presetSubtype="0" fill="hold" nodeType="afterEffect">
                                  <p:stCondLst>
                                    <p:cond delay="0"/>
                                  </p:stCondLst>
                                  <p:childTnLst>
                                    <p:set>
                                      <p:cBhvr>
                                        <p:cTn id="313" dur="1" fill="hold">
                                          <p:stCondLst>
                                            <p:cond delay="0"/>
                                          </p:stCondLst>
                                        </p:cTn>
                                        <p:tgtEl>
                                          <p:spTgt spid="379">
                                            <p:txEl>
                                              <p:pRg st="0" end="0"/>
                                            </p:txEl>
                                          </p:spTgt>
                                        </p:tgtEl>
                                        <p:attrNameLst>
                                          <p:attrName>style.visibility</p:attrName>
                                        </p:attrNameLst>
                                      </p:cBhvr>
                                      <p:to>
                                        <p:strVal val="visible"/>
                                      </p:to>
                                    </p:set>
                                    <p:animEffect transition="in" filter="fade">
                                      <p:cBhvr>
                                        <p:cTn id="314" dur="500"/>
                                        <p:tgtEl>
                                          <p:spTgt spid="379">
                                            <p:txEl>
                                              <p:pRg st="0" end="0"/>
                                            </p:txEl>
                                          </p:spTgt>
                                        </p:tgtEl>
                                      </p:cBhvr>
                                    </p:animEffect>
                                  </p:childTnLst>
                                </p:cTn>
                              </p:par>
                            </p:childTnLst>
                          </p:cTn>
                        </p:par>
                        <p:par>
                          <p:cTn id="315" fill="hold">
                            <p:stCondLst>
                              <p:cond delay="26500"/>
                            </p:stCondLst>
                            <p:childTnLst>
                              <p:par>
                                <p:cTn id="316" presetID="10" presetClass="entr" presetSubtype="0" fill="hold" nodeType="afterEffect">
                                  <p:stCondLst>
                                    <p:cond delay="0"/>
                                  </p:stCondLst>
                                  <p:childTnLst>
                                    <p:set>
                                      <p:cBhvr>
                                        <p:cTn id="317" dur="1" fill="hold">
                                          <p:stCondLst>
                                            <p:cond delay="0"/>
                                          </p:stCondLst>
                                        </p:cTn>
                                        <p:tgtEl>
                                          <p:spTgt spid="379">
                                            <p:txEl>
                                              <p:pRg st="1" end="1"/>
                                            </p:txEl>
                                          </p:spTgt>
                                        </p:tgtEl>
                                        <p:attrNameLst>
                                          <p:attrName>style.visibility</p:attrName>
                                        </p:attrNameLst>
                                      </p:cBhvr>
                                      <p:to>
                                        <p:strVal val="visible"/>
                                      </p:to>
                                    </p:set>
                                    <p:animEffect transition="in" filter="fade">
                                      <p:cBhvr>
                                        <p:cTn id="318" dur="500"/>
                                        <p:tgtEl>
                                          <p:spTgt spid="379">
                                            <p:txEl>
                                              <p:pRg st="1" end="1"/>
                                            </p:txEl>
                                          </p:spTgt>
                                        </p:tgtEl>
                                      </p:cBhvr>
                                    </p:animEffect>
                                  </p:childTnLst>
                                </p:cTn>
                              </p:par>
                            </p:childTnLst>
                          </p:cTn>
                        </p:par>
                        <p:par>
                          <p:cTn id="319" fill="hold">
                            <p:stCondLst>
                              <p:cond delay="27000"/>
                            </p:stCondLst>
                            <p:childTnLst>
                              <p:par>
                                <p:cTn id="320" presetID="10" presetClass="entr" presetSubtype="0" fill="hold" nodeType="afterEffect">
                                  <p:stCondLst>
                                    <p:cond delay="0"/>
                                  </p:stCondLst>
                                  <p:childTnLst>
                                    <p:set>
                                      <p:cBhvr>
                                        <p:cTn id="321" dur="1" fill="hold">
                                          <p:stCondLst>
                                            <p:cond delay="0"/>
                                          </p:stCondLst>
                                        </p:cTn>
                                        <p:tgtEl>
                                          <p:spTgt spid="379">
                                            <p:txEl>
                                              <p:pRg st="2" end="2"/>
                                            </p:txEl>
                                          </p:spTgt>
                                        </p:tgtEl>
                                        <p:attrNameLst>
                                          <p:attrName>style.visibility</p:attrName>
                                        </p:attrNameLst>
                                      </p:cBhvr>
                                      <p:to>
                                        <p:strVal val="visible"/>
                                      </p:to>
                                    </p:set>
                                    <p:animEffect transition="in" filter="fade">
                                      <p:cBhvr>
                                        <p:cTn id="322" dur="500"/>
                                        <p:tgtEl>
                                          <p:spTgt spid="379">
                                            <p:txEl>
                                              <p:pRg st="2" end="2"/>
                                            </p:txEl>
                                          </p:spTgt>
                                        </p:tgtEl>
                                      </p:cBhvr>
                                    </p:animEffect>
                                  </p:childTnLst>
                                </p:cTn>
                              </p:par>
                            </p:childTnLst>
                          </p:cTn>
                        </p:par>
                        <p:par>
                          <p:cTn id="323" fill="hold">
                            <p:stCondLst>
                              <p:cond delay="27500"/>
                            </p:stCondLst>
                            <p:childTnLst>
                              <p:par>
                                <p:cTn id="324" presetID="10" presetClass="entr" presetSubtype="0" fill="hold" nodeType="afterEffect">
                                  <p:stCondLst>
                                    <p:cond delay="0"/>
                                  </p:stCondLst>
                                  <p:childTnLst>
                                    <p:set>
                                      <p:cBhvr>
                                        <p:cTn id="325" dur="1" fill="hold">
                                          <p:stCondLst>
                                            <p:cond delay="0"/>
                                          </p:stCondLst>
                                        </p:cTn>
                                        <p:tgtEl>
                                          <p:spTgt spid="379">
                                            <p:txEl>
                                              <p:pRg st="3" end="3"/>
                                            </p:txEl>
                                          </p:spTgt>
                                        </p:tgtEl>
                                        <p:attrNameLst>
                                          <p:attrName>style.visibility</p:attrName>
                                        </p:attrNameLst>
                                      </p:cBhvr>
                                      <p:to>
                                        <p:strVal val="visible"/>
                                      </p:to>
                                    </p:set>
                                    <p:animEffect transition="in" filter="fade">
                                      <p:cBhvr>
                                        <p:cTn id="326" dur="500"/>
                                        <p:tgtEl>
                                          <p:spTgt spid="379">
                                            <p:txEl>
                                              <p:pRg st="3" end="3"/>
                                            </p:txEl>
                                          </p:spTgt>
                                        </p:tgtEl>
                                      </p:cBhvr>
                                    </p:animEffect>
                                  </p:childTnLst>
                                </p:cTn>
                              </p:par>
                            </p:childTnLst>
                          </p:cTn>
                        </p:par>
                        <p:par>
                          <p:cTn id="327" fill="hold">
                            <p:stCondLst>
                              <p:cond delay="28000"/>
                            </p:stCondLst>
                            <p:childTnLst>
                              <p:par>
                                <p:cTn id="328" presetID="10" presetClass="entr" presetSubtype="0" fill="hold" nodeType="afterEffect">
                                  <p:stCondLst>
                                    <p:cond delay="0"/>
                                  </p:stCondLst>
                                  <p:childTnLst>
                                    <p:set>
                                      <p:cBhvr>
                                        <p:cTn id="329" dur="1" fill="hold">
                                          <p:stCondLst>
                                            <p:cond delay="0"/>
                                          </p:stCondLst>
                                        </p:cTn>
                                        <p:tgtEl>
                                          <p:spTgt spid="379">
                                            <p:txEl>
                                              <p:pRg st="4" end="4"/>
                                            </p:txEl>
                                          </p:spTgt>
                                        </p:tgtEl>
                                        <p:attrNameLst>
                                          <p:attrName>style.visibility</p:attrName>
                                        </p:attrNameLst>
                                      </p:cBhvr>
                                      <p:to>
                                        <p:strVal val="visible"/>
                                      </p:to>
                                    </p:set>
                                    <p:animEffect transition="in" filter="fade">
                                      <p:cBhvr>
                                        <p:cTn id="330" dur="500"/>
                                        <p:tgtEl>
                                          <p:spTgt spid="379">
                                            <p:txEl>
                                              <p:pRg st="4" end="4"/>
                                            </p:txEl>
                                          </p:spTgt>
                                        </p:tgtEl>
                                      </p:cBhvr>
                                    </p:animEffect>
                                  </p:childTnLst>
                                </p:cTn>
                              </p:par>
                            </p:childTnLst>
                          </p:cTn>
                        </p:par>
                        <p:par>
                          <p:cTn id="331" fill="hold">
                            <p:stCondLst>
                              <p:cond delay="28500"/>
                            </p:stCondLst>
                            <p:childTnLst>
                              <p:par>
                                <p:cTn id="332" presetID="10" presetClass="entr" presetSubtype="0" fill="hold" nodeType="afterEffect">
                                  <p:stCondLst>
                                    <p:cond delay="0"/>
                                  </p:stCondLst>
                                  <p:childTnLst>
                                    <p:set>
                                      <p:cBhvr>
                                        <p:cTn id="333" dur="1" fill="hold">
                                          <p:stCondLst>
                                            <p:cond delay="0"/>
                                          </p:stCondLst>
                                        </p:cTn>
                                        <p:tgtEl>
                                          <p:spTgt spid="379">
                                            <p:txEl>
                                              <p:pRg st="5" end="5"/>
                                            </p:txEl>
                                          </p:spTgt>
                                        </p:tgtEl>
                                        <p:attrNameLst>
                                          <p:attrName>style.visibility</p:attrName>
                                        </p:attrNameLst>
                                      </p:cBhvr>
                                      <p:to>
                                        <p:strVal val="visible"/>
                                      </p:to>
                                    </p:set>
                                    <p:animEffect transition="in" filter="fade">
                                      <p:cBhvr>
                                        <p:cTn id="334" dur="500"/>
                                        <p:tgtEl>
                                          <p:spTgt spid="379">
                                            <p:txEl>
                                              <p:pRg st="5" end="5"/>
                                            </p:txEl>
                                          </p:spTgt>
                                        </p:tgtEl>
                                      </p:cBhvr>
                                    </p:animEffect>
                                  </p:childTnLst>
                                </p:cTn>
                              </p:par>
                            </p:childTnLst>
                          </p:cTn>
                        </p:par>
                        <p:par>
                          <p:cTn id="335" fill="hold">
                            <p:stCondLst>
                              <p:cond delay="29000"/>
                            </p:stCondLst>
                            <p:childTnLst>
                              <p:par>
                                <p:cTn id="336" presetID="10" presetClass="entr" presetSubtype="0" fill="hold" nodeType="afterEffect">
                                  <p:stCondLst>
                                    <p:cond delay="0"/>
                                  </p:stCondLst>
                                  <p:childTnLst>
                                    <p:set>
                                      <p:cBhvr>
                                        <p:cTn id="337" dur="1" fill="hold">
                                          <p:stCondLst>
                                            <p:cond delay="0"/>
                                          </p:stCondLst>
                                        </p:cTn>
                                        <p:tgtEl>
                                          <p:spTgt spid="379">
                                            <p:txEl>
                                              <p:pRg st="6" end="6"/>
                                            </p:txEl>
                                          </p:spTgt>
                                        </p:tgtEl>
                                        <p:attrNameLst>
                                          <p:attrName>style.visibility</p:attrName>
                                        </p:attrNameLst>
                                      </p:cBhvr>
                                      <p:to>
                                        <p:strVal val="visible"/>
                                      </p:to>
                                    </p:set>
                                    <p:animEffect transition="in" filter="fade">
                                      <p:cBhvr>
                                        <p:cTn id="338" dur="500"/>
                                        <p:tgtEl>
                                          <p:spTgt spid="379">
                                            <p:txEl>
                                              <p:pRg st="6" end="6"/>
                                            </p:txEl>
                                          </p:spTgt>
                                        </p:tgtEl>
                                      </p:cBhvr>
                                    </p:animEffect>
                                  </p:childTnLst>
                                </p:cTn>
                              </p:par>
                            </p:childTnLst>
                          </p:cTn>
                        </p:par>
                        <p:par>
                          <p:cTn id="339" fill="hold">
                            <p:stCondLst>
                              <p:cond delay="29500"/>
                            </p:stCondLst>
                            <p:childTnLst>
                              <p:par>
                                <p:cTn id="340" presetID="10" presetClass="entr" presetSubtype="0" fill="hold" nodeType="afterEffect">
                                  <p:stCondLst>
                                    <p:cond delay="0"/>
                                  </p:stCondLst>
                                  <p:childTnLst>
                                    <p:set>
                                      <p:cBhvr>
                                        <p:cTn id="341" dur="1" fill="hold">
                                          <p:stCondLst>
                                            <p:cond delay="0"/>
                                          </p:stCondLst>
                                        </p:cTn>
                                        <p:tgtEl>
                                          <p:spTgt spid="379">
                                            <p:txEl>
                                              <p:pRg st="7" end="7"/>
                                            </p:txEl>
                                          </p:spTgt>
                                        </p:tgtEl>
                                        <p:attrNameLst>
                                          <p:attrName>style.visibility</p:attrName>
                                        </p:attrNameLst>
                                      </p:cBhvr>
                                      <p:to>
                                        <p:strVal val="visible"/>
                                      </p:to>
                                    </p:set>
                                    <p:animEffect transition="in" filter="fade">
                                      <p:cBhvr>
                                        <p:cTn id="342" dur="500"/>
                                        <p:tgtEl>
                                          <p:spTgt spid="379">
                                            <p:txEl>
                                              <p:pRg st="7" end="7"/>
                                            </p:txEl>
                                          </p:spTgt>
                                        </p:tgtEl>
                                      </p:cBhvr>
                                    </p:animEffect>
                                  </p:childTnLst>
                                </p:cTn>
                              </p:par>
                            </p:childTnLst>
                          </p:cTn>
                        </p:par>
                        <p:par>
                          <p:cTn id="343" fill="hold">
                            <p:stCondLst>
                              <p:cond delay="30000"/>
                            </p:stCondLst>
                            <p:childTnLst>
                              <p:par>
                                <p:cTn id="344" presetID="10" presetClass="entr" presetSubtype="0" fill="hold" nodeType="afterEffect">
                                  <p:stCondLst>
                                    <p:cond delay="0"/>
                                  </p:stCondLst>
                                  <p:childTnLst>
                                    <p:set>
                                      <p:cBhvr>
                                        <p:cTn id="345" dur="1" fill="hold">
                                          <p:stCondLst>
                                            <p:cond delay="0"/>
                                          </p:stCondLst>
                                        </p:cTn>
                                        <p:tgtEl>
                                          <p:spTgt spid="379">
                                            <p:txEl>
                                              <p:pRg st="8" end="8"/>
                                            </p:txEl>
                                          </p:spTgt>
                                        </p:tgtEl>
                                        <p:attrNameLst>
                                          <p:attrName>style.visibility</p:attrName>
                                        </p:attrNameLst>
                                      </p:cBhvr>
                                      <p:to>
                                        <p:strVal val="visible"/>
                                      </p:to>
                                    </p:set>
                                    <p:animEffect transition="in" filter="fade">
                                      <p:cBhvr>
                                        <p:cTn id="346" dur="500"/>
                                        <p:tgtEl>
                                          <p:spTgt spid="379">
                                            <p:txEl>
                                              <p:pRg st="8" end="8"/>
                                            </p:txEl>
                                          </p:spTgt>
                                        </p:tgtEl>
                                      </p:cBhvr>
                                    </p:animEffect>
                                  </p:childTnLst>
                                </p:cTn>
                              </p:par>
                            </p:childTnLst>
                          </p:cTn>
                        </p:par>
                        <p:par>
                          <p:cTn id="347" fill="hold">
                            <p:stCondLst>
                              <p:cond delay="30500"/>
                            </p:stCondLst>
                            <p:childTnLst>
                              <p:par>
                                <p:cTn id="348" presetID="10" presetClass="entr" presetSubtype="0" fill="hold" nodeType="afterEffect">
                                  <p:stCondLst>
                                    <p:cond delay="0"/>
                                  </p:stCondLst>
                                  <p:childTnLst>
                                    <p:set>
                                      <p:cBhvr>
                                        <p:cTn id="349" dur="1" fill="hold">
                                          <p:stCondLst>
                                            <p:cond delay="0"/>
                                          </p:stCondLst>
                                        </p:cTn>
                                        <p:tgtEl>
                                          <p:spTgt spid="380">
                                            <p:txEl>
                                              <p:pRg st="0" end="0"/>
                                            </p:txEl>
                                          </p:spTgt>
                                        </p:tgtEl>
                                        <p:attrNameLst>
                                          <p:attrName>style.visibility</p:attrName>
                                        </p:attrNameLst>
                                      </p:cBhvr>
                                      <p:to>
                                        <p:strVal val="visible"/>
                                      </p:to>
                                    </p:set>
                                    <p:animEffect transition="in" filter="fade">
                                      <p:cBhvr>
                                        <p:cTn id="350" dur="750"/>
                                        <p:tgtEl>
                                          <p:spTgt spid="380">
                                            <p:txEl>
                                              <p:pRg st="0" end="0"/>
                                            </p:txEl>
                                          </p:spTgt>
                                        </p:tgtEl>
                                      </p:cBhvr>
                                    </p:animEffect>
                                  </p:childTnLst>
                                </p:cTn>
                              </p:par>
                            </p:childTnLst>
                          </p:cTn>
                        </p:par>
                        <p:par>
                          <p:cTn id="351" fill="hold">
                            <p:stCondLst>
                              <p:cond delay="31250"/>
                            </p:stCondLst>
                            <p:childTnLst>
                              <p:par>
                                <p:cTn id="352" presetID="10" presetClass="entr" presetSubtype="0" fill="hold" nodeType="afterEffect">
                                  <p:stCondLst>
                                    <p:cond delay="0"/>
                                  </p:stCondLst>
                                  <p:childTnLst>
                                    <p:set>
                                      <p:cBhvr>
                                        <p:cTn id="353" dur="1" fill="hold">
                                          <p:stCondLst>
                                            <p:cond delay="0"/>
                                          </p:stCondLst>
                                        </p:cTn>
                                        <p:tgtEl>
                                          <p:spTgt spid="380">
                                            <p:txEl>
                                              <p:pRg st="1" end="1"/>
                                            </p:txEl>
                                          </p:spTgt>
                                        </p:tgtEl>
                                        <p:attrNameLst>
                                          <p:attrName>style.visibility</p:attrName>
                                        </p:attrNameLst>
                                      </p:cBhvr>
                                      <p:to>
                                        <p:strVal val="visible"/>
                                      </p:to>
                                    </p:set>
                                    <p:animEffect transition="in" filter="fade">
                                      <p:cBhvr>
                                        <p:cTn id="354" dur="750"/>
                                        <p:tgtEl>
                                          <p:spTgt spid="380">
                                            <p:txEl>
                                              <p:pRg st="1" end="1"/>
                                            </p:txEl>
                                          </p:spTgt>
                                        </p:tgtEl>
                                      </p:cBhvr>
                                    </p:animEffect>
                                  </p:childTnLst>
                                </p:cTn>
                              </p:par>
                            </p:childTnLst>
                          </p:cTn>
                        </p:par>
                        <p:par>
                          <p:cTn id="355" fill="hold">
                            <p:stCondLst>
                              <p:cond delay="32000"/>
                            </p:stCondLst>
                            <p:childTnLst>
                              <p:par>
                                <p:cTn id="356" presetID="10" presetClass="entr" presetSubtype="0" fill="hold" nodeType="afterEffect">
                                  <p:stCondLst>
                                    <p:cond delay="0"/>
                                  </p:stCondLst>
                                  <p:childTnLst>
                                    <p:set>
                                      <p:cBhvr>
                                        <p:cTn id="357" dur="1" fill="hold">
                                          <p:stCondLst>
                                            <p:cond delay="0"/>
                                          </p:stCondLst>
                                        </p:cTn>
                                        <p:tgtEl>
                                          <p:spTgt spid="380">
                                            <p:txEl>
                                              <p:pRg st="2" end="2"/>
                                            </p:txEl>
                                          </p:spTgt>
                                        </p:tgtEl>
                                        <p:attrNameLst>
                                          <p:attrName>style.visibility</p:attrName>
                                        </p:attrNameLst>
                                      </p:cBhvr>
                                      <p:to>
                                        <p:strVal val="visible"/>
                                      </p:to>
                                    </p:set>
                                    <p:animEffect transition="in" filter="fade">
                                      <p:cBhvr>
                                        <p:cTn id="358" dur="750"/>
                                        <p:tgtEl>
                                          <p:spTgt spid="380">
                                            <p:txEl>
                                              <p:pRg st="2" end="2"/>
                                            </p:txEl>
                                          </p:spTgt>
                                        </p:tgtEl>
                                      </p:cBhvr>
                                    </p:animEffect>
                                  </p:childTnLst>
                                </p:cTn>
                              </p:par>
                            </p:childTnLst>
                          </p:cTn>
                        </p:par>
                        <p:par>
                          <p:cTn id="359" fill="hold">
                            <p:stCondLst>
                              <p:cond delay="32750"/>
                            </p:stCondLst>
                            <p:childTnLst>
                              <p:par>
                                <p:cTn id="360" presetID="10" presetClass="entr" presetSubtype="0" fill="hold" nodeType="afterEffect">
                                  <p:stCondLst>
                                    <p:cond delay="0"/>
                                  </p:stCondLst>
                                  <p:childTnLst>
                                    <p:set>
                                      <p:cBhvr>
                                        <p:cTn id="361" dur="1" fill="hold">
                                          <p:stCondLst>
                                            <p:cond delay="0"/>
                                          </p:stCondLst>
                                        </p:cTn>
                                        <p:tgtEl>
                                          <p:spTgt spid="380">
                                            <p:txEl>
                                              <p:pRg st="3" end="3"/>
                                            </p:txEl>
                                          </p:spTgt>
                                        </p:tgtEl>
                                        <p:attrNameLst>
                                          <p:attrName>style.visibility</p:attrName>
                                        </p:attrNameLst>
                                      </p:cBhvr>
                                      <p:to>
                                        <p:strVal val="visible"/>
                                      </p:to>
                                    </p:set>
                                    <p:animEffect transition="in" filter="fade">
                                      <p:cBhvr>
                                        <p:cTn id="362" dur="750"/>
                                        <p:tgtEl>
                                          <p:spTgt spid="380">
                                            <p:txEl>
                                              <p:pRg st="3" end="3"/>
                                            </p:txEl>
                                          </p:spTgt>
                                        </p:tgtEl>
                                      </p:cBhvr>
                                    </p:animEffect>
                                  </p:childTnLst>
                                </p:cTn>
                              </p:par>
                            </p:childTnLst>
                          </p:cTn>
                        </p:par>
                        <p:par>
                          <p:cTn id="363" fill="hold">
                            <p:stCondLst>
                              <p:cond delay="33500"/>
                            </p:stCondLst>
                            <p:childTnLst>
                              <p:par>
                                <p:cTn id="364" presetID="10" presetClass="entr" presetSubtype="0" fill="hold" nodeType="afterEffect">
                                  <p:stCondLst>
                                    <p:cond delay="0"/>
                                  </p:stCondLst>
                                  <p:childTnLst>
                                    <p:set>
                                      <p:cBhvr>
                                        <p:cTn id="365" dur="1" fill="hold">
                                          <p:stCondLst>
                                            <p:cond delay="0"/>
                                          </p:stCondLst>
                                        </p:cTn>
                                        <p:tgtEl>
                                          <p:spTgt spid="380">
                                            <p:txEl>
                                              <p:pRg st="4" end="4"/>
                                            </p:txEl>
                                          </p:spTgt>
                                        </p:tgtEl>
                                        <p:attrNameLst>
                                          <p:attrName>style.visibility</p:attrName>
                                        </p:attrNameLst>
                                      </p:cBhvr>
                                      <p:to>
                                        <p:strVal val="visible"/>
                                      </p:to>
                                    </p:set>
                                    <p:animEffect transition="in" filter="fade">
                                      <p:cBhvr>
                                        <p:cTn id="366" dur="750"/>
                                        <p:tgtEl>
                                          <p:spTgt spid="380">
                                            <p:txEl>
                                              <p:pRg st="4" end="4"/>
                                            </p:txEl>
                                          </p:spTgt>
                                        </p:tgtEl>
                                      </p:cBhvr>
                                    </p:animEffect>
                                  </p:childTnLst>
                                </p:cTn>
                              </p:par>
                            </p:childTnLst>
                          </p:cTn>
                        </p:par>
                        <p:par>
                          <p:cTn id="367" fill="hold">
                            <p:stCondLst>
                              <p:cond delay="34250"/>
                            </p:stCondLst>
                            <p:childTnLst>
                              <p:par>
                                <p:cTn id="368" presetID="10" presetClass="entr" presetSubtype="0" fill="hold" nodeType="afterEffect">
                                  <p:stCondLst>
                                    <p:cond delay="0"/>
                                  </p:stCondLst>
                                  <p:childTnLst>
                                    <p:set>
                                      <p:cBhvr>
                                        <p:cTn id="369" dur="1" fill="hold">
                                          <p:stCondLst>
                                            <p:cond delay="0"/>
                                          </p:stCondLst>
                                        </p:cTn>
                                        <p:tgtEl>
                                          <p:spTgt spid="380">
                                            <p:txEl>
                                              <p:pRg st="5" end="5"/>
                                            </p:txEl>
                                          </p:spTgt>
                                        </p:tgtEl>
                                        <p:attrNameLst>
                                          <p:attrName>style.visibility</p:attrName>
                                        </p:attrNameLst>
                                      </p:cBhvr>
                                      <p:to>
                                        <p:strVal val="visible"/>
                                      </p:to>
                                    </p:set>
                                    <p:animEffect transition="in" filter="fade">
                                      <p:cBhvr>
                                        <p:cTn id="370" dur="750"/>
                                        <p:tgtEl>
                                          <p:spTgt spid="380">
                                            <p:txEl>
                                              <p:pRg st="5" end="5"/>
                                            </p:txEl>
                                          </p:spTgt>
                                        </p:tgtEl>
                                      </p:cBhvr>
                                    </p:animEffect>
                                  </p:childTnLst>
                                </p:cTn>
                              </p:par>
                            </p:childTnLst>
                          </p:cTn>
                        </p:par>
                        <p:par>
                          <p:cTn id="371" fill="hold">
                            <p:stCondLst>
                              <p:cond delay="35000"/>
                            </p:stCondLst>
                            <p:childTnLst>
                              <p:par>
                                <p:cTn id="372" presetID="10" presetClass="entr" presetSubtype="0" fill="hold" nodeType="afterEffect">
                                  <p:stCondLst>
                                    <p:cond delay="0"/>
                                  </p:stCondLst>
                                  <p:childTnLst>
                                    <p:set>
                                      <p:cBhvr>
                                        <p:cTn id="373" dur="1" fill="hold">
                                          <p:stCondLst>
                                            <p:cond delay="0"/>
                                          </p:stCondLst>
                                        </p:cTn>
                                        <p:tgtEl>
                                          <p:spTgt spid="380">
                                            <p:txEl>
                                              <p:pRg st="6" end="6"/>
                                            </p:txEl>
                                          </p:spTgt>
                                        </p:tgtEl>
                                        <p:attrNameLst>
                                          <p:attrName>style.visibility</p:attrName>
                                        </p:attrNameLst>
                                      </p:cBhvr>
                                      <p:to>
                                        <p:strVal val="visible"/>
                                      </p:to>
                                    </p:set>
                                    <p:animEffect transition="in" filter="fade">
                                      <p:cBhvr>
                                        <p:cTn id="374" dur="750"/>
                                        <p:tgtEl>
                                          <p:spTgt spid="380">
                                            <p:txEl>
                                              <p:pRg st="6" end="6"/>
                                            </p:txEl>
                                          </p:spTgt>
                                        </p:tgtEl>
                                      </p:cBhvr>
                                    </p:animEffect>
                                  </p:childTnLst>
                                </p:cTn>
                              </p:par>
                            </p:childTnLst>
                          </p:cTn>
                        </p:par>
                        <p:par>
                          <p:cTn id="375" fill="hold">
                            <p:stCondLst>
                              <p:cond delay="35750"/>
                            </p:stCondLst>
                            <p:childTnLst>
                              <p:par>
                                <p:cTn id="376" presetID="10" presetClass="entr" presetSubtype="0" fill="hold" nodeType="afterEffect">
                                  <p:stCondLst>
                                    <p:cond delay="0"/>
                                  </p:stCondLst>
                                  <p:childTnLst>
                                    <p:set>
                                      <p:cBhvr>
                                        <p:cTn id="377" dur="1" fill="hold">
                                          <p:stCondLst>
                                            <p:cond delay="0"/>
                                          </p:stCondLst>
                                        </p:cTn>
                                        <p:tgtEl>
                                          <p:spTgt spid="380">
                                            <p:txEl>
                                              <p:pRg st="7" end="7"/>
                                            </p:txEl>
                                          </p:spTgt>
                                        </p:tgtEl>
                                        <p:attrNameLst>
                                          <p:attrName>style.visibility</p:attrName>
                                        </p:attrNameLst>
                                      </p:cBhvr>
                                      <p:to>
                                        <p:strVal val="visible"/>
                                      </p:to>
                                    </p:set>
                                    <p:animEffect transition="in" filter="fade">
                                      <p:cBhvr>
                                        <p:cTn id="378" dur="750"/>
                                        <p:tgtEl>
                                          <p:spTgt spid="380">
                                            <p:txEl>
                                              <p:pRg st="7" end="7"/>
                                            </p:txEl>
                                          </p:spTgt>
                                        </p:tgtEl>
                                      </p:cBhvr>
                                    </p:animEffect>
                                  </p:childTnLst>
                                </p:cTn>
                              </p:par>
                            </p:childTnLst>
                          </p:cTn>
                        </p:par>
                        <p:par>
                          <p:cTn id="379" fill="hold">
                            <p:stCondLst>
                              <p:cond delay="36500"/>
                            </p:stCondLst>
                            <p:childTnLst>
                              <p:par>
                                <p:cTn id="380" presetID="10" presetClass="entr" presetSubtype="0" fill="hold" nodeType="afterEffect">
                                  <p:stCondLst>
                                    <p:cond delay="0"/>
                                  </p:stCondLst>
                                  <p:childTnLst>
                                    <p:set>
                                      <p:cBhvr>
                                        <p:cTn id="381" dur="1" fill="hold">
                                          <p:stCondLst>
                                            <p:cond delay="0"/>
                                          </p:stCondLst>
                                        </p:cTn>
                                        <p:tgtEl>
                                          <p:spTgt spid="380">
                                            <p:txEl>
                                              <p:pRg st="8" end="8"/>
                                            </p:txEl>
                                          </p:spTgt>
                                        </p:tgtEl>
                                        <p:attrNameLst>
                                          <p:attrName>style.visibility</p:attrName>
                                        </p:attrNameLst>
                                      </p:cBhvr>
                                      <p:to>
                                        <p:strVal val="visible"/>
                                      </p:to>
                                    </p:set>
                                    <p:animEffect transition="in" filter="fade">
                                      <p:cBhvr>
                                        <p:cTn id="382" dur="750"/>
                                        <p:tgtEl>
                                          <p:spTgt spid="380">
                                            <p:txEl>
                                              <p:pRg st="8" end="8"/>
                                            </p:txEl>
                                          </p:spTgt>
                                        </p:tgtEl>
                                      </p:cBhvr>
                                    </p:animEffect>
                                  </p:childTnLst>
                                </p:cTn>
                              </p:par>
                            </p:childTnLst>
                          </p:cTn>
                        </p:par>
                        <p:par>
                          <p:cTn id="383" fill="hold">
                            <p:stCondLst>
                              <p:cond delay="37250"/>
                            </p:stCondLst>
                            <p:childTnLst>
                              <p:par>
                                <p:cTn id="384" presetID="10" presetClass="entr" presetSubtype="0" fill="hold" nodeType="afterEffect">
                                  <p:stCondLst>
                                    <p:cond delay="0"/>
                                  </p:stCondLst>
                                  <p:childTnLst>
                                    <p:set>
                                      <p:cBhvr>
                                        <p:cTn id="385" dur="1" fill="hold">
                                          <p:stCondLst>
                                            <p:cond delay="0"/>
                                          </p:stCondLst>
                                        </p:cTn>
                                        <p:tgtEl>
                                          <p:spTgt spid="386"/>
                                        </p:tgtEl>
                                        <p:attrNameLst>
                                          <p:attrName>style.visibility</p:attrName>
                                        </p:attrNameLst>
                                      </p:cBhvr>
                                      <p:to>
                                        <p:strVal val="visible"/>
                                      </p:to>
                                    </p:set>
                                    <p:animEffect transition="in" filter="fade">
                                      <p:cBhvr>
                                        <p:cTn id="386" dur="500"/>
                                        <p:tgtEl>
                                          <p:spTgt spid="386"/>
                                        </p:tgtEl>
                                      </p:cBhvr>
                                    </p:animEffect>
                                  </p:childTnLst>
                                </p:cTn>
                              </p:par>
                            </p:childTnLst>
                          </p:cTn>
                        </p:par>
                        <p:par>
                          <p:cTn id="387" fill="hold">
                            <p:stCondLst>
                              <p:cond delay="37750"/>
                            </p:stCondLst>
                            <p:childTnLst>
                              <p:par>
                                <p:cTn id="388" presetID="23" presetClass="entr" presetSubtype="16" fill="hold" nodeType="afterEffect">
                                  <p:stCondLst>
                                    <p:cond delay="0"/>
                                  </p:stCondLst>
                                  <p:childTnLst>
                                    <p:set>
                                      <p:cBhvr>
                                        <p:cTn id="389" dur="1" fill="hold">
                                          <p:stCondLst>
                                            <p:cond delay="0"/>
                                          </p:stCondLst>
                                        </p:cTn>
                                        <p:tgtEl>
                                          <p:spTgt spid="382"/>
                                        </p:tgtEl>
                                        <p:attrNameLst>
                                          <p:attrName>style.visibility</p:attrName>
                                        </p:attrNameLst>
                                      </p:cBhvr>
                                      <p:to>
                                        <p:strVal val="visible"/>
                                      </p:to>
                                    </p:set>
                                    <p:anim calcmode="lin" valueType="num">
                                      <p:cBhvr additive="base">
                                        <p:cTn id="390" dur="500"/>
                                        <p:tgtEl>
                                          <p:spTgt spid="382"/>
                                        </p:tgtEl>
                                        <p:attrNameLst>
                                          <p:attrName>ppt_w</p:attrName>
                                        </p:attrNameLst>
                                      </p:cBhvr>
                                      <p:tavLst>
                                        <p:tav tm="0">
                                          <p:val>
                                            <p:strVal val="0"/>
                                          </p:val>
                                        </p:tav>
                                        <p:tav tm="100000">
                                          <p:val>
                                            <p:strVal val="#ppt_w"/>
                                          </p:val>
                                        </p:tav>
                                      </p:tavLst>
                                    </p:anim>
                                    <p:anim calcmode="lin" valueType="num">
                                      <p:cBhvr additive="base">
                                        <p:cTn id="391" dur="500"/>
                                        <p:tgtEl>
                                          <p:spTgt spid="382"/>
                                        </p:tgtEl>
                                        <p:attrNameLst>
                                          <p:attrName>ppt_h</p:attrName>
                                        </p:attrNameLst>
                                      </p:cBhvr>
                                      <p:tavLst>
                                        <p:tav tm="0">
                                          <p:val>
                                            <p:strVal val="0"/>
                                          </p:val>
                                        </p:tav>
                                        <p:tav tm="100000">
                                          <p:val>
                                            <p:strVal val="#ppt_h"/>
                                          </p:val>
                                        </p:tav>
                                      </p:tavLst>
                                    </p:anim>
                                  </p:childTnLst>
                                </p:cTn>
                              </p:par>
                              <p:par>
                                <p:cTn id="392" presetID="23" presetClass="entr" presetSubtype="16" fill="hold" nodeType="withEffect">
                                  <p:stCondLst>
                                    <p:cond delay="250"/>
                                  </p:stCondLst>
                                  <p:childTnLst>
                                    <p:set>
                                      <p:cBhvr>
                                        <p:cTn id="393" dur="1" fill="hold">
                                          <p:stCondLst>
                                            <p:cond delay="0"/>
                                          </p:stCondLst>
                                        </p:cTn>
                                        <p:tgtEl>
                                          <p:spTgt spid="383">
                                            <p:txEl>
                                              <p:pRg st="0" end="0"/>
                                            </p:txEl>
                                          </p:spTgt>
                                        </p:tgtEl>
                                        <p:attrNameLst>
                                          <p:attrName>style.visibility</p:attrName>
                                        </p:attrNameLst>
                                      </p:cBhvr>
                                      <p:to>
                                        <p:strVal val="visible"/>
                                      </p:to>
                                    </p:set>
                                    <p:anim calcmode="lin" valueType="num">
                                      <p:cBhvr additive="base">
                                        <p:cTn id="394" dur="500"/>
                                        <p:tgtEl>
                                          <p:spTgt spid="383">
                                            <p:txEl>
                                              <p:pRg st="0" end="0"/>
                                            </p:txEl>
                                          </p:spTgt>
                                        </p:tgtEl>
                                        <p:attrNameLst>
                                          <p:attrName>ppt_w</p:attrName>
                                        </p:attrNameLst>
                                      </p:cBhvr>
                                      <p:tavLst>
                                        <p:tav tm="0">
                                          <p:val>
                                            <p:strVal val="0"/>
                                          </p:val>
                                        </p:tav>
                                        <p:tav tm="100000">
                                          <p:val>
                                            <p:strVal val="#ppt_w"/>
                                          </p:val>
                                        </p:tav>
                                      </p:tavLst>
                                    </p:anim>
                                    <p:anim calcmode="lin" valueType="num">
                                      <p:cBhvr additive="base">
                                        <p:cTn id="395" dur="500"/>
                                        <p:tgtEl>
                                          <p:spTgt spid="383">
                                            <p:txEl>
                                              <p:pRg st="0" end="0"/>
                                            </p:txEl>
                                          </p:spTgt>
                                        </p:tgtEl>
                                        <p:attrNameLst>
                                          <p:attrName>ppt_h</p:attrName>
                                        </p:attrNameLst>
                                      </p:cBhvr>
                                      <p:tavLst>
                                        <p:tav tm="0">
                                          <p:val>
                                            <p:strVal val="0"/>
                                          </p:val>
                                        </p:tav>
                                        <p:tav tm="100000">
                                          <p:val>
                                            <p:strVal val="#ppt_h"/>
                                          </p:val>
                                        </p:tav>
                                      </p:tavLst>
                                    </p:anim>
                                  </p:childTnLst>
                                </p:cTn>
                              </p:par>
                              <p:par>
                                <p:cTn id="396" presetID="23" presetClass="entr" presetSubtype="16" fill="hold" nodeType="withEffect">
                                  <p:stCondLst>
                                    <p:cond delay="250"/>
                                  </p:stCondLst>
                                  <p:childTnLst>
                                    <p:set>
                                      <p:cBhvr>
                                        <p:cTn id="397" dur="1" fill="hold">
                                          <p:stCondLst>
                                            <p:cond delay="0"/>
                                          </p:stCondLst>
                                        </p:cTn>
                                        <p:tgtEl>
                                          <p:spTgt spid="383">
                                            <p:txEl>
                                              <p:pRg st="1" end="1"/>
                                            </p:txEl>
                                          </p:spTgt>
                                        </p:tgtEl>
                                        <p:attrNameLst>
                                          <p:attrName>style.visibility</p:attrName>
                                        </p:attrNameLst>
                                      </p:cBhvr>
                                      <p:to>
                                        <p:strVal val="visible"/>
                                      </p:to>
                                    </p:set>
                                    <p:anim calcmode="lin" valueType="num">
                                      <p:cBhvr additive="base">
                                        <p:cTn id="398" dur="500"/>
                                        <p:tgtEl>
                                          <p:spTgt spid="383">
                                            <p:txEl>
                                              <p:pRg st="1" end="1"/>
                                            </p:txEl>
                                          </p:spTgt>
                                        </p:tgtEl>
                                        <p:attrNameLst>
                                          <p:attrName>ppt_w</p:attrName>
                                        </p:attrNameLst>
                                      </p:cBhvr>
                                      <p:tavLst>
                                        <p:tav tm="0">
                                          <p:val>
                                            <p:strVal val="0"/>
                                          </p:val>
                                        </p:tav>
                                        <p:tav tm="100000">
                                          <p:val>
                                            <p:strVal val="#ppt_w"/>
                                          </p:val>
                                        </p:tav>
                                      </p:tavLst>
                                    </p:anim>
                                    <p:anim calcmode="lin" valueType="num">
                                      <p:cBhvr additive="base">
                                        <p:cTn id="399" dur="500"/>
                                        <p:tgtEl>
                                          <p:spTgt spid="383">
                                            <p:txEl>
                                              <p:pRg st="1" end="1"/>
                                            </p:txEl>
                                          </p:spTgt>
                                        </p:tgtEl>
                                        <p:attrNameLst>
                                          <p:attrName>ppt_h</p:attrName>
                                        </p:attrNameLst>
                                      </p:cBhvr>
                                      <p:tavLst>
                                        <p:tav tm="0">
                                          <p:val>
                                            <p:strVal val="0"/>
                                          </p:val>
                                        </p:tav>
                                        <p:tav tm="100000">
                                          <p:val>
                                            <p:strVal val="#ppt_h"/>
                                          </p:val>
                                        </p:tav>
                                      </p:tavLst>
                                    </p:anim>
                                  </p:childTnLst>
                                </p:cTn>
                              </p:par>
                              <p:par>
                                <p:cTn id="400" presetID="23" presetClass="entr" presetSubtype="16" fill="hold" nodeType="withEffect">
                                  <p:stCondLst>
                                    <p:cond delay="250"/>
                                  </p:stCondLst>
                                  <p:childTnLst>
                                    <p:set>
                                      <p:cBhvr>
                                        <p:cTn id="401" dur="1" fill="hold">
                                          <p:stCondLst>
                                            <p:cond delay="0"/>
                                          </p:stCondLst>
                                        </p:cTn>
                                        <p:tgtEl>
                                          <p:spTgt spid="383">
                                            <p:txEl>
                                              <p:pRg st="2" end="2"/>
                                            </p:txEl>
                                          </p:spTgt>
                                        </p:tgtEl>
                                        <p:attrNameLst>
                                          <p:attrName>style.visibility</p:attrName>
                                        </p:attrNameLst>
                                      </p:cBhvr>
                                      <p:to>
                                        <p:strVal val="visible"/>
                                      </p:to>
                                    </p:set>
                                    <p:anim calcmode="lin" valueType="num">
                                      <p:cBhvr additive="base">
                                        <p:cTn id="402" dur="500"/>
                                        <p:tgtEl>
                                          <p:spTgt spid="383">
                                            <p:txEl>
                                              <p:pRg st="2" end="2"/>
                                            </p:txEl>
                                          </p:spTgt>
                                        </p:tgtEl>
                                        <p:attrNameLst>
                                          <p:attrName>ppt_w</p:attrName>
                                        </p:attrNameLst>
                                      </p:cBhvr>
                                      <p:tavLst>
                                        <p:tav tm="0">
                                          <p:val>
                                            <p:strVal val="0"/>
                                          </p:val>
                                        </p:tav>
                                        <p:tav tm="100000">
                                          <p:val>
                                            <p:strVal val="#ppt_w"/>
                                          </p:val>
                                        </p:tav>
                                      </p:tavLst>
                                    </p:anim>
                                    <p:anim calcmode="lin" valueType="num">
                                      <p:cBhvr additive="base">
                                        <p:cTn id="403" dur="500"/>
                                        <p:tgtEl>
                                          <p:spTgt spid="383">
                                            <p:txEl>
                                              <p:pRg st="2" end="2"/>
                                            </p:txEl>
                                          </p:spTgt>
                                        </p:tgtEl>
                                        <p:attrNameLst>
                                          <p:attrName>ppt_h</p:attrName>
                                        </p:attrNameLst>
                                      </p:cBhvr>
                                      <p:tavLst>
                                        <p:tav tm="0">
                                          <p:val>
                                            <p:strVal val="0"/>
                                          </p:val>
                                        </p:tav>
                                        <p:tav tm="100000">
                                          <p:val>
                                            <p:strVal val="#ppt_h"/>
                                          </p:val>
                                        </p:tav>
                                      </p:tavLst>
                                    </p:anim>
                                  </p:childTnLst>
                                </p:cTn>
                              </p:par>
                              <p:par>
                                <p:cTn id="404" presetID="23" presetClass="entr" presetSubtype="16" fill="hold" nodeType="withEffect">
                                  <p:stCondLst>
                                    <p:cond delay="250"/>
                                  </p:stCondLst>
                                  <p:childTnLst>
                                    <p:set>
                                      <p:cBhvr>
                                        <p:cTn id="405" dur="1" fill="hold">
                                          <p:stCondLst>
                                            <p:cond delay="0"/>
                                          </p:stCondLst>
                                        </p:cTn>
                                        <p:tgtEl>
                                          <p:spTgt spid="383">
                                            <p:txEl>
                                              <p:pRg st="3" end="3"/>
                                            </p:txEl>
                                          </p:spTgt>
                                        </p:tgtEl>
                                        <p:attrNameLst>
                                          <p:attrName>style.visibility</p:attrName>
                                        </p:attrNameLst>
                                      </p:cBhvr>
                                      <p:to>
                                        <p:strVal val="visible"/>
                                      </p:to>
                                    </p:set>
                                    <p:anim calcmode="lin" valueType="num">
                                      <p:cBhvr additive="base">
                                        <p:cTn id="406" dur="500"/>
                                        <p:tgtEl>
                                          <p:spTgt spid="383">
                                            <p:txEl>
                                              <p:pRg st="3" end="3"/>
                                            </p:txEl>
                                          </p:spTgt>
                                        </p:tgtEl>
                                        <p:attrNameLst>
                                          <p:attrName>ppt_w</p:attrName>
                                        </p:attrNameLst>
                                      </p:cBhvr>
                                      <p:tavLst>
                                        <p:tav tm="0">
                                          <p:val>
                                            <p:strVal val="0"/>
                                          </p:val>
                                        </p:tav>
                                        <p:tav tm="100000">
                                          <p:val>
                                            <p:strVal val="#ppt_w"/>
                                          </p:val>
                                        </p:tav>
                                      </p:tavLst>
                                    </p:anim>
                                    <p:anim calcmode="lin" valueType="num">
                                      <p:cBhvr additive="base">
                                        <p:cTn id="407" dur="500"/>
                                        <p:tgtEl>
                                          <p:spTgt spid="383">
                                            <p:txEl>
                                              <p:pRg st="3" end="3"/>
                                            </p:txEl>
                                          </p:spTgt>
                                        </p:tgtEl>
                                        <p:attrNameLst>
                                          <p:attrName>ppt_h</p:attrName>
                                        </p:attrNameLst>
                                      </p:cBhvr>
                                      <p:tavLst>
                                        <p:tav tm="0">
                                          <p:val>
                                            <p:strVal val="0"/>
                                          </p:val>
                                        </p:tav>
                                        <p:tav tm="100000">
                                          <p:val>
                                            <p:strVal val="#ppt_h"/>
                                          </p:val>
                                        </p:tav>
                                      </p:tavLst>
                                    </p:anim>
                                  </p:childTnLst>
                                </p:cTn>
                              </p:par>
                              <p:par>
                                <p:cTn id="408" presetID="23" presetClass="entr" presetSubtype="16" fill="hold" nodeType="withEffect">
                                  <p:stCondLst>
                                    <p:cond delay="250"/>
                                  </p:stCondLst>
                                  <p:childTnLst>
                                    <p:set>
                                      <p:cBhvr>
                                        <p:cTn id="409" dur="1" fill="hold">
                                          <p:stCondLst>
                                            <p:cond delay="0"/>
                                          </p:stCondLst>
                                        </p:cTn>
                                        <p:tgtEl>
                                          <p:spTgt spid="383">
                                            <p:txEl>
                                              <p:pRg st="4" end="4"/>
                                            </p:txEl>
                                          </p:spTgt>
                                        </p:tgtEl>
                                        <p:attrNameLst>
                                          <p:attrName>style.visibility</p:attrName>
                                        </p:attrNameLst>
                                      </p:cBhvr>
                                      <p:to>
                                        <p:strVal val="visible"/>
                                      </p:to>
                                    </p:set>
                                    <p:anim calcmode="lin" valueType="num">
                                      <p:cBhvr additive="base">
                                        <p:cTn id="410" dur="500"/>
                                        <p:tgtEl>
                                          <p:spTgt spid="383">
                                            <p:txEl>
                                              <p:pRg st="4" end="4"/>
                                            </p:txEl>
                                          </p:spTgt>
                                        </p:tgtEl>
                                        <p:attrNameLst>
                                          <p:attrName>ppt_w</p:attrName>
                                        </p:attrNameLst>
                                      </p:cBhvr>
                                      <p:tavLst>
                                        <p:tav tm="0">
                                          <p:val>
                                            <p:strVal val="0"/>
                                          </p:val>
                                        </p:tav>
                                        <p:tav tm="100000">
                                          <p:val>
                                            <p:strVal val="#ppt_w"/>
                                          </p:val>
                                        </p:tav>
                                      </p:tavLst>
                                    </p:anim>
                                    <p:anim calcmode="lin" valueType="num">
                                      <p:cBhvr additive="base">
                                        <p:cTn id="411" dur="500"/>
                                        <p:tgtEl>
                                          <p:spTgt spid="383">
                                            <p:txEl>
                                              <p:pRg st="4" end="4"/>
                                            </p:txEl>
                                          </p:spTgt>
                                        </p:tgtEl>
                                        <p:attrNameLst>
                                          <p:attrName>ppt_h</p:attrName>
                                        </p:attrNameLst>
                                      </p:cBhvr>
                                      <p:tavLst>
                                        <p:tav tm="0">
                                          <p:val>
                                            <p:strVal val="0"/>
                                          </p:val>
                                        </p:tav>
                                        <p:tav tm="100000">
                                          <p:val>
                                            <p:strVal val="#ppt_h"/>
                                          </p:val>
                                        </p:tav>
                                      </p:tavLst>
                                    </p:anim>
                                  </p:childTnLst>
                                </p:cTn>
                              </p:par>
                              <p:par>
                                <p:cTn id="412" presetID="23" presetClass="entr" presetSubtype="16" fill="hold" nodeType="withEffect">
                                  <p:stCondLst>
                                    <p:cond delay="250"/>
                                  </p:stCondLst>
                                  <p:childTnLst>
                                    <p:set>
                                      <p:cBhvr>
                                        <p:cTn id="413" dur="1" fill="hold">
                                          <p:stCondLst>
                                            <p:cond delay="0"/>
                                          </p:stCondLst>
                                        </p:cTn>
                                        <p:tgtEl>
                                          <p:spTgt spid="383">
                                            <p:txEl>
                                              <p:pRg st="5" end="5"/>
                                            </p:txEl>
                                          </p:spTgt>
                                        </p:tgtEl>
                                        <p:attrNameLst>
                                          <p:attrName>style.visibility</p:attrName>
                                        </p:attrNameLst>
                                      </p:cBhvr>
                                      <p:to>
                                        <p:strVal val="visible"/>
                                      </p:to>
                                    </p:set>
                                    <p:anim calcmode="lin" valueType="num">
                                      <p:cBhvr additive="base">
                                        <p:cTn id="414" dur="500"/>
                                        <p:tgtEl>
                                          <p:spTgt spid="383">
                                            <p:txEl>
                                              <p:pRg st="5" end="5"/>
                                            </p:txEl>
                                          </p:spTgt>
                                        </p:tgtEl>
                                        <p:attrNameLst>
                                          <p:attrName>ppt_w</p:attrName>
                                        </p:attrNameLst>
                                      </p:cBhvr>
                                      <p:tavLst>
                                        <p:tav tm="0">
                                          <p:val>
                                            <p:strVal val="0"/>
                                          </p:val>
                                        </p:tav>
                                        <p:tav tm="100000">
                                          <p:val>
                                            <p:strVal val="#ppt_w"/>
                                          </p:val>
                                        </p:tav>
                                      </p:tavLst>
                                    </p:anim>
                                    <p:anim calcmode="lin" valueType="num">
                                      <p:cBhvr additive="base">
                                        <p:cTn id="415" dur="500"/>
                                        <p:tgtEl>
                                          <p:spTgt spid="383">
                                            <p:txEl>
                                              <p:pRg st="5" end="5"/>
                                            </p:txEl>
                                          </p:spTgt>
                                        </p:tgtEl>
                                        <p:attrNameLst>
                                          <p:attrName>ppt_h</p:attrName>
                                        </p:attrNameLst>
                                      </p:cBhvr>
                                      <p:tavLst>
                                        <p:tav tm="0">
                                          <p:val>
                                            <p:strVal val="0"/>
                                          </p:val>
                                        </p:tav>
                                        <p:tav tm="100000">
                                          <p:val>
                                            <p:strVal val="#ppt_h"/>
                                          </p:val>
                                        </p:tav>
                                      </p:tavLst>
                                    </p:anim>
                                  </p:childTnLst>
                                </p:cTn>
                              </p:par>
                              <p:par>
                                <p:cTn id="416" presetID="23" presetClass="entr" presetSubtype="16" fill="hold" nodeType="withEffect">
                                  <p:stCondLst>
                                    <p:cond delay="250"/>
                                  </p:stCondLst>
                                  <p:childTnLst>
                                    <p:set>
                                      <p:cBhvr>
                                        <p:cTn id="417" dur="1" fill="hold">
                                          <p:stCondLst>
                                            <p:cond delay="0"/>
                                          </p:stCondLst>
                                        </p:cTn>
                                        <p:tgtEl>
                                          <p:spTgt spid="383">
                                            <p:txEl>
                                              <p:pRg st="6" end="6"/>
                                            </p:txEl>
                                          </p:spTgt>
                                        </p:tgtEl>
                                        <p:attrNameLst>
                                          <p:attrName>style.visibility</p:attrName>
                                        </p:attrNameLst>
                                      </p:cBhvr>
                                      <p:to>
                                        <p:strVal val="visible"/>
                                      </p:to>
                                    </p:set>
                                    <p:anim calcmode="lin" valueType="num">
                                      <p:cBhvr additive="base">
                                        <p:cTn id="418" dur="500"/>
                                        <p:tgtEl>
                                          <p:spTgt spid="383">
                                            <p:txEl>
                                              <p:pRg st="6" end="6"/>
                                            </p:txEl>
                                          </p:spTgt>
                                        </p:tgtEl>
                                        <p:attrNameLst>
                                          <p:attrName>ppt_w</p:attrName>
                                        </p:attrNameLst>
                                      </p:cBhvr>
                                      <p:tavLst>
                                        <p:tav tm="0">
                                          <p:val>
                                            <p:strVal val="0"/>
                                          </p:val>
                                        </p:tav>
                                        <p:tav tm="100000">
                                          <p:val>
                                            <p:strVal val="#ppt_w"/>
                                          </p:val>
                                        </p:tav>
                                      </p:tavLst>
                                    </p:anim>
                                    <p:anim calcmode="lin" valueType="num">
                                      <p:cBhvr additive="base">
                                        <p:cTn id="419" dur="500"/>
                                        <p:tgtEl>
                                          <p:spTgt spid="383">
                                            <p:txEl>
                                              <p:pRg st="6" end="6"/>
                                            </p:txEl>
                                          </p:spTgt>
                                        </p:tgtEl>
                                        <p:attrNameLst>
                                          <p:attrName>ppt_h</p:attrName>
                                        </p:attrNameLst>
                                      </p:cBhvr>
                                      <p:tavLst>
                                        <p:tav tm="0">
                                          <p:val>
                                            <p:strVal val="0"/>
                                          </p:val>
                                        </p:tav>
                                        <p:tav tm="100000">
                                          <p:val>
                                            <p:strVal val="#ppt_h"/>
                                          </p:val>
                                        </p:tav>
                                      </p:tavLst>
                                    </p:anim>
                                  </p:childTnLst>
                                </p:cTn>
                              </p:par>
                              <p:par>
                                <p:cTn id="420" presetID="23" presetClass="entr" presetSubtype="16" fill="hold" nodeType="withEffect">
                                  <p:stCondLst>
                                    <p:cond delay="250"/>
                                  </p:stCondLst>
                                  <p:childTnLst>
                                    <p:set>
                                      <p:cBhvr>
                                        <p:cTn id="421" dur="1" fill="hold">
                                          <p:stCondLst>
                                            <p:cond delay="0"/>
                                          </p:stCondLst>
                                        </p:cTn>
                                        <p:tgtEl>
                                          <p:spTgt spid="383">
                                            <p:txEl>
                                              <p:pRg st="7" end="7"/>
                                            </p:txEl>
                                          </p:spTgt>
                                        </p:tgtEl>
                                        <p:attrNameLst>
                                          <p:attrName>style.visibility</p:attrName>
                                        </p:attrNameLst>
                                      </p:cBhvr>
                                      <p:to>
                                        <p:strVal val="visible"/>
                                      </p:to>
                                    </p:set>
                                    <p:anim calcmode="lin" valueType="num">
                                      <p:cBhvr additive="base">
                                        <p:cTn id="422" dur="500"/>
                                        <p:tgtEl>
                                          <p:spTgt spid="383">
                                            <p:txEl>
                                              <p:pRg st="7" end="7"/>
                                            </p:txEl>
                                          </p:spTgt>
                                        </p:tgtEl>
                                        <p:attrNameLst>
                                          <p:attrName>ppt_w</p:attrName>
                                        </p:attrNameLst>
                                      </p:cBhvr>
                                      <p:tavLst>
                                        <p:tav tm="0">
                                          <p:val>
                                            <p:strVal val="0"/>
                                          </p:val>
                                        </p:tav>
                                        <p:tav tm="100000">
                                          <p:val>
                                            <p:strVal val="#ppt_w"/>
                                          </p:val>
                                        </p:tav>
                                      </p:tavLst>
                                    </p:anim>
                                    <p:anim calcmode="lin" valueType="num">
                                      <p:cBhvr additive="base">
                                        <p:cTn id="423" dur="500"/>
                                        <p:tgtEl>
                                          <p:spTgt spid="383">
                                            <p:txEl>
                                              <p:pRg st="7" end="7"/>
                                            </p:txEl>
                                          </p:spTgt>
                                        </p:tgtEl>
                                        <p:attrNameLst>
                                          <p:attrName>ppt_h</p:attrName>
                                        </p:attrNameLst>
                                      </p:cBhvr>
                                      <p:tavLst>
                                        <p:tav tm="0">
                                          <p:val>
                                            <p:strVal val="0"/>
                                          </p:val>
                                        </p:tav>
                                        <p:tav tm="100000">
                                          <p:val>
                                            <p:strVal val="#ppt_h"/>
                                          </p:val>
                                        </p:tav>
                                      </p:tavLst>
                                    </p:anim>
                                  </p:childTnLst>
                                </p:cTn>
                              </p:par>
                              <p:par>
                                <p:cTn id="424" presetID="23" presetClass="entr" presetSubtype="16" fill="hold" nodeType="withEffect">
                                  <p:stCondLst>
                                    <p:cond delay="250"/>
                                  </p:stCondLst>
                                  <p:childTnLst>
                                    <p:set>
                                      <p:cBhvr>
                                        <p:cTn id="425" dur="1" fill="hold">
                                          <p:stCondLst>
                                            <p:cond delay="0"/>
                                          </p:stCondLst>
                                        </p:cTn>
                                        <p:tgtEl>
                                          <p:spTgt spid="383">
                                            <p:txEl>
                                              <p:pRg st="8" end="8"/>
                                            </p:txEl>
                                          </p:spTgt>
                                        </p:tgtEl>
                                        <p:attrNameLst>
                                          <p:attrName>style.visibility</p:attrName>
                                        </p:attrNameLst>
                                      </p:cBhvr>
                                      <p:to>
                                        <p:strVal val="visible"/>
                                      </p:to>
                                    </p:set>
                                    <p:anim calcmode="lin" valueType="num">
                                      <p:cBhvr additive="base">
                                        <p:cTn id="426" dur="500"/>
                                        <p:tgtEl>
                                          <p:spTgt spid="383">
                                            <p:txEl>
                                              <p:pRg st="8" end="8"/>
                                            </p:txEl>
                                          </p:spTgt>
                                        </p:tgtEl>
                                        <p:attrNameLst>
                                          <p:attrName>ppt_w</p:attrName>
                                        </p:attrNameLst>
                                      </p:cBhvr>
                                      <p:tavLst>
                                        <p:tav tm="0">
                                          <p:val>
                                            <p:strVal val="0"/>
                                          </p:val>
                                        </p:tav>
                                        <p:tav tm="100000">
                                          <p:val>
                                            <p:strVal val="#ppt_w"/>
                                          </p:val>
                                        </p:tav>
                                      </p:tavLst>
                                    </p:anim>
                                    <p:anim calcmode="lin" valueType="num">
                                      <p:cBhvr additive="base">
                                        <p:cTn id="427" dur="500"/>
                                        <p:tgtEl>
                                          <p:spTgt spid="383">
                                            <p:txEl>
                                              <p:pRg st="8" end="8"/>
                                            </p:txEl>
                                          </p:spTgt>
                                        </p:tgtEl>
                                        <p:attrNameLst>
                                          <p:attrName>ppt_h</p:attrName>
                                        </p:attrNameLst>
                                      </p:cBhvr>
                                      <p:tavLst>
                                        <p:tav tm="0">
                                          <p:val>
                                            <p:strVal val="0"/>
                                          </p:val>
                                        </p:tav>
                                        <p:tav tm="100000">
                                          <p:val>
                                            <p:strVal val="#ppt_h"/>
                                          </p:val>
                                        </p:tav>
                                      </p:tavLst>
                                    </p:anim>
                                  </p:childTnLst>
                                </p:cTn>
                              </p:par>
                            </p:childTnLst>
                          </p:cTn>
                        </p:par>
                        <p:par>
                          <p:cTn id="428" fill="hold">
                            <p:stCondLst>
                              <p:cond delay="38250"/>
                            </p:stCondLst>
                            <p:childTnLst>
                              <p:par>
                                <p:cTn id="429" presetID="10" presetClass="entr" presetSubtype="0" fill="hold" nodeType="afterEffect">
                                  <p:stCondLst>
                                    <p:cond delay="0"/>
                                  </p:stCondLst>
                                  <p:childTnLst>
                                    <p:set>
                                      <p:cBhvr>
                                        <p:cTn id="430" dur="1" fill="hold">
                                          <p:stCondLst>
                                            <p:cond delay="0"/>
                                          </p:stCondLst>
                                        </p:cTn>
                                        <p:tgtEl>
                                          <p:spTgt spid="384">
                                            <p:txEl>
                                              <p:pRg st="0" end="0"/>
                                            </p:txEl>
                                          </p:spTgt>
                                        </p:tgtEl>
                                        <p:attrNameLst>
                                          <p:attrName>style.visibility</p:attrName>
                                        </p:attrNameLst>
                                      </p:cBhvr>
                                      <p:to>
                                        <p:strVal val="visible"/>
                                      </p:to>
                                    </p:set>
                                    <p:animEffect transition="in" filter="fade">
                                      <p:cBhvr>
                                        <p:cTn id="431" dur="500"/>
                                        <p:tgtEl>
                                          <p:spTgt spid="384">
                                            <p:txEl>
                                              <p:pRg st="0" end="0"/>
                                            </p:txEl>
                                          </p:spTgt>
                                        </p:tgtEl>
                                      </p:cBhvr>
                                    </p:animEffect>
                                  </p:childTnLst>
                                </p:cTn>
                              </p:par>
                            </p:childTnLst>
                          </p:cTn>
                        </p:par>
                        <p:par>
                          <p:cTn id="432" fill="hold">
                            <p:stCondLst>
                              <p:cond delay="38750"/>
                            </p:stCondLst>
                            <p:childTnLst>
                              <p:par>
                                <p:cTn id="433" presetID="10" presetClass="entr" presetSubtype="0" fill="hold" nodeType="afterEffect">
                                  <p:stCondLst>
                                    <p:cond delay="0"/>
                                  </p:stCondLst>
                                  <p:childTnLst>
                                    <p:set>
                                      <p:cBhvr>
                                        <p:cTn id="434" dur="1" fill="hold">
                                          <p:stCondLst>
                                            <p:cond delay="0"/>
                                          </p:stCondLst>
                                        </p:cTn>
                                        <p:tgtEl>
                                          <p:spTgt spid="384">
                                            <p:txEl>
                                              <p:pRg st="1" end="1"/>
                                            </p:txEl>
                                          </p:spTgt>
                                        </p:tgtEl>
                                        <p:attrNameLst>
                                          <p:attrName>style.visibility</p:attrName>
                                        </p:attrNameLst>
                                      </p:cBhvr>
                                      <p:to>
                                        <p:strVal val="visible"/>
                                      </p:to>
                                    </p:set>
                                    <p:animEffect transition="in" filter="fade">
                                      <p:cBhvr>
                                        <p:cTn id="435" dur="500"/>
                                        <p:tgtEl>
                                          <p:spTgt spid="384">
                                            <p:txEl>
                                              <p:pRg st="1" end="1"/>
                                            </p:txEl>
                                          </p:spTgt>
                                        </p:tgtEl>
                                      </p:cBhvr>
                                    </p:animEffect>
                                  </p:childTnLst>
                                </p:cTn>
                              </p:par>
                            </p:childTnLst>
                          </p:cTn>
                        </p:par>
                        <p:par>
                          <p:cTn id="436" fill="hold">
                            <p:stCondLst>
                              <p:cond delay="39250"/>
                            </p:stCondLst>
                            <p:childTnLst>
                              <p:par>
                                <p:cTn id="437" presetID="10" presetClass="entr" presetSubtype="0" fill="hold" nodeType="afterEffect">
                                  <p:stCondLst>
                                    <p:cond delay="0"/>
                                  </p:stCondLst>
                                  <p:childTnLst>
                                    <p:set>
                                      <p:cBhvr>
                                        <p:cTn id="438" dur="1" fill="hold">
                                          <p:stCondLst>
                                            <p:cond delay="0"/>
                                          </p:stCondLst>
                                        </p:cTn>
                                        <p:tgtEl>
                                          <p:spTgt spid="384">
                                            <p:txEl>
                                              <p:pRg st="2" end="2"/>
                                            </p:txEl>
                                          </p:spTgt>
                                        </p:tgtEl>
                                        <p:attrNameLst>
                                          <p:attrName>style.visibility</p:attrName>
                                        </p:attrNameLst>
                                      </p:cBhvr>
                                      <p:to>
                                        <p:strVal val="visible"/>
                                      </p:to>
                                    </p:set>
                                    <p:animEffect transition="in" filter="fade">
                                      <p:cBhvr>
                                        <p:cTn id="439" dur="500"/>
                                        <p:tgtEl>
                                          <p:spTgt spid="384">
                                            <p:txEl>
                                              <p:pRg st="2" end="2"/>
                                            </p:txEl>
                                          </p:spTgt>
                                        </p:tgtEl>
                                      </p:cBhvr>
                                    </p:animEffect>
                                  </p:childTnLst>
                                </p:cTn>
                              </p:par>
                            </p:childTnLst>
                          </p:cTn>
                        </p:par>
                        <p:par>
                          <p:cTn id="440" fill="hold">
                            <p:stCondLst>
                              <p:cond delay="39750"/>
                            </p:stCondLst>
                            <p:childTnLst>
                              <p:par>
                                <p:cTn id="441" presetID="10" presetClass="entr" presetSubtype="0" fill="hold" nodeType="afterEffect">
                                  <p:stCondLst>
                                    <p:cond delay="0"/>
                                  </p:stCondLst>
                                  <p:childTnLst>
                                    <p:set>
                                      <p:cBhvr>
                                        <p:cTn id="442" dur="1" fill="hold">
                                          <p:stCondLst>
                                            <p:cond delay="0"/>
                                          </p:stCondLst>
                                        </p:cTn>
                                        <p:tgtEl>
                                          <p:spTgt spid="384">
                                            <p:txEl>
                                              <p:pRg st="3" end="3"/>
                                            </p:txEl>
                                          </p:spTgt>
                                        </p:tgtEl>
                                        <p:attrNameLst>
                                          <p:attrName>style.visibility</p:attrName>
                                        </p:attrNameLst>
                                      </p:cBhvr>
                                      <p:to>
                                        <p:strVal val="visible"/>
                                      </p:to>
                                    </p:set>
                                    <p:animEffect transition="in" filter="fade">
                                      <p:cBhvr>
                                        <p:cTn id="443" dur="500"/>
                                        <p:tgtEl>
                                          <p:spTgt spid="384">
                                            <p:txEl>
                                              <p:pRg st="3" end="3"/>
                                            </p:txEl>
                                          </p:spTgt>
                                        </p:tgtEl>
                                      </p:cBhvr>
                                    </p:animEffect>
                                  </p:childTnLst>
                                </p:cTn>
                              </p:par>
                            </p:childTnLst>
                          </p:cTn>
                        </p:par>
                        <p:par>
                          <p:cTn id="444" fill="hold">
                            <p:stCondLst>
                              <p:cond delay="40250"/>
                            </p:stCondLst>
                            <p:childTnLst>
                              <p:par>
                                <p:cTn id="445" presetID="10" presetClass="entr" presetSubtype="0" fill="hold" nodeType="afterEffect">
                                  <p:stCondLst>
                                    <p:cond delay="0"/>
                                  </p:stCondLst>
                                  <p:childTnLst>
                                    <p:set>
                                      <p:cBhvr>
                                        <p:cTn id="446" dur="1" fill="hold">
                                          <p:stCondLst>
                                            <p:cond delay="0"/>
                                          </p:stCondLst>
                                        </p:cTn>
                                        <p:tgtEl>
                                          <p:spTgt spid="384">
                                            <p:txEl>
                                              <p:pRg st="4" end="4"/>
                                            </p:txEl>
                                          </p:spTgt>
                                        </p:tgtEl>
                                        <p:attrNameLst>
                                          <p:attrName>style.visibility</p:attrName>
                                        </p:attrNameLst>
                                      </p:cBhvr>
                                      <p:to>
                                        <p:strVal val="visible"/>
                                      </p:to>
                                    </p:set>
                                    <p:animEffect transition="in" filter="fade">
                                      <p:cBhvr>
                                        <p:cTn id="447" dur="500"/>
                                        <p:tgtEl>
                                          <p:spTgt spid="384">
                                            <p:txEl>
                                              <p:pRg st="4" end="4"/>
                                            </p:txEl>
                                          </p:spTgt>
                                        </p:tgtEl>
                                      </p:cBhvr>
                                    </p:animEffect>
                                  </p:childTnLst>
                                </p:cTn>
                              </p:par>
                            </p:childTnLst>
                          </p:cTn>
                        </p:par>
                        <p:par>
                          <p:cTn id="448" fill="hold">
                            <p:stCondLst>
                              <p:cond delay="40750"/>
                            </p:stCondLst>
                            <p:childTnLst>
                              <p:par>
                                <p:cTn id="449" presetID="10" presetClass="entr" presetSubtype="0" fill="hold" nodeType="afterEffect">
                                  <p:stCondLst>
                                    <p:cond delay="0"/>
                                  </p:stCondLst>
                                  <p:childTnLst>
                                    <p:set>
                                      <p:cBhvr>
                                        <p:cTn id="450" dur="1" fill="hold">
                                          <p:stCondLst>
                                            <p:cond delay="0"/>
                                          </p:stCondLst>
                                        </p:cTn>
                                        <p:tgtEl>
                                          <p:spTgt spid="384">
                                            <p:txEl>
                                              <p:pRg st="5" end="5"/>
                                            </p:txEl>
                                          </p:spTgt>
                                        </p:tgtEl>
                                        <p:attrNameLst>
                                          <p:attrName>style.visibility</p:attrName>
                                        </p:attrNameLst>
                                      </p:cBhvr>
                                      <p:to>
                                        <p:strVal val="visible"/>
                                      </p:to>
                                    </p:set>
                                    <p:animEffect transition="in" filter="fade">
                                      <p:cBhvr>
                                        <p:cTn id="451" dur="500"/>
                                        <p:tgtEl>
                                          <p:spTgt spid="384">
                                            <p:txEl>
                                              <p:pRg st="5" end="5"/>
                                            </p:txEl>
                                          </p:spTgt>
                                        </p:tgtEl>
                                      </p:cBhvr>
                                    </p:animEffect>
                                  </p:childTnLst>
                                </p:cTn>
                              </p:par>
                            </p:childTnLst>
                          </p:cTn>
                        </p:par>
                        <p:par>
                          <p:cTn id="452" fill="hold">
                            <p:stCondLst>
                              <p:cond delay="41250"/>
                            </p:stCondLst>
                            <p:childTnLst>
                              <p:par>
                                <p:cTn id="453" presetID="10" presetClass="entr" presetSubtype="0" fill="hold" nodeType="afterEffect">
                                  <p:stCondLst>
                                    <p:cond delay="0"/>
                                  </p:stCondLst>
                                  <p:childTnLst>
                                    <p:set>
                                      <p:cBhvr>
                                        <p:cTn id="454" dur="1" fill="hold">
                                          <p:stCondLst>
                                            <p:cond delay="0"/>
                                          </p:stCondLst>
                                        </p:cTn>
                                        <p:tgtEl>
                                          <p:spTgt spid="384">
                                            <p:txEl>
                                              <p:pRg st="6" end="6"/>
                                            </p:txEl>
                                          </p:spTgt>
                                        </p:tgtEl>
                                        <p:attrNameLst>
                                          <p:attrName>style.visibility</p:attrName>
                                        </p:attrNameLst>
                                      </p:cBhvr>
                                      <p:to>
                                        <p:strVal val="visible"/>
                                      </p:to>
                                    </p:set>
                                    <p:animEffect transition="in" filter="fade">
                                      <p:cBhvr>
                                        <p:cTn id="455" dur="500"/>
                                        <p:tgtEl>
                                          <p:spTgt spid="384">
                                            <p:txEl>
                                              <p:pRg st="6" end="6"/>
                                            </p:txEl>
                                          </p:spTgt>
                                        </p:tgtEl>
                                      </p:cBhvr>
                                    </p:animEffect>
                                  </p:childTnLst>
                                </p:cTn>
                              </p:par>
                            </p:childTnLst>
                          </p:cTn>
                        </p:par>
                        <p:par>
                          <p:cTn id="456" fill="hold">
                            <p:stCondLst>
                              <p:cond delay="41750"/>
                            </p:stCondLst>
                            <p:childTnLst>
                              <p:par>
                                <p:cTn id="457" presetID="10" presetClass="entr" presetSubtype="0" fill="hold" nodeType="afterEffect">
                                  <p:stCondLst>
                                    <p:cond delay="0"/>
                                  </p:stCondLst>
                                  <p:childTnLst>
                                    <p:set>
                                      <p:cBhvr>
                                        <p:cTn id="458" dur="1" fill="hold">
                                          <p:stCondLst>
                                            <p:cond delay="0"/>
                                          </p:stCondLst>
                                        </p:cTn>
                                        <p:tgtEl>
                                          <p:spTgt spid="384">
                                            <p:txEl>
                                              <p:pRg st="7" end="7"/>
                                            </p:txEl>
                                          </p:spTgt>
                                        </p:tgtEl>
                                        <p:attrNameLst>
                                          <p:attrName>style.visibility</p:attrName>
                                        </p:attrNameLst>
                                      </p:cBhvr>
                                      <p:to>
                                        <p:strVal val="visible"/>
                                      </p:to>
                                    </p:set>
                                    <p:animEffect transition="in" filter="fade">
                                      <p:cBhvr>
                                        <p:cTn id="459" dur="500"/>
                                        <p:tgtEl>
                                          <p:spTgt spid="384">
                                            <p:txEl>
                                              <p:pRg st="7" end="7"/>
                                            </p:txEl>
                                          </p:spTgt>
                                        </p:tgtEl>
                                      </p:cBhvr>
                                    </p:animEffect>
                                  </p:childTnLst>
                                </p:cTn>
                              </p:par>
                            </p:childTnLst>
                          </p:cTn>
                        </p:par>
                        <p:par>
                          <p:cTn id="460" fill="hold">
                            <p:stCondLst>
                              <p:cond delay="42250"/>
                            </p:stCondLst>
                            <p:childTnLst>
                              <p:par>
                                <p:cTn id="461" presetID="10" presetClass="entr" presetSubtype="0" fill="hold" nodeType="afterEffect">
                                  <p:stCondLst>
                                    <p:cond delay="0"/>
                                  </p:stCondLst>
                                  <p:childTnLst>
                                    <p:set>
                                      <p:cBhvr>
                                        <p:cTn id="462" dur="1" fill="hold">
                                          <p:stCondLst>
                                            <p:cond delay="0"/>
                                          </p:stCondLst>
                                        </p:cTn>
                                        <p:tgtEl>
                                          <p:spTgt spid="384">
                                            <p:txEl>
                                              <p:pRg st="8" end="8"/>
                                            </p:txEl>
                                          </p:spTgt>
                                        </p:tgtEl>
                                        <p:attrNameLst>
                                          <p:attrName>style.visibility</p:attrName>
                                        </p:attrNameLst>
                                      </p:cBhvr>
                                      <p:to>
                                        <p:strVal val="visible"/>
                                      </p:to>
                                    </p:set>
                                    <p:animEffect transition="in" filter="fade">
                                      <p:cBhvr>
                                        <p:cTn id="463" dur="500"/>
                                        <p:tgtEl>
                                          <p:spTgt spid="384">
                                            <p:txEl>
                                              <p:pRg st="8" end="8"/>
                                            </p:txEl>
                                          </p:spTgt>
                                        </p:tgtEl>
                                      </p:cBhvr>
                                    </p:animEffect>
                                  </p:childTnLst>
                                </p:cTn>
                              </p:par>
                            </p:childTnLst>
                          </p:cTn>
                        </p:par>
                        <p:par>
                          <p:cTn id="464" fill="hold">
                            <p:stCondLst>
                              <p:cond delay="42750"/>
                            </p:stCondLst>
                            <p:childTnLst>
                              <p:par>
                                <p:cTn id="465" presetID="10" presetClass="entr" presetSubtype="0" fill="hold" nodeType="afterEffect">
                                  <p:stCondLst>
                                    <p:cond delay="0"/>
                                  </p:stCondLst>
                                  <p:childTnLst>
                                    <p:set>
                                      <p:cBhvr>
                                        <p:cTn id="466" dur="1" fill="hold">
                                          <p:stCondLst>
                                            <p:cond delay="0"/>
                                          </p:stCondLst>
                                        </p:cTn>
                                        <p:tgtEl>
                                          <p:spTgt spid="385">
                                            <p:txEl>
                                              <p:pRg st="0" end="0"/>
                                            </p:txEl>
                                          </p:spTgt>
                                        </p:tgtEl>
                                        <p:attrNameLst>
                                          <p:attrName>style.visibility</p:attrName>
                                        </p:attrNameLst>
                                      </p:cBhvr>
                                      <p:to>
                                        <p:strVal val="visible"/>
                                      </p:to>
                                    </p:set>
                                    <p:animEffect transition="in" filter="fade">
                                      <p:cBhvr>
                                        <p:cTn id="467" dur="750"/>
                                        <p:tgtEl>
                                          <p:spTgt spid="385">
                                            <p:txEl>
                                              <p:pRg st="0" end="0"/>
                                            </p:txEl>
                                          </p:spTgt>
                                        </p:tgtEl>
                                      </p:cBhvr>
                                    </p:animEffect>
                                  </p:childTnLst>
                                </p:cTn>
                              </p:par>
                            </p:childTnLst>
                          </p:cTn>
                        </p:par>
                        <p:par>
                          <p:cTn id="468" fill="hold">
                            <p:stCondLst>
                              <p:cond delay="43500"/>
                            </p:stCondLst>
                            <p:childTnLst>
                              <p:par>
                                <p:cTn id="469" presetID="10" presetClass="entr" presetSubtype="0" fill="hold" nodeType="afterEffect">
                                  <p:stCondLst>
                                    <p:cond delay="0"/>
                                  </p:stCondLst>
                                  <p:childTnLst>
                                    <p:set>
                                      <p:cBhvr>
                                        <p:cTn id="470" dur="1" fill="hold">
                                          <p:stCondLst>
                                            <p:cond delay="0"/>
                                          </p:stCondLst>
                                        </p:cTn>
                                        <p:tgtEl>
                                          <p:spTgt spid="385">
                                            <p:txEl>
                                              <p:pRg st="1" end="1"/>
                                            </p:txEl>
                                          </p:spTgt>
                                        </p:tgtEl>
                                        <p:attrNameLst>
                                          <p:attrName>style.visibility</p:attrName>
                                        </p:attrNameLst>
                                      </p:cBhvr>
                                      <p:to>
                                        <p:strVal val="visible"/>
                                      </p:to>
                                    </p:set>
                                    <p:animEffect transition="in" filter="fade">
                                      <p:cBhvr>
                                        <p:cTn id="471" dur="750"/>
                                        <p:tgtEl>
                                          <p:spTgt spid="385">
                                            <p:txEl>
                                              <p:pRg st="1" end="1"/>
                                            </p:txEl>
                                          </p:spTgt>
                                        </p:tgtEl>
                                      </p:cBhvr>
                                    </p:animEffect>
                                  </p:childTnLst>
                                </p:cTn>
                              </p:par>
                            </p:childTnLst>
                          </p:cTn>
                        </p:par>
                        <p:par>
                          <p:cTn id="472" fill="hold">
                            <p:stCondLst>
                              <p:cond delay="44250"/>
                            </p:stCondLst>
                            <p:childTnLst>
                              <p:par>
                                <p:cTn id="473" presetID="10" presetClass="entr" presetSubtype="0" fill="hold" nodeType="afterEffect">
                                  <p:stCondLst>
                                    <p:cond delay="0"/>
                                  </p:stCondLst>
                                  <p:childTnLst>
                                    <p:set>
                                      <p:cBhvr>
                                        <p:cTn id="474" dur="1" fill="hold">
                                          <p:stCondLst>
                                            <p:cond delay="0"/>
                                          </p:stCondLst>
                                        </p:cTn>
                                        <p:tgtEl>
                                          <p:spTgt spid="385">
                                            <p:txEl>
                                              <p:pRg st="2" end="2"/>
                                            </p:txEl>
                                          </p:spTgt>
                                        </p:tgtEl>
                                        <p:attrNameLst>
                                          <p:attrName>style.visibility</p:attrName>
                                        </p:attrNameLst>
                                      </p:cBhvr>
                                      <p:to>
                                        <p:strVal val="visible"/>
                                      </p:to>
                                    </p:set>
                                    <p:animEffect transition="in" filter="fade">
                                      <p:cBhvr>
                                        <p:cTn id="475" dur="750"/>
                                        <p:tgtEl>
                                          <p:spTgt spid="385">
                                            <p:txEl>
                                              <p:pRg st="2" end="2"/>
                                            </p:txEl>
                                          </p:spTgt>
                                        </p:tgtEl>
                                      </p:cBhvr>
                                    </p:animEffect>
                                  </p:childTnLst>
                                </p:cTn>
                              </p:par>
                            </p:childTnLst>
                          </p:cTn>
                        </p:par>
                        <p:par>
                          <p:cTn id="476" fill="hold">
                            <p:stCondLst>
                              <p:cond delay="45000"/>
                            </p:stCondLst>
                            <p:childTnLst>
                              <p:par>
                                <p:cTn id="477" presetID="10" presetClass="entr" presetSubtype="0" fill="hold" nodeType="afterEffect">
                                  <p:stCondLst>
                                    <p:cond delay="0"/>
                                  </p:stCondLst>
                                  <p:childTnLst>
                                    <p:set>
                                      <p:cBhvr>
                                        <p:cTn id="478" dur="1" fill="hold">
                                          <p:stCondLst>
                                            <p:cond delay="0"/>
                                          </p:stCondLst>
                                        </p:cTn>
                                        <p:tgtEl>
                                          <p:spTgt spid="385">
                                            <p:txEl>
                                              <p:pRg st="3" end="3"/>
                                            </p:txEl>
                                          </p:spTgt>
                                        </p:tgtEl>
                                        <p:attrNameLst>
                                          <p:attrName>style.visibility</p:attrName>
                                        </p:attrNameLst>
                                      </p:cBhvr>
                                      <p:to>
                                        <p:strVal val="visible"/>
                                      </p:to>
                                    </p:set>
                                    <p:animEffect transition="in" filter="fade">
                                      <p:cBhvr>
                                        <p:cTn id="479" dur="750"/>
                                        <p:tgtEl>
                                          <p:spTgt spid="385">
                                            <p:txEl>
                                              <p:pRg st="3" end="3"/>
                                            </p:txEl>
                                          </p:spTgt>
                                        </p:tgtEl>
                                      </p:cBhvr>
                                    </p:animEffect>
                                  </p:childTnLst>
                                </p:cTn>
                              </p:par>
                            </p:childTnLst>
                          </p:cTn>
                        </p:par>
                        <p:par>
                          <p:cTn id="480" fill="hold">
                            <p:stCondLst>
                              <p:cond delay="45750"/>
                            </p:stCondLst>
                            <p:childTnLst>
                              <p:par>
                                <p:cTn id="481" presetID="10" presetClass="entr" presetSubtype="0" fill="hold" nodeType="afterEffect">
                                  <p:stCondLst>
                                    <p:cond delay="0"/>
                                  </p:stCondLst>
                                  <p:childTnLst>
                                    <p:set>
                                      <p:cBhvr>
                                        <p:cTn id="482" dur="1" fill="hold">
                                          <p:stCondLst>
                                            <p:cond delay="0"/>
                                          </p:stCondLst>
                                        </p:cTn>
                                        <p:tgtEl>
                                          <p:spTgt spid="385">
                                            <p:txEl>
                                              <p:pRg st="4" end="4"/>
                                            </p:txEl>
                                          </p:spTgt>
                                        </p:tgtEl>
                                        <p:attrNameLst>
                                          <p:attrName>style.visibility</p:attrName>
                                        </p:attrNameLst>
                                      </p:cBhvr>
                                      <p:to>
                                        <p:strVal val="visible"/>
                                      </p:to>
                                    </p:set>
                                    <p:animEffect transition="in" filter="fade">
                                      <p:cBhvr>
                                        <p:cTn id="483" dur="750"/>
                                        <p:tgtEl>
                                          <p:spTgt spid="385">
                                            <p:txEl>
                                              <p:pRg st="4" end="4"/>
                                            </p:txEl>
                                          </p:spTgt>
                                        </p:tgtEl>
                                      </p:cBhvr>
                                    </p:animEffect>
                                  </p:childTnLst>
                                </p:cTn>
                              </p:par>
                            </p:childTnLst>
                          </p:cTn>
                        </p:par>
                        <p:par>
                          <p:cTn id="484" fill="hold">
                            <p:stCondLst>
                              <p:cond delay="46500"/>
                            </p:stCondLst>
                            <p:childTnLst>
                              <p:par>
                                <p:cTn id="485" presetID="10" presetClass="entr" presetSubtype="0" fill="hold" nodeType="afterEffect">
                                  <p:stCondLst>
                                    <p:cond delay="0"/>
                                  </p:stCondLst>
                                  <p:childTnLst>
                                    <p:set>
                                      <p:cBhvr>
                                        <p:cTn id="486" dur="1" fill="hold">
                                          <p:stCondLst>
                                            <p:cond delay="0"/>
                                          </p:stCondLst>
                                        </p:cTn>
                                        <p:tgtEl>
                                          <p:spTgt spid="385">
                                            <p:txEl>
                                              <p:pRg st="5" end="5"/>
                                            </p:txEl>
                                          </p:spTgt>
                                        </p:tgtEl>
                                        <p:attrNameLst>
                                          <p:attrName>style.visibility</p:attrName>
                                        </p:attrNameLst>
                                      </p:cBhvr>
                                      <p:to>
                                        <p:strVal val="visible"/>
                                      </p:to>
                                    </p:set>
                                    <p:animEffect transition="in" filter="fade">
                                      <p:cBhvr>
                                        <p:cTn id="487" dur="750"/>
                                        <p:tgtEl>
                                          <p:spTgt spid="385">
                                            <p:txEl>
                                              <p:pRg st="5" end="5"/>
                                            </p:txEl>
                                          </p:spTgt>
                                        </p:tgtEl>
                                      </p:cBhvr>
                                    </p:animEffect>
                                  </p:childTnLst>
                                </p:cTn>
                              </p:par>
                            </p:childTnLst>
                          </p:cTn>
                        </p:par>
                        <p:par>
                          <p:cTn id="488" fill="hold">
                            <p:stCondLst>
                              <p:cond delay="47250"/>
                            </p:stCondLst>
                            <p:childTnLst>
                              <p:par>
                                <p:cTn id="489" presetID="10" presetClass="entr" presetSubtype="0" fill="hold" nodeType="afterEffect">
                                  <p:stCondLst>
                                    <p:cond delay="0"/>
                                  </p:stCondLst>
                                  <p:childTnLst>
                                    <p:set>
                                      <p:cBhvr>
                                        <p:cTn id="490" dur="1" fill="hold">
                                          <p:stCondLst>
                                            <p:cond delay="0"/>
                                          </p:stCondLst>
                                        </p:cTn>
                                        <p:tgtEl>
                                          <p:spTgt spid="385">
                                            <p:txEl>
                                              <p:pRg st="6" end="6"/>
                                            </p:txEl>
                                          </p:spTgt>
                                        </p:tgtEl>
                                        <p:attrNameLst>
                                          <p:attrName>style.visibility</p:attrName>
                                        </p:attrNameLst>
                                      </p:cBhvr>
                                      <p:to>
                                        <p:strVal val="visible"/>
                                      </p:to>
                                    </p:set>
                                    <p:animEffect transition="in" filter="fade">
                                      <p:cBhvr>
                                        <p:cTn id="491" dur="750"/>
                                        <p:tgtEl>
                                          <p:spTgt spid="385">
                                            <p:txEl>
                                              <p:pRg st="6" end="6"/>
                                            </p:txEl>
                                          </p:spTgt>
                                        </p:tgtEl>
                                      </p:cBhvr>
                                    </p:animEffect>
                                  </p:childTnLst>
                                </p:cTn>
                              </p:par>
                            </p:childTnLst>
                          </p:cTn>
                        </p:par>
                        <p:par>
                          <p:cTn id="492" fill="hold">
                            <p:stCondLst>
                              <p:cond delay="48000"/>
                            </p:stCondLst>
                            <p:childTnLst>
                              <p:par>
                                <p:cTn id="493" presetID="10" presetClass="entr" presetSubtype="0" fill="hold" nodeType="afterEffect">
                                  <p:stCondLst>
                                    <p:cond delay="0"/>
                                  </p:stCondLst>
                                  <p:childTnLst>
                                    <p:set>
                                      <p:cBhvr>
                                        <p:cTn id="494" dur="1" fill="hold">
                                          <p:stCondLst>
                                            <p:cond delay="0"/>
                                          </p:stCondLst>
                                        </p:cTn>
                                        <p:tgtEl>
                                          <p:spTgt spid="385">
                                            <p:txEl>
                                              <p:pRg st="7" end="7"/>
                                            </p:txEl>
                                          </p:spTgt>
                                        </p:tgtEl>
                                        <p:attrNameLst>
                                          <p:attrName>style.visibility</p:attrName>
                                        </p:attrNameLst>
                                      </p:cBhvr>
                                      <p:to>
                                        <p:strVal val="visible"/>
                                      </p:to>
                                    </p:set>
                                    <p:animEffect transition="in" filter="fade">
                                      <p:cBhvr>
                                        <p:cTn id="495" dur="750"/>
                                        <p:tgtEl>
                                          <p:spTgt spid="385">
                                            <p:txEl>
                                              <p:pRg st="7" end="7"/>
                                            </p:txEl>
                                          </p:spTgt>
                                        </p:tgtEl>
                                      </p:cBhvr>
                                    </p:animEffect>
                                  </p:childTnLst>
                                </p:cTn>
                              </p:par>
                            </p:childTnLst>
                          </p:cTn>
                        </p:par>
                        <p:par>
                          <p:cTn id="496" fill="hold">
                            <p:stCondLst>
                              <p:cond delay="48750"/>
                            </p:stCondLst>
                            <p:childTnLst>
                              <p:par>
                                <p:cTn id="497" presetID="10" presetClass="entr" presetSubtype="0" fill="hold" nodeType="afterEffect">
                                  <p:stCondLst>
                                    <p:cond delay="0"/>
                                  </p:stCondLst>
                                  <p:childTnLst>
                                    <p:set>
                                      <p:cBhvr>
                                        <p:cTn id="498" dur="1" fill="hold">
                                          <p:stCondLst>
                                            <p:cond delay="0"/>
                                          </p:stCondLst>
                                        </p:cTn>
                                        <p:tgtEl>
                                          <p:spTgt spid="385">
                                            <p:txEl>
                                              <p:pRg st="8" end="8"/>
                                            </p:txEl>
                                          </p:spTgt>
                                        </p:tgtEl>
                                        <p:attrNameLst>
                                          <p:attrName>style.visibility</p:attrName>
                                        </p:attrNameLst>
                                      </p:cBhvr>
                                      <p:to>
                                        <p:strVal val="visible"/>
                                      </p:to>
                                    </p:set>
                                    <p:animEffect transition="in" filter="fade">
                                      <p:cBhvr>
                                        <p:cTn id="499" dur="750"/>
                                        <p:tgtEl>
                                          <p:spTgt spid="385">
                                            <p:txEl>
                                              <p:pRg st="8" end="8"/>
                                            </p:txEl>
                                          </p:spTgt>
                                        </p:tgtEl>
                                      </p:cBhvr>
                                    </p:animEffect>
                                  </p:childTnLst>
                                </p:cTn>
                              </p:par>
                            </p:childTnLst>
                          </p:cTn>
                        </p:par>
                        <p:par>
                          <p:cTn id="500" fill="hold">
                            <p:stCondLst>
                              <p:cond delay="49500"/>
                            </p:stCondLst>
                            <p:childTnLst>
                              <p:par>
                                <p:cTn id="501" presetID="10" presetClass="entr" presetSubtype="0" fill="hold" nodeType="afterEffect">
                                  <p:stCondLst>
                                    <p:cond delay="0"/>
                                  </p:stCondLst>
                                  <p:childTnLst>
                                    <p:set>
                                      <p:cBhvr>
                                        <p:cTn id="502" dur="1" fill="hold">
                                          <p:stCondLst>
                                            <p:cond delay="0"/>
                                          </p:stCondLst>
                                        </p:cTn>
                                        <p:tgtEl>
                                          <p:spTgt spid="387"/>
                                        </p:tgtEl>
                                        <p:attrNameLst>
                                          <p:attrName>style.visibility</p:attrName>
                                        </p:attrNameLst>
                                      </p:cBhvr>
                                      <p:to>
                                        <p:strVal val="visible"/>
                                      </p:to>
                                    </p:set>
                                    <p:animEffect transition="in" filter="fade">
                                      <p:cBhvr>
                                        <p:cTn id="503"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388"/>
        <p:cNvGrpSpPr/>
        <p:nvPr/>
      </p:nvGrpSpPr>
      <p:grpSpPr>
        <a:xfrm>
          <a:off x="0" y="0"/>
          <a:ext cx="0" cy="0"/>
          <a:chOff x="0" y="0"/>
          <a:chExt cx="0" cy="0"/>
        </a:xfrm>
      </p:grpSpPr>
      <p:sp>
        <p:nvSpPr>
          <p:cNvPr id="389" name="Google Shape;389;p92"/>
          <p:cNvSpPr/>
          <p:nvPr/>
        </p:nvSpPr>
        <p:spPr>
          <a:xfrm>
            <a:off x="1237455" y="2768268"/>
            <a:ext cx="7572716" cy="4047833"/>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90" name="Google Shape;390;p92"/>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1" name="Google Shape;391;p92"/>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2" name="Google Shape;392;p92"/>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393" name="Google Shape;393;p92"/>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4" name="Google Shape;394;p92"/>
          <p:cNvSpPr txBox="1">
            <a:spLocks noGrp="1"/>
          </p:cNvSpPr>
          <p:nvPr>
            <p:ph type="body" idx="2"/>
          </p:nvPr>
        </p:nvSpPr>
        <p:spPr>
          <a:xfrm>
            <a:off x="1222943" y="7021169"/>
            <a:ext cx="7592784"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5" name="Google Shape;395;p92"/>
          <p:cNvSpPr txBox="1">
            <a:spLocks noGrp="1"/>
          </p:cNvSpPr>
          <p:nvPr>
            <p:ph type="body" idx="3"/>
          </p:nvPr>
        </p:nvSpPr>
        <p:spPr>
          <a:xfrm>
            <a:off x="1217387" y="7701237"/>
            <a:ext cx="7592784" cy="1672366"/>
          </a:xfrm>
          <a:prstGeom prst="rect">
            <a:avLst/>
          </a:prstGeom>
          <a:noFill/>
          <a:ln>
            <a:noFill/>
          </a:ln>
        </p:spPr>
        <p:txBody>
          <a:bodyPr spcFirstLastPara="1" wrap="square" lIns="163275" tIns="81625" rIns="163275" bIns="81625" anchor="t" anchorCtr="0">
            <a:noAutofit/>
          </a:bodyPr>
          <a:lstStyle>
            <a:lvl1pPr marL="457200" lvl="0" indent="-228600" algn="l">
              <a:lnSpc>
                <a:spcPct val="12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6" name="Google Shape;396;p92"/>
          <p:cNvSpPr>
            <a:spLocks noGrp="1"/>
          </p:cNvSpPr>
          <p:nvPr>
            <p:ph type="pic" idx="4"/>
          </p:nvPr>
        </p:nvSpPr>
        <p:spPr>
          <a:xfrm>
            <a:off x="1411159" y="2939031"/>
            <a:ext cx="7225308" cy="3706306"/>
          </a:xfrm>
          <a:prstGeom prst="round2DiagRect">
            <a:avLst>
              <a:gd name="adj1" fmla="val 4262"/>
              <a:gd name="adj2" fmla="val 0"/>
            </a:avLst>
          </a:prstGeom>
          <a:solidFill>
            <a:schemeClr val="dk1">
              <a:alpha val="29803"/>
            </a:schemeClr>
          </a:solidFill>
          <a:ln>
            <a:noFill/>
          </a:ln>
        </p:spPr>
      </p:sp>
      <p:pic>
        <p:nvPicPr>
          <p:cNvPr id="397" name="Google Shape;397;p92"/>
          <p:cNvPicPr preferRelativeResize="0"/>
          <p:nvPr/>
        </p:nvPicPr>
        <p:blipFill rotWithShape="1">
          <a:blip r:embed="rId2">
            <a:alphaModFix/>
          </a:blip>
          <a:srcRect/>
          <a:stretch/>
        </p:blipFill>
        <p:spPr>
          <a:xfrm>
            <a:off x="505905" y="7459822"/>
            <a:ext cx="8125477" cy="594080"/>
          </a:xfrm>
          <a:prstGeom prst="rect">
            <a:avLst/>
          </a:prstGeom>
          <a:noFill/>
          <a:ln>
            <a:noFill/>
          </a:ln>
        </p:spPr>
      </p:pic>
      <p:sp>
        <p:nvSpPr>
          <p:cNvPr id="398" name="Google Shape;398;p92"/>
          <p:cNvSpPr/>
          <p:nvPr/>
        </p:nvSpPr>
        <p:spPr>
          <a:xfrm>
            <a:off x="9470684" y="2768268"/>
            <a:ext cx="7572716" cy="4047833"/>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99" name="Google Shape;399;p92"/>
          <p:cNvSpPr txBox="1">
            <a:spLocks noGrp="1"/>
          </p:cNvSpPr>
          <p:nvPr>
            <p:ph type="body" idx="5"/>
          </p:nvPr>
        </p:nvSpPr>
        <p:spPr>
          <a:xfrm>
            <a:off x="9456172" y="7021169"/>
            <a:ext cx="7592784"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0" name="Google Shape;400;p92"/>
          <p:cNvSpPr txBox="1">
            <a:spLocks noGrp="1"/>
          </p:cNvSpPr>
          <p:nvPr>
            <p:ph type="body" idx="6"/>
          </p:nvPr>
        </p:nvSpPr>
        <p:spPr>
          <a:xfrm>
            <a:off x="9450616" y="7701237"/>
            <a:ext cx="7592784" cy="1672366"/>
          </a:xfrm>
          <a:prstGeom prst="rect">
            <a:avLst/>
          </a:prstGeom>
          <a:noFill/>
          <a:ln>
            <a:noFill/>
          </a:ln>
        </p:spPr>
        <p:txBody>
          <a:bodyPr spcFirstLastPara="1" wrap="square" lIns="163275" tIns="81625" rIns="163275" bIns="81625" anchor="t" anchorCtr="0">
            <a:noAutofit/>
          </a:bodyPr>
          <a:lstStyle>
            <a:lvl1pPr marL="457200" lvl="0" indent="-228600" algn="l">
              <a:lnSpc>
                <a:spcPct val="12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1" name="Google Shape;401;p92"/>
          <p:cNvSpPr>
            <a:spLocks noGrp="1"/>
          </p:cNvSpPr>
          <p:nvPr>
            <p:ph type="pic" idx="7"/>
          </p:nvPr>
        </p:nvSpPr>
        <p:spPr>
          <a:xfrm>
            <a:off x="9644388" y="2939031"/>
            <a:ext cx="7225308" cy="3706306"/>
          </a:xfrm>
          <a:prstGeom prst="round2DiagRect">
            <a:avLst>
              <a:gd name="adj1" fmla="val 4262"/>
              <a:gd name="adj2" fmla="val 0"/>
            </a:avLst>
          </a:prstGeom>
          <a:solidFill>
            <a:schemeClr val="dk1">
              <a:alpha val="29803"/>
            </a:schemeClr>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animEffect transition="in" filter="fade">
                                      <p:cBhvr>
                                        <p:cTn id="7" dur="500"/>
                                        <p:tgtEl>
                                          <p:spTgt spid="39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3">
                                            <p:txEl>
                                              <p:pRg st="1" end="1"/>
                                            </p:txEl>
                                          </p:spTgt>
                                        </p:tgtEl>
                                        <p:attrNameLst>
                                          <p:attrName>style.visibility</p:attrName>
                                        </p:attrNameLst>
                                      </p:cBhvr>
                                      <p:to>
                                        <p:strVal val="visible"/>
                                      </p:to>
                                    </p:set>
                                    <p:animEffect transition="in" filter="fade">
                                      <p:cBhvr>
                                        <p:cTn id="10" dur="500"/>
                                        <p:tgtEl>
                                          <p:spTgt spid="39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3">
                                            <p:txEl>
                                              <p:pRg st="2" end="2"/>
                                            </p:txEl>
                                          </p:spTgt>
                                        </p:tgtEl>
                                        <p:attrNameLst>
                                          <p:attrName>style.visibility</p:attrName>
                                        </p:attrNameLst>
                                      </p:cBhvr>
                                      <p:to>
                                        <p:strVal val="visible"/>
                                      </p:to>
                                    </p:set>
                                    <p:animEffect transition="in" filter="fade">
                                      <p:cBhvr>
                                        <p:cTn id="13" dur="500"/>
                                        <p:tgtEl>
                                          <p:spTgt spid="39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93">
                                            <p:txEl>
                                              <p:pRg st="3" end="3"/>
                                            </p:txEl>
                                          </p:spTgt>
                                        </p:tgtEl>
                                        <p:attrNameLst>
                                          <p:attrName>style.visibility</p:attrName>
                                        </p:attrNameLst>
                                      </p:cBhvr>
                                      <p:to>
                                        <p:strVal val="visible"/>
                                      </p:to>
                                    </p:set>
                                    <p:animEffect transition="in" filter="fade">
                                      <p:cBhvr>
                                        <p:cTn id="16" dur="500"/>
                                        <p:tgtEl>
                                          <p:spTgt spid="39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93">
                                            <p:txEl>
                                              <p:pRg st="4" end="4"/>
                                            </p:txEl>
                                          </p:spTgt>
                                        </p:tgtEl>
                                        <p:attrNameLst>
                                          <p:attrName>style.visibility</p:attrName>
                                        </p:attrNameLst>
                                      </p:cBhvr>
                                      <p:to>
                                        <p:strVal val="visible"/>
                                      </p:to>
                                    </p:set>
                                    <p:animEffect transition="in" filter="fade">
                                      <p:cBhvr>
                                        <p:cTn id="19" dur="500"/>
                                        <p:tgtEl>
                                          <p:spTgt spid="39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93">
                                            <p:txEl>
                                              <p:pRg st="5" end="5"/>
                                            </p:txEl>
                                          </p:spTgt>
                                        </p:tgtEl>
                                        <p:attrNameLst>
                                          <p:attrName>style.visibility</p:attrName>
                                        </p:attrNameLst>
                                      </p:cBhvr>
                                      <p:to>
                                        <p:strVal val="visible"/>
                                      </p:to>
                                    </p:set>
                                    <p:animEffect transition="in" filter="fade">
                                      <p:cBhvr>
                                        <p:cTn id="22" dur="500"/>
                                        <p:tgtEl>
                                          <p:spTgt spid="39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93">
                                            <p:txEl>
                                              <p:pRg st="6" end="6"/>
                                            </p:txEl>
                                          </p:spTgt>
                                        </p:tgtEl>
                                        <p:attrNameLst>
                                          <p:attrName>style.visibility</p:attrName>
                                        </p:attrNameLst>
                                      </p:cBhvr>
                                      <p:to>
                                        <p:strVal val="visible"/>
                                      </p:to>
                                    </p:set>
                                    <p:animEffect transition="in" filter="fade">
                                      <p:cBhvr>
                                        <p:cTn id="25" dur="500"/>
                                        <p:tgtEl>
                                          <p:spTgt spid="39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93">
                                            <p:txEl>
                                              <p:pRg st="7" end="7"/>
                                            </p:txEl>
                                          </p:spTgt>
                                        </p:tgtEl>
                                        <p:attrNameLst>
                                          <p:attrName>style.visibility</p:attrName>
                                        </p:attrNameLst>
                                      </p:cBhvr>
                                      <p:to>
                                        <p:strVal val="visible"/>
                                      </p:to>
                                    </p:set>
                                    <p:animEffect transition="in" filter="fade">
                                      <p:cBhvr>
                                        <p:cTn id="28" dur="500"/>
                                        <p:tgtEl>
                                          <p:spTgt spid="39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93">
                                            <p:txEl>
                                              <p:pRg st="8" end="8"/>
                                            </p:txEl>
                                          </p:spTgt>
                                        </p:tgtEl>
                                        <p:attrNameLst>
                                          <p:attrName>style.visibility</p:attrName>
                                        </p:attrNameLst>
                                      </p:cBhvr>
                                      <p:to>
                                        <p:strVal val="visible"/>
                                      </p:to>
                                    </p:set>
                                    <p:animEffect transition="in" filter="fade">
                                      <p:cBhvr>
                                        <p:cTn id="31" dur="500"/>
                                        <p:tgtEl>
                                          <p:spTgt spid="393">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89"/>
                                        </p:tgtEl>
                                        <p:attrNameLst>
                                          <p:attrName>style.visibility</p:attrName>
                                        </p:attrNameLst>
                                      </p:cBhvr>
                                      <p:to>
                                        <p:strVal val="visible"/>
                                      </p:to>
                                    </p:set>
                                    <p:animEffect transition="in" filter="fade">
                                      <p:cBhvr>
                                        <p:cTn id="35" dur="500"/>
                                        <p:tgtEl>
                                          <p:spTgt spid="389"/>
                                        </p:tgtEl>
                                      </p:cBhvr>
                                    </p:animEffect>
                                  </p:childTnLst>
                                </p:cTn>
                              </p:par>
                              <p:par>
                                <p:cTn id="36" presetID="10" presetClass="entr" presetSubtype="0" fill="hold" nodeType="withEffect">
                                  <p:stCondLst>
                                    <p:cond delay="250"/>
                                  </p:stCondLst>
                                  <p:childTnLst>
                                    <p:set>
                                      <p:cBhvr>
                                        <p:cTn id="37" dur="1" fill="hold">
                                          <p:stCondLst>
                                            <p:cond delay="0"/>
                                          </p:stCondLst>
                                        </p:cTn>
                                        <p:tgtEl>
                                          <p:spTgt spid="396"/>
                                        </p:tgtEl>
                                        <p:attrNameLst>
                                          <p:attrName>style.visibility</p:attrName>
                                        </p:attrNameLst>
                                      </p:cBhvr>
                                      <p:to>
                                        <p:strVal val="visible"/>
                                      </p:to>
                                    </p:set>
                                    <p:animEffect transition="in" filter="fade">
                                      <p:cBhvr>
                                        <p:cTn id="38" dur="500"/>
                                        <p:tgtEl>
                                          <p:spTgt spid="396"/>
                                        </p:tgtEl>
                                      </p:cBhvr>
                                    </p:animEffect>
                                  </p:childTnLst>
                                </p:cTn>
                              </p:par>
                            </p:childTnLst>
                          </p:cTn>
                        </p:par>
                        <p:par>
                          <p:cTn id="39" fill="hold">
                            <p:stCondLst>
                              <p:cond delay="1000"/>
                            </p:stCondLst>
                            <p:childTnLst>
                              <p:par>
                                <p:cTn id="40" presetID="10" presetClass="entr" presetSubtype="0" fill="hold" nodeType="afterEffect">
                                  <p:stCondLst>
                                    <p:cond delay="500"/>
                                  </p:stCondLst>
                                  <p:childTnLst>
                                    <p:set>
                                      <p:cBhvr>
                                        <p:cTn id="41" dur="1" fill="hold">
                                          <p:stCondLst>
                                            <p:cond delay="0"/>
                                          </p:stCondLst>
                                        </p:cTn>
                                        <p:tgtEl>
                                          <p:spTgt spid="394">
                                            <p:txEl>
                                              <p:pRg st="0" end="0"/>
                                            </p:txEl>
                                          </p:spTgt>
                                        </p:tgtEl>
                                        <p:attrNameLst>
                                          <p:attrName>style.visibility</p:attrName>
                                        </p:attrNameLst>
                                      </p:cBhvr>
                                      <p:to>
                                        <p:strVal val="visible"/>
                                      </p:to>
                                    </p:set>
                                    <p:animEffect transition="in" filter="fade">
                                      <p:cBhvr>
                                        <p:cTn id="42" dur="500"/>
                                        <p:tgtEl>
                                          <p:spTgt spid="394">
                                            <p:txEl>
                                              <p:pRg st="0" end="0"/>
                                            </p:txEl>
                                          </p:spTgt>
                                        </p:tgtEl>
                                      </p:cBhvr>
                                    </p:animEffect>
                                  </p:childTnLst>
                                </p:cTn>
                              </p:par>
                            </p:childTnLst>
                          </p:cTn>
                        </p:par>
                        <p:par>
                          <p:cTn id="43" fill="hold">
                            <p:stCondLst>
                              <p:cond delay="1500"/>
                            </p:stCondLst>
                            <p:childTnLst>
                              <p:par>
                                <p:cTn id="44" presetID="10" presetClass="entr" presetSubtype="0" fill="hold" nodeType="afterEffect">
                                  <p:stCondLst>
                                    <p:cond delay="500"/>
                                  </p:stCondLst>
                                  <p:childTnLst>
                                    <p:set>
                                      <p:cBhvr>
                                        <p:cTn id="45" dur="1" fill="hold">
                                          <p:stCondLst>
                                            <p:cond delay="0"/>
                                          </p:stCondLst>
                                        </p:cTn>
                                        <p:tgtEl>
                                          <p:spTgt spid="394">
                                            <p:txEl>
                                              <p:pRg st="1" end="1"/>
                                            </p:txEl>
                                          </p:spTgt>
                                        </p:tgtEl>
                                        <p:attrNameLst>
                                          <p:attrName>style.visibility</p:attrName>
                                        </p:attrNameLst>
                                      </p:cBhvr>
                                      <p:to>
                                        <p:strVal val="visible"/>
                                      </p:to>
                                    </p:set>
                                    <p:animEffect transition="in" filter="fade">
                                      <p:cBhvr>
                                        <p:cTn id="46" dur="500"/>
                                        <p:tgtEl>
                                          <p:spTgt spid="394">
                                            <p:txEl>
                                              <p:pRg st="1" end="1"/>
                                            </p:txEl>
                                          </p:spTgt>
                                        </p:tgtEl>
                                      </p:cBhvr>
                                    </p:animEffect>
                                  </p:childTnLst>
                                </p:cTn>
                              </p:par>
                            </p:childTnLst>
                          </p:cTn>
                        </p:par>
                        <p:par>
                          <p:cTn id="47" fill="hold">
                            <p:stCondLst>
                              <p:cond delay="2000"/>
                            </p:stCondLst>
                            <p:childTnLst>
                              <p:par>
                                <p:cTn id="48" presetID="10" presetClass="entr" presetSubtype="0" fill="hold" nodeType="afterEffect">
                                  <p:stCondLst>
                                    <p:cond delay="500"/>
                                  </p:stCondLst>
                                  <p:childTnLst>
                                    <p:set>
                                      <p:cBhvr>
                                        <p:cTn id="49" dur="1" fill="hold">
                                          <p:stCondLst>
                                            <p:cond delay="0"/>
                                          </p:stCondLst>
                                        </p:cTn>
                                        <p:tgtEl>
                                          <p:spTgt spid="394">
                                            <p:txEl>
                                              <p:pRg st="2" end="2"/>
                                            </p:txEl>
                                          </p:spTgt>
                                        </p:tgtEl>
                                        <p:attrNameLst>
                                          <p:attrName>style.visibility</p:attrName>
                                        </p:attrNameLst>
                                      </p:cBhvr>
                                      <p:to>
                                        <p:strVal val="visible"/>
                                      </p:to>
                                    </p:set>
                                    <p:animEffect transition="in" filter="fade">
                                      <p:cBhvr>
                                        <p:cTn id="50" dur="500"/>
                                        <p:tgtEl>
                                          <p:spTgt spid="394">
                                            <p:txEl>
                                              <p:pRg st="2" end="2"/>
                                            </p:txEl>
                                          </p:spTgt>
                                        </p:tgtEl>
                                      </p:cBhvr>
                                    </p:animEffect>
                                  </p:childTnLst>
                                </p:cTn>
                              </p:par>
                            </p:childTnLst>
                          </p:cTn>
                        </p:par>
                        <p:par>
                          <p:cTn id="51" fill="hold">
                            <p:stCondLst>
                              <p:cond delay="2500"/>
                            </p:stCondLst>
                            <p:childTnLst>
                              <p:par>
                                <p:cTn id="52" presetID="10" presetClass="entr" presetSubtype="0" fill="hold" nodeType="afterEffect">
                                  <p:stCondLst>
                                    <p:cond delay="500"/>
                                  </p:stCondLst>
                                  <p:childTnLst>
                                    <p:set>
                                      <p:cBhvr>
                                        <p:cTn id="53" dur="1" fill="hold">
                                          <p:stCondLst>
                                            <p:cond delay="0"/>
                                          </p:stCondLst>
                                        </p:cTn>
                                        <p:tgtEl>
                                          <p:spTgt spid="394">
                                            <p:txEl>
                                              <p:pRg st="3" end="3"/>
                                            </p:txEl>
                                          </p:spTgt>
                                        </p:tgtEl>
                                        <p:attrNameLst>
                                          <p:attrName>style.visibility</p:attrName>
                                        </p:attrNameLst>
                                      </p:cBhvr>
                                      <p:to>
                                        <p:strVal val="visible"/>
                                      </p:to>
                                    </p:set>
                                    <p:animEffect transition="in" filter="fade">
                                      <p:cBhvr>
                                        <p:cTn id="54" dur="500"/>
                                        <p:tgtEl>
                                          <p:spTgt spid="394">
                                            <p:txEl>
                                              <p:pRg st="3" end="3"/>
                                            </p:txEl>
                                          </p:spTgt>
                                        </p:tgtEl>
                                      </p:cBhvr>
                                    </p:animEffect>
                                  </p:childTnLst>
                                </p:cTn>
                              </p:par>
                            </p:childTnLst>
                          </p:cTn>
                        </p:par>
                        <p:par>
                          <p:cTn id="55" fill="hold">
                            <p:stCondLst>
                              <p:cond delay="3000"/>
                            </p:stCondLst>
                            <p:childTnLst>
                              <p:par>
                                <p:cTn id="56" presetID="10" presetClass="entr" presetSubtype="0" fill="hold" nodeType="afterEffect">
                                  <p:stCondLst>
                                    <p:cond delay="500"/>
                                  </p:stCondLst>
                                  <p:childTnLst>
                                    <p:set>
                                      <p:cBhvr>
                                        <p:cTn id="57" dur="1" fill="hold">
                                          <p:stCondLst>
                                            <p:cond delay="0"/>
                                          </p:stCondLst>
                                        </p:cTn>
                                        <p:tgtEl>
                                          <p:spTgt spid="394">
                                            <p:txEl>
                                              <p:pRg st="4" end="4"/>
                                            </p:txEl>
                                          </p:spTgt>
                                        </p:tgtEl>
                                        <p:attrNameLst>
                                          <p:attrName>style.visibility</p:attrName>
                                        </p:attrNameLst>
                                      </p:cBhvr>
                                      <p:to>
                                        <p:strVal val="visible"/>
                                      </p:to>
                                    </p:set>
                                    <p:animEffect transition="in" filter="fade">
                                      <p:cBhvr>
                                        <p:cTn id="58" dur="500"/>
                                        <p:tgtEl>
                                          <p:spTgt spid="394">
                                            <p:txEl>
                                              <p:pRg st="4" end="4"/>
                                            </p:txEl>
                                          </p:spTgt>
                                        </p:tgtEl>
                                      </p:cBhvr>
                                    </p:animEffect>
                                  </p:childTnLst>
                                </p:cTn>
                              </p:par>
                            </p:childTnLst>
                          </p:cTn>
                        </p:par>
                        <p:par>
                          <p:cTn id="59" fill="hold">
                            <p:stCondLst>
                              <p:cond delay="3500"/>
                            </p:stCondLst>
                            <p:childTnLst>
                              <p:par>
                                <p:cTn id="60" presetID="10" presetClass="entr" presetSubtype="0" fill="hold" nodeType="afterEffect">
                                  <p:stCondLst>
                                    <p:cond delay="500"/>
                                  </p:stCondLst>
                                  <p:childTnLst>
                                    <p:set>
                                      <p:cBhvr>
                                        <p:cTn id="61" dur="1" fill="hold">
                                          <p:stCondLst>
                                            <p:cond delay="0"/>
                                          </p:stCondLst>
                                        </p:cTn>
                                        <p:tgtEl>
                                          <p:spTgt spid="394">
                                            <p:txEl>
                                              <p:pRg st="5" end="5"/>
                                            </p:txEl>
                                          </p:spTgt>
                                        </p:tgtEl>
                                        <p:attrNameLst>
                                          <p:attrName>style.visibility</p:attrName>
                                        </p:attrNameLst>
                                      </p:cBhvr>
                                      <p:to>
                                        <p:strVal val="visible"/>
                                      </p:to>
                                    </p:set>
                                    <p:animEffect transition="in" filter="fade">
                                      <p:cBhvr>
                                        <p:cTn id="62" dur="500"/>
                                        <p:tgtEl>
                                          <p:spTgt spid="394">
                                            <p:txEl>
                                              <p:pRg st="5" end="5"/>
                                            </p:txEl>
                                          </p:spTgt>
                                        </p:tgtEl>
                                      </p:cBhvr>
                                    </p:animEffect>
                                  </p:childTnLst>
                                </p:cTn>
                              </p:par>
                            </p:childTnLst>
                          </p:cTn>
                        </p:par>
                        <p:par>
                          <p:cTn id="63" fill="hold">
                            <p:stCondLst>
                              <p:cond delay="4000"/>
                            </p:stCondLst>
                            <p:childTnLst>
                              <p:par>
                                <p:cTn id="64" presetID="10" presetClass="entr" presetSubtype="0" fill="hold" nodeType="afterEffect">
                                  <p:stCondLst>
                                    <p:cond delay="500"/>
                                  </p:stCondLst>
                                  <p:childTnLst>
                                    <p:set>
                                      <p:cBhvr>
                                        <p:cTn id="65" dur="1" fill="hold">
                                          <p:stCondLst>
                                            <p:cond delay="0"/>
                                          </p:stCondLst>
                                        </p:cTn>
                                        <p:tgtEl>
                                          <p:spTgt spid="394">
                                            <p:txEl>
                                              <p:pRg st="6" end="6"/>
                                            </p:txEl>
                                          </p:spTgt>
                                        </p:tgtEl>
                                        <p:attrNameLst>
                                          <p:attrName>style.visibility</p:attrName>
                                        </p:attrNameLst>
                                      </p:cBhvr>
                                      <p:to>
                                        <p:strVal val="visible"/>
                                      </p:to>
                                    </p:set>
                                    <p:animEffect transition="in" filter="fade">
                                      <p:cBhvr>
                                        <p:cTn id="66" dur="500"/>
                                        <p:tgtEl>
                                          <p:spTgt spid="394">
                                            <p:txEl>
                                              <p:pRg st="6" end="6"/>
                                            </p:txEl>
                                          </p:spTgt>
                                        </p:tgtEl>
                                      </p:cBhvr>
                                    </p:animEffect>
                                  </p:childTnLst>
                                </p:cTn>
                              </p:par>
                            </p:childTnLst>
                          </p:cTn>
                        </p:par>
                        <p:par>
                          <p:cTn id="67" fill="hold">
                            <p:stCondLst>
                              <p:cond delay="4500"/>
                            </p:stCondLst>
                            <p:childTnLst>
                              <p:par>
                                <p:cTn id="68" presetID="10" presetClass="entr" presetSubtype="0" fill="hold" nodeType="afterEffect">
                                  <p:stCondLst>
                                    <p:cond delay="500"/>
                                  </p:stCondLst>
                                  <p:childTnLst>
                                    <p:set>
                                      <p:cBhvr>
                                        <p:cTn id="69" dur="1" fill="hold">
                                          <p:stCondLst>
                                            <p:cond delay="0"/>
                                          </p:stCondLst>
                                        </p:cTn>
                                        <p:tgtEl>
                                          <p:spTgt spid="394">
                                            <p:txEl>
                                              <p:pRg st="7" end="7"/>
                                            </p:txEl>
                                          </p:spTgt>
                                        </p:tgtEl>
                                        <p:attrNameLst>
                                          <p:attrName>style.visibility</p:attrName>
                                        </p:attrNameLst>
                                      </p:cBhvr>
                                      <p:to>
                                        <p:strVal val="visible"/>
                                      </p:to>
                                    </p:set>
                                    <p:animEffect transition="in" filter="fade">
                                      <p:cBhvr>
                                        <p:cTn id="70" dur="500"/>
                                        <p:tgtEl>
                                          <p:spTgt spid="394">
                                            <p:txEl>
                                              <p:pRg st="7" end="7"/>
                                            </p:txEl>
                                          </p:spTgt>
                                        </p:tgtEl>
                                      </p:cBhvr>
                                    </p:animEffect>
                                  </p:childTnLst>
                                </p:cTn>
                              </p:par>
                            </p:childTnLst>
                          </p:cTn>
                        </p:par>
                        <p:par>
                          <p:cTn id="71" fill="hold">
                            <p:stCondLst>
                              <p:cond delay="5000"/>
                            </p:stCondLst>
                            <p:childTnLst>
                              <p:par>
                                <p:cTn id="72" presetID="10" presetClass="entr" presetSubtype="0" fill="hold" nodeType="afterEffect">
                                  <p:stCondLst>
                                    <p:cond delay="500"/>
                                  </p:stCondLst>
                                  <p:childTnLst>
                                    <p:set>
                                      <p:cBhvr>
                                        <p:cTn id="73" dur="1" fill="hold">
                                          <p:stCondLst>
                                            <p:cond delay="0"/>
                                          </p:stCondLst>
                                        </p:cTn>
                                        <p:tgtEl>
                                          <p:spTgt spid="394">
                                            <p:txEl>
                                              <p:pRg st="8" end="8"/>
                                            </p:txEl>
                                          </p:spTgt>
                                        </p:tgtEl>
                                        <p:attrNameLst>
                                          <p:attrName>style.visibility</p:attrName>
                                        </p:attrNameLst>
                                      </p:cBhvr>
                                      <p:to>
                                        <p:strVal val="visible"/>
                                      </p:to>
                                    </p:set>
                                    <p:animEffect transition="in" filter="fade">
                                      <p:cBhvr>
                                        <p:cTn id="74" dur="500"/>
                                        <p:tgtEl>
                                          <p:spTgt spid="394">
                                            <p:txEl>
                                              <p:pRg st="8" end="8"/>
                                            </p:txEl>
                                          </p:spTgt>
                                        </p:tgtEl>
                                      </p:cBhvr>
                                    </p:animEffect>
                                  </p:childTnLst>
                                </p:cTn>
                              </p:par>
                              <p:par>
                                <p:cTn id="75" presetID="10" presetClass="entr" presetSubtype="0" fill="hold" nodeType="withEffect">
                                  <p:stCondLst>
                                    <p:cond delay="500"/>
                                  </p:stCondLst>
                                  <p:childTnLst>
                                    <p:set>
                                      <p:cBhvr>
                                        <p:cTn id="76" dur="1" fill="hold">
                                          <p:stCondLst>
                                            <p:cond delay="0"/>
                                          </p:stCondLst>
                                        </p:cTn>
                                        <p:tgtEl>
                                          <p:spTgt spid="397"/>
                                        </p:tgtEl>
                                        <p:attrNameLst>
                                          <p:attrName>style.visibility</p:attrName>
                                        </p:attrNameLst>
                                      </p:cBhvr>
                                      <p:to>
                                        <p:strVal val="visible"/>
                                      </p:to>
                                    </p:set>
                                    <p:animEffect transition="in" filter="fade">
                                      <p:cBhvr>
                                        <p:cTn id="77" dur="1000"/>
                                        <p:tgtEl>
                                          <p:spTgt spid="397"/>
                                        </p:tgtEl>
                                      </p:cBhvr>
                                    </p:animEffect>
                                  </p:childTnLst>
                                </p:cTn>
                              </p:par>
                            </p:childTnLst>
                          </p:cTn>
                        </p:par>
                        <p:par>
                          <p:cTn id="78" fill="hold">
                            <p:stCondLst>
                              <p:cond delay="6000"/>
                            </p:stCondLst>
                            <p:childTnLst>
                              <p:par>
                                <p:cTn id="79" presetID="10" presetClass="entr" presetSubtype="0" fill="hold" nodeType="afterEffect">
                                  <p:stCondLst>
                                    <p:cond delay="0"/>
                                  </p:stCondLst>
                                  <p:childTnLst>
                                    <p:set>
                                      <p:cBhvr>
                                        <p:cTn id="80" dur="1" fill="hold">
                                          <p:stCondLst>
                                            <p:cond delay="0"/>
                                          </p:stCondLst>
                                        </p:cTn>
                                        <p:tgtEl>
                                          <p:spTgt spid="395">
                                            <p:txEl>
                                              <p:pRg st="0" end="0"/>
                                            </p:txEl>
                                          </p:spTgt>
                                        </p:tgtEl>
                                        <p:attrNameLst>
                                          <p:attrName>style.visibility</p:attrName>
                                        </p:attrNameLst>
                                      </p:cBhvr>
                                      <p:to>
                                        <p:strVal val="visible"/>
                                      </p:to>
                                    </p:set>
                                    <p:animEffect transition="in" filter="fade">
                                      <p:cBhvr>
                                        <p:cTn id="81" dur="750"/>
                                        <p:tgtEl>
                                          <p:spTgt spid="395">
                                            <p:txEl>
                                              <p:pRg st="0" end="0"/>
                                            </p:txEl>
                                          </p:spTgt>
                                        </p:tgtEl>
                                      </p:cBhvr>
                                    </p:animEffect>
                                  </p:childTnLst>
                                </p:cTn>
                              </p:par>
                            </p:childTnLst>
                          </p:cTn>
                        </p:par>
                        <p:par>
                          <p:cTn id="82" fill="hold">
                            <p:stCondLst>
                              <p:cond delay="6750"/>
                            </p:stCondLst>
                            <p:childTnLst>
                              <p:par>
                                <p:cTn id="83" presetID="10" presetClass="entr" presetSubtype="0" fill="hold" nodeType="afterEffect">
                                  <p:stCondLst>
                                    <p:cond delay="0"/>
                                  </p:stCondLst>
                                  <p:childTnLst>
                                    <p:set>
                                      <p:cBhvr>
                                        <p:cTn id="84" dur="1" fill="hold">
                                          <p:stCondLst>
                                            <p:cond delay="0"/>
                                          </p:stCondLst>
                                        </p:cTn>
                                        <p:tgtEl>
                                          <p:spTgt spid="395">
                                            <p:txEl>
                                              <p:pRg st="1" end="1"/>
                                            </p:txEl>
                                          </p:spTgt>
                                        </p:tgtEl>
                                        <p:attrNameLst>
                                          <p:attrName>style.visibility</p:attrName>
                                        </p:attrNameLst>
                                      </p:cBhvr>
                                      <p:to>
                                        <p:strVal val="visible"/>
                                      </p:to>
                                    </p:set>
                                    <p:animEffect transition="in" filter="fade">
                                      <p:cBhvr>
                                        <p:cTn id="85" dur="750"/>
                                        <p:tgtEl>
                                          <p:spTgt spid="395">
                                            <p:txEl>
                                              <p:pRg st="1" end="1"/>
                                            </p:txEl>
                                          </p:spTgt>
                                        </p:tgtEl>
                                      </p:cBhvr>
                                    </p:animEffect>
                                  </p:childTnLst>
                                </p:cTn>
                              </p:par>
                            </p:childTnLst>
                          </p:cTn>
                        </p:par>
                        <p:par>
                          <p:cTn id="86" fill="hold">
                            <p:stCondLst>
                              <p:cond delay="7500"/>
                            </p:stCondLst>
                            <p:childTnLst>
                              <p:par>
                                <p:cTn id="87" presetID="10" presetClass="entr" presetSubtype="0" fill="hold" nodeType="afterEffect">
                                  <p:stCondLst>
                                    <p:cond delay="0"/>
                                  </p:stCondLst>
                                  <p:childTnLst>
                                    <p:set>
                                      <p:cBhvr>
                                        <p:cTn id="88" dur="1" fill="hold">
                                          <p:stCondLst>
                                            <p:cond delay="0"/>
                                          </p:stCondLst>
                                        </p:cTn>
                                        <p:tgtEl>
                                          <p:spTgt spid="395">
                                            <p:txEl>
                                              <p:pRg st="2" end="2"/>
                                            </p:txEl>
                                          </p:spTgt>
                                        </p:tgtEl>
                                        <p:attrNameLst>
                                          <p:attrName>style.visibility</p:attrName>
                                        </p:attrNameLst>
                                      </p:cBhvr>
                                      <p:to>
                                        <p:strVal val="visible"/>
                                      </p:to>
                                    </p:set>
                                    <p:animEffect transition="in" filter="fade">
                                      <p:cBhvr>
                                        <p:cTn id="89" dur="750"/>
                                        <p:tgtEl>
                                          <p:spTgt spid="395">
                                            <p:txEl>
                                              <p:pRg st="2" end="2"/>
                                            </p:txEl>
                                          </p:spTgt>
                                        </p:tgtEl>
                                      </p:cBhvr>
                                    </p:animEffect>
                                  </p:childTnLst>
                                </p:cTn>
                              </p:par>
                            </p:childTnLst>
                          </p:cTn>
                        </p:par>
                        <p:par>
                          <p:cTn id="90" fill="hold">
                            <p:stCondLst>
                              <p:cond delay="8250"/>
                            </p:stCondLst>
                            <p:childTnLst>
                              <p:par>
                                <p:cTn id="91" presetID="10" presetClass="entr" presetSubtype="0" fill="hold" nodeType="afterEffect">
                                  <p:stCondLst>
                                    <p:cond delay="0"/>
                                  </p:stCondLst>
                                  <p:childTnLst>
                                    <p:set>
                                      <p:cBhvr>
                                        <p:cTn id="92" dur="1" fill="hold">
                                          <p:stCondLst>
                                            <p:cond delay="0"/>
                                          </p:stCondLst>
                                        </p:cTn>
                                        <p:tgtEl>
                                          <p:spTgt spid="395">
                                            <p:txEl>
                                              <p:pRg st="3" end="3"/>
                                            </p:txEl>
                                          </p:spTgt>
                                        </p:tgtEl>
                                        <p:attrNameLst>
                                          <p:attrName>style.visibility</p:attrName>
                                        </p:attrNameLst>
                                      </p:cBhvr>
                                      <p:to>
                                        <p:strVal val="visible"/>
                                      </p:to>
                                    </p:set>
                                    <p:animEffect transition="in" filter="fade">
                                      <p:cBhvr>
                                        <p:cTn id="93" dur="750"/>
                                        <p:tgtEl>
                                          <p:spTgt spid="395">
                                            <p:txEl>
                                              <p:pRg st="3" end="3"/>
                                            </p:txEl>
                                          </p:spTgt>
                                        </p:tgtEl>
                                      </p:cBhvr>
                                    </p:animEffect>
                                  </p:childTnLst>
                                </p:cTn>
                              </p:par>
                            </p:childTnLst>
                          </p:cTn>
                        </p:par>
                        <p:par>
                          <p:cTn id="94" fill="hold">
                            <p:stCondLst>
                              <p:cond delay="9000"/>
                            </p:stCondLst>
                            <p:childTnLst>
                              <p:par>
                                <p:cTn id="95" presetID="10" presetClass="entr" presetSubtype="0" fill="hold" nodeType="afterEffect">
                                  <p:stCondLst>
                                    <p:cond delay="0"/>
                                  </p:stCondLst>
                                  <p:childTnLst>
                                    <p:set>
                                      <p:cBhvr>
                                        <p:cTn id="96" dur="1" fill="hold">
                                          <p:stCondLst>
                                            <p:cond delay="0"/>
                                          </p:stCondLst>
                                        </p:cTn>
                                        <p:tgtEl>
                                          <p:spTgt spid="395">
                                            <p:txEl>
                                              <p:pRg st="4" end="4"/>
                                            </p:txEl>
                                          </p:spTgt>
                                        </p:tgtEl>
                                        <p:attrNameLst>
                                          <p:attrName>style.visibility</p:attrName>
                                        </p:attrNameLst>
                                      </p:cBhvr>
                                      <p:to>
                                        <p:strVal val="visible"/>
                                      </p:to>
                                    </p:set>
                                    <p:animEffect transition="in" filter="fade">
                                      <p:cBhvr>
                                        <p:cTn id="97" dur="750"/>
                                        <p:tgtEl>
                                          <p:spTgt spid="395">
                                            <p:txEl>
                                              <p:pRg st="4" end="4"/>
                                            </p:txEl>
                                          </p:spTgt>
                                        </p:tgtEl>
                                      </p:cBhvr>
                                    </p:animEffect>
                                  </p:childTnLst>
                                </p:cTn>
                              </p:par>
                            </p:childTnLst>
                          </p:cTn>
                        </p:par>
                        <p:par>
                          <p:cTn id="98" fill="hold">
                            <p:stCondLst>
                              <p:cond delay="9750"/>
                            </p:stCondLst>
                            <p:childTnLst>
                              <p:par>
                                <p:cTn id="99" presetID="10" presetClass="entr" presetSubtype="0" fill="hold" nodeType="afterEffect">
                                  <p:stCondLst>
                                    <p:cond delay="0"/>
                                  </p:stCondLst>
                                  <p:childTnLst>
                                    <p:set>
                                      <p:cBhvr>
                                        <p:cTn id="100" dur="1" fill="hold">
                                          <p:stCondLst>
                                            <p:cond delay="0"/>
                                          </p:stCondLst>
                                        </p:cTn>
                                        <p:tgtEl>
                                          <p:spTgt spid="395">
                                            <p:txEl>
                                              <p:pRg st="5" end="5"/>
                                            </p:txEl>
                                          </p:spTgt>
                                        </p:tgtEl>
                                        <p:attrNameLst>
                                          <p:attrName>style.visibility</p:attrName>
                                        </p:attrNameLst>
                                      </p:cBhvr>
                                      <p:to>
                                        <p:strVal val="visible"/>
                                      </p:to>
                                    </p:set>
                                    <p:animEffect transition="in" filter="fade">
                                      <p:cBhvr>
                                        <p:cTn id="101" dur="750"/>
                                        <p:tgtEl>
                                          <p:spTgt spid="395">
                                            <p:txEl>
                                              <p:pRg st="5" end="5"/>
                                            </p:txEl>
                                          </p:spTgt>
                                        </p:tgtEl>
                                      </p:cBhvr>
                                    </p:animEffect>
                                  </p:childTnLst>
                                </p:cTn>
                              </p:par>
                            </p:childTnLst>
                          </p:cTn>
                        </p:par>
                        <p:par>
                          <p:cTn id="102" fill="hold">
                            <p:stCondLst>
                              <p:cond delay="10500"/>
                            </p:stCondLst>
                            <p:childTnLst>
                              <p:par>
                                <p:cTn id="103" presetID="10" presetClass="entr" presetSubtype="0" fill="hold" nodeType="afterEffect">
                                  <p:stCondLst>
                                    <p:cond delay="0"/>
                                  </p:stCondLst>
                                  <p:childTnLst>
                                    <p:set>
                                      <p:cBhvr>
                                        <p:cTn id="104" dur="1" fill="hold">
                                          <p:stCondLst>
                                            <p:cond delay="0"/>
                                          </p:stCondLst>
                                        </p:cTn>
                                        <p:tgtEl>
                                          <p:spTgt spid="395">
                                            <p:txEl>
                                              <p:pRg st="6" end="6"/>
                                            </p:txEl>
                                          </p:spTgt>
                                        </p:tgtEl>
                                        <p:attrNameLst>
                                          <p:attrName>style.visibility</p:attrName>
                                        </p:attrNameLst>
                                      </p:cBhvr>
                                      <p:to>
                                        <p:strVal val="visible"/>
                                      </p:to>
                                    </p:set>
                                    <p:animEffect transition="in" filter="fade">
                                      <p:cBhvr>
                                        <p:cTn id="105" dur="750"/>
                                        <p:tgtEl>
                                          <p:spTgt spid="395">
                                            <p:txEl>
                                              <p:pRg st="6" end="6"/>
                                            </p:txEl>
                                          </p:spTgt>
                                        </p:tgtEl>
                                      </p:cBhvr>
                                    </p:animEffect>
                                  </p:childTnLst>
                                </p:cTn>
                              </p:par>
                            </p:childTnLst>
                          </p:cTn>
                        </p:par>
                        <p:par>
                          <p:cTn id="106" fill="hold">
                            <p:stCondLst>
                              <p:cond delay="11250"/>
                            </p:stCondLst>
                            <p:childTnLst>
                              <p:par>
                                <p:cTn id="107" presetID="10" presetClass="entr" presetSubtype="0" fill="hold" nodeType="afterEffect">
                                  <p:stCondLst>
                                    <p:cond delay="0"/>
                                  </p:stCondLst>
                                  <p:childTnLst>
                                    <p:set>
                                      <p:cBhvr>
                                        <p:cTn id="108" dur="1" fill="hold">
                                          <p:stCondLst>
                                            <p:cond delay="0"/>
                                          </p:stCondLst>
                                        </p:cTn>
                                        <p:tgtEl>
                                          <p:spTgt spid="395">
                                            <p:txEl>
                                              <p:pRg st="7" end="7"/>
                                            </p:txEl>
                                          </p:spTgt>
                                        </p:tgtEl>
                                        <p:attrNameLst>
                                          <p:attrName>style.visibility</p:attrName>
                                        </p:attrNameLst>
                                      </p:cBhvr>
                                      <p:to>
                                        <p:strVal val="visible"/>
                                      </p:to>
                                    </p:set>
                                    <p:animEffect transition="in" filter="fade">
                                      <p:cBhvr>
                                        <p:cTn id="109" dur="750"/>
                                        <p:tgtEl>
                                          <p:spTgt spid="395">
                                            <p:txEl>
                                              <p:pRg st="7" end="7"/>
                                            </p:txEl>
                                          </p:spTgt>
                                        </p:tgtEl>
                                      </p:cBhvr>
                                    </p:animEffect>
                                  </p:childTnLst>
                                </p:cTn>
                              </p:par>
                            </p:childTnLst>
                          </p:cTn>
                        </p:par>
                        <p:par>
                          <p:cTn id="110" fill="hold">
                            <p:stCondLst>
                              <p:cond delay="12000"/>
                            </p:stCondLst>
                            <p:childTnLst>
                              <p:par>
                                <p:cTn id="111" presetID="10" presetClass="entr" presetSubtype="0" fill="hold" nodeType="afterEffect">
                                  <p:stCondLst>
                                    <p:cond delay="0"/>
                                  </p:stCondLst>
                                  <p:childTnLst>
                                    <p:set>
                                      <p:cBhvr>
                                        <p:cTn id="112" dur="1" fill="hold">
                                          <p:stCondLst>
                                            <p:cond delay="0"/>
                                          </p:stCondLst>
                                        </p:cTn>
                                        <p:tgtEl>
                                          <p:spTgt spid="395">
                                            <p:txEl>
                                              <p:pRg st="8" end="8"/>
                                            </p:txEl>
                                          </p:spTgt>
                                        </p:tgtEl>
                                        <p:attrNameLst>
                                          <p:attrName>style.visibility</p:attrName>
                                        </p:attrNameLst>
                                      </p:cBhvr>
                                      <p:to>
                                        <p:strVal val="visible"/>
                                      </p:to>
                                    </p:set>
                                    <p:animEffect transition="in" filter="fade">
                                      <p:cBhvr>
                                        <p:cTn id="113" dur="750"/>
                                        <p:tgtEl>
                                          <p:spTgt spid="395">
                                            <p:txEl>
                                              <p:pRg st="8" end="8"/>
                                            </p:txEl>
                                          </p:spTgt>
                                        </p:tgtEl>
                                      </p:cBhvr>
                                    </p:animEffect>
                                  </p:childTnLst>
                                </p:cTn>
                              </p:par>
                            </p:childTnLst>
                          </p:cTn>
                        </p:par>
                        <p:par>
                          <p:cTn id="114" fill="hold">
                            <p:stCondLst>
                              <p:cond delay="12750"/>
                            </p:stCondLst>
                            <p:childTnLst>
                              <p:par>
                                <p:cTn id="115" presetID="10" presetClass="entr" presetSubtype="0" fill="hold" nodeType="afterEffect">
                                  <p:stCondLst>
                                    <p:cond delay="0"/>
                                  </p:stCondLst>
                                  <p:childTnLst>
                                    <p:set>
                                      <p:cBhvr>
                                        <p:cTn id="116" dur="1" fill="hold">
                                          <p:stCondLst>
                                            <p:cond delay="0"/>
                                          </p:stCondLst>
                                        </p:cTn>
                                        <p:tgtEl>
                                          <p:spTgt spid="398"/>
                                        </p:tgtEl>
                                        <p:attrNameLst>
                                          <p:attrName>style.visibility</p:attrName>
                                        </p:attrNameLst>
                                      </p:cBhvr>
                                      <p:to>
                                        <p:strVal val="visible"/>
                                      </p:to>
                                    </p:set>
                                    <p:animEffect transition="in" filter="fade">
                                      <p:cBhvr>
                                        <p:cTn id="117" dur="500"/>
                                        <p:tgtEl>
                                          <p:spTgt spid="398"/>
                                        </p:tgtEl>
                                      </p:cBhvr>
                                    </p:animEffect>
                                  </p:childTnLst>
                                </p:cTn>
                              </p:par>
                              <p:par>
                                <p:cTn id="118" presetID="10" presetClass="entr" presetSubtype="0" fill="hold" nodeType="withEffect">
                                  <p:stCondLst>
                                    <p:cond delay="250"/>
                                  </p:stCondLst>
                                  <p:childTnLst>
                                    <p:set>
                                      <p:cBhvr>
                                        <p:cTn id="119" dur="1" fill="hold">
                                          <p:stCondLst>
                                            <p:cond delay="0"/>
                                          </p:stCondLst>
                                        </p:cTn>
                                        <p:tgtEl>
                                          <p:spTgt spid="401"/>
                                        </p:tgtEl>
                                        <p:attrNameLst>
                                          <p:attrName>style.visibility</p:attrName>
                                        </p:attrNameLst>
                                      </p:cBhvr>
                                      <p:to>
                                        <p:strVal val="visible"/>
                                      </p:to>
                                    </p:set>
                                    <p:animEffect transition="in" filter="fade">
                                      <p:cBhvr>
                                        <p:cTn id="120" dur="500"/>
                                        <p:tgtEl>
                                          <p:spTgt spid="401"/>
                                        </p:tgtEl>
                                      </p:cBhvr>
                                    </p:animEffect>
                                  </p:childTnLst>
                                </p:cTn>
                              </p:par>
                            </p:childTnLst>
                          </p:cTn>
                        </p:par>
                        <p:par>
                          <p:cTn id="121" fill="hold">
                            <p:stCondLst>
                              <p:cond delay="13250"/>
                            </p:stCondLst>
                            <p:childTnLst>
                              <p:par>
                                <p:cTn id="122" presetID="10" presetClass="entr" presetSubtype="0" fill="hold" nodeType="afterEffect">
                                  <p:stCondLst>
                                    <p:cond delay="500"/>
                                  </p:stCondLst>
                                  <p:childTnLst>
                                    <p:set>
                                      <p:cBhvr>
                                        <p:cTn id="123" dur="1" fill="hold">
                                          <p:stCondLst>
                                            <p:cond delay="0"/>
                                          </p:stCondLst>
                                        </p:cTn>
                                        <p:tgtEl>
                                          <p:spTgt spid="399">
                                            <p:txEl>
                                              <p:pRg st="0" end="0"/>
                                            </p:txEl>
                                          </p:spTgt>
                                        </p:tgtEl>
                                        <p:attrNameLst>
                                          <p:attrName>style.visibility</p:attrName>
                                        </p:attrNameLst>
                                      </p:cBhvr>
                                      <p:to>
                                        <p:strVal val="visible"/>
                                      </p:to>
                                    </p:set>
                                    <p:animEffect transition="in" filter="fade">
                                      <p:cBhvr>
                                        <p:cTn id="124" dur="500"/>
                                        <p:tgtEl>
                                          <p:spTgt spid="399">
                                            <p:txEl>
                                              <p:pRg st="0" end="0"/>
                                            </p:txEl>
                                          </p:spTgt>
                                        </p:tgtEl>
                                      </p:cBhvr>
                                    </p:animEffect>
                                  </p:childTnLst>
                                </p:cTn>
                              </p:par>
                            </p:childTnLst>
                          </p:cTn>
                        </p:par>
                        <p:par>
                          <p:cTn id="125" fill="hold">
                            <p:stCondLst>
                              <p:cond delay="13750"/>
                            </p:stCondLst>
                            <p:childTnLst>
                              <p:par>
                                <p:cTn id="126" presetID="10" presetClass="entr" presetSubtype="0" fill="hold" nodeType="afterEffect">
                                  <p:stCondLst>
                                    <p:cond delay="500"/>
                                  </p:stCondLst>
                                  <p:childTnLst>
                                    <p:set>
                                      <p:cBhvr>
                                        <p:cTn id="127" dur="1" fill="hold">
                                          <p:stCondLst>
                                            <p:cond delay="0"/>
                                          </p:stCondLst>
                                        </p:cTn>
                                        <p:tgtEl>
                                          <p:spTgt spid="399">
                                            <p:txEl>
                                              <p:pRg st="1" end="1"/>
                                            </p:txEl>
                                          </p:spTgt>
                                        </p:tgtEl>
                                        <p:attrNameLst>
                                          <p:attrName>style.visibility</p:attrName>
                                        </p:attrNameLst>
                                      </p:cBhvr>
                                      <p:to>
                                        <p:strVal val="visible"/>
                                      </p:to>
                                    </p:set>
                                    <p:animEffect transition="in" filter="fade">
                                      <p:cBhvr>
                                        <p:cTn id="128" dur="500"/>
                                        <p:tgtEl>
                                          <p:spTgt spid="399">
                                            <p:txEl>
                                              <p:pRg st="1" end="1"/>
                                            </p:txEl>
                                          </p:spTgt>
                                        </p:tgtEl>
                                      </p:cBhvr>
                                    </p:animEffect>
                                  </p:childTnLst>
                                </p:cTn>
                              </p:par>
                            </p:childTnLst>
                          </p:cTn>
                        </p:par>
                        <p:par>
                          <p:cTn id="129" fill="hold">
                            <p:stCondLst>
                              <p:cond delay="14250"/>
                            </p:stCondLst>
                            <p:childTnLst>
                              <p:par>
                                <p:cTn id="130" presetID="10" presetClass="entr" presetSubtype="0" fill="hold" nodeType="afterEffect">
                                  <p:stCondLst>
                                    <p:cond delay="500"/>
                                  </p:stCondLst>
                                  <p:childTnLst>
                                    <p:set>
                                      <p:cBhvr>
                                        <p:cTn id="131" dur="1" fill="hold">
                                          <p:stCondLst>
                                            <p:cond delay="0"/>
                                          </p:stCondLst>
                                        </p:cTn>
                                        <p:tgtEl>
                                          <p:spTgt spid="399">
                                            <p:txEl>
                                              <p:pRg st="2" end="2"/>
                                            </p:txEl>
                                          </p:spTgt>
                                        </p:tgtEl>
                                        <p:attrNameLst>
                                          <p:attrName>style.visibility</p:attrName>
                                        </p:attrNameLst>
                                      </p:cBhvr>
                                      <p:to>
                                        <p:strVal val="visible"/>
                                      </p:to>
                                    </p:set>
                                    <p:animEffect transition="in" filter="fade">
                                      <p:cBhvr>
                                        <p:cTn id="132" dur="500"/>
                                        <p:tgtEl>
                                          <p:spTgt spid="399">
                                            <p:txEl>
                                              <p:pRg st="2" end="2"/>
                                            </p:txEl>
                                          </p:spTgt>
                                        </p:tgtEl>
                                      </p:cBhvr>
                                    </p:animEffect>
                                  </p:childTnLst>
                                </p:cTn>
                              </p:par>
                            </p:childTnLst>
                          </p:cTn>
                        </p:par>
                        <p:par>
                          <p:cTn id="133" fill="hold">
                            <p:stCondLst>
                              <p:cond delay="14750"/>
                            </p:stCondLst>
                            <p:childTnLst>
                              <p:par>
                                <p:cTn id="134" presetID="10" presetClass="entr" presetSubtype="0" fill="hold" nodeType="afterEffect">
                                  <p:stCondLst>
                                    <p:cond delay="500"/>
                                  </p:stCondLst>
                                  <p:childTnLst>
                                    <p:set>
                                      <p:cBhvr>
                                        <p:cTn id="135" dur="1" fill="hold">
                                          <p:stCondLst>
                                            <p:cond delay="0"/>
                                          </p:stCondLst>
                                        </p:cTn>
                                        <p:tgtEl>
                                          <p:spTgt spid="399">
                                            <p:txEl>
                                              <p:pRg st="3" end="3"/>
                                            </p:txEl>
                                          </p:spTgt>
                                        </p:tgtEl>
                                        <p:attrNameLst>
                                          <p:attrName>style.visibility</p:attrName>
                                        </p:attrNameLst>
                                      </p:cBhvr>
                                      <p:to>
                                        <p:strVal val="visible"/>
                                      </p:to>
                                    </p:set>
                                    <p:animEffect transition="in" filter="fade">
                                      <p:cBhvr>
                                        <p:cTn id="136" dur="500"/>
                                        <p:tgtEl>
                                          <p:spTgt spid="399">
                                            <p:txEl>
                                              <p:pRg st="3" end="3"/>
                                            </p:txEl>
                                          </p:spTgt>
                                        </p:tgtEl>
                                      </p:cBhvr>
                                    </p:animEffect>
                                  </p:childTnLst>
                                </p:cTn>
                              </p:par>
                            </p:childTnLst>
                          </p:cTn>
                        </p:par>
                        <p:par>
                          <p:cTn id="137" fill="hold">
                            <p:stCondLst>
                              <p:cond delay="15250"/>
                            </p:stCondLst>
                            <p:childTnLst>
                              <p:par>
                                <p:cTn id="138" presetID="10" presetClass="entr" presetSubtype="0" fill="hold" nodeType="afterEffect">
                                  <p:stCondLst>
                                    <p:cond delay="500"/>
                                  </p:stCondLst>
                                  <p:childTnLst>
                                    <p:set>
                                      <p:cBhvr>
                                        <p:cTn id="139" dur="1" fill="hold">
                                          <p:stCondLst>
                                            <p:cond delay="0"/>
                                          </p:stCondLst>
                                        </p:cTn>
                                        <p:tgtEl>
                                          <p:spTgt spid="399">
                                            <p:txEl>
                                              <p:pRg st="4" end="4"/>
                                            </p:txEl>
                                          </p:spTgt>
                                        </p:tgtEl>
                                        <p:attrNameLst>
                                          <p:attrName>style.visibility</p:attrName>
                                        </p:attrNameLst>
                                      </p:cBhvr>
                                      <p:to>
                                        <p:strVal val="visible"/>
                                      </p:to>
                                    </p:set>
                                    <p:animEffect transition="in" filter="fade">
                                      <p:cBhvr>
                                        <p:cTn id="140" dur="500"/>
                                        <p:tgtEl>
                                          <p:spTgt spid="399">
                                            <p:txEl>
                                              <p:pRg st="4" end="4"/>
                                            </p:txEl>
                                          </p:spTgt>
                                        </p:tgtEl>
                                      </p:cBhvr>
                                    </p:animEffect>
                                  </p:childTnLst>
                                </p:cTn>
                              </p:par>
                            </p:childTnLst>
                          </p:cTn>
                        </p:par>
                        <p:par>
                          <p:cTn id="141" fill="hold">
                            <p:stCondLst>
                              <p:cond delay="15750"/>
                            </p:stCondLst>
                            <p:childTnLst>
                              <p:par>
                                <p:cTn id="142" presetID="10" presetClass="entr" presetSubtype="0" fill="hold" nodeType="afterEffect">
                                  <p:stCondLst>
                                    <p:cond delay="500"/>
                                  </p:stCondLst>
                                  <p:childTnLst>
                                    <p:set>
                                      <p:cBhvr>
                                        <p:cTn id="143" dur="1" fill="hold">
                                          <p:stCondLst>
                                            <p:cond delay="0"/>
                                          </p:stCondLst>
                                        </p:cTn>
                                        <p:tgtEl>
                                          <p:spTgt spid="399">
                                            <p:txEl>
                                              <p:pRg st="5" end="5"/>
                                            </p:txEl>
                                          </p:spTgt>
                                        </p:tgtEl>
                                        <p:attrNameLst>
                                          <p:attrName>style.visibility</p:attrName>
                                        </p:attrNameLst>
                                      </p:cBhvr>
                                      <p:to>
                                        <p:strVal val="visible"/>
                                      </p:to>
                                    </p:set>
                                    <p:animEffect transition="in" filter="fade">
                                      <p:cBhvr>
                                        <p:cTn id="144" dur="500"/>
                                        <p:tgtEl>
                                          <p:spTgt spid="399">
                                            <p:txEl>
                                              <p:pRg st="5" end="5"/>
                                            </p:txEl>
                                          </p:spTgt>
                                        </p:tgtEl>
                                      </p:cBhvr>
                                    </p:animEffect>
                                  </p:childTnLst>
                                </p:cTn>
                              </p:par>
                            </p:childTnLst>
                          </p:cTn>
                        </p:par>
                        <p:par>
                          <p:cTn id="145" fill="hold">
                            <p:stCondLst>
                              <p:cond delay="16250"/>
                            </p:stCondLst>
                            <p:childTnLst>
                              <p:par>
                                <p:cTn id="146" presetID="10" presetClass="entr" presetSubtype="0" fill="hold" nodeType="afterEffect">
                                  <p:stCondLst>
                                    <p:cond delay="500"/>
                                  </p:stCondLst>
                                  <p:childTnLst>
                                    <p:set>
                                      <p:cBhvr>
                                        <p:cTn id="147" dur="1" fill="hold">
                                          <p:stCondLst>
                                            <p:cond delay="0"/>
                                          </p:stCondLst>
                                        </p:cTn>
                                        <p:tgtEl>
                                          <p:spTgt spid="399">
                                            <p:txEl>
                                              <p:pRg st="6" end="6"/>
                                            </p:txEl>
                                          </p:spTgt>
                                        </p:tgtEl>
                                        <p:attrNameLst>
                                          <p:attrName>style.visibility</p:attrName>
                                        </p:attrNameLst>
                                      </p:cBhvr>
                                      <p:to>
                                        <p:strVal val="visible"/>
                                      </p:to>
                                    </p:set>
                                    <p:animEffect transition="in" filter="fade">
                                      <p:cBhvr>
                                        <p:cTn id="148" dur="500"/>
                                        <p:tgtEl>
                                          <p:spTgt spid="399">
                                            <p:txEl>
                                              <p:pRg st="6" end="6"/>
                                            </p:txEl>
                                          </p:spTgt>
                                        </p:tgtEl>
                                      </p:cBhvr>
                                    </p:animEffect>
                                  </p:childTnLst>
                                </p:cTn>
                              </p:par>
                            </p:childTnLst>
                          </p:cTn>
                        </p:par>
                        <p:par>
                          <p:cTn id="149" fill="hold">
                            <p:stCondLst>
                              <p:cond delay="16750"/>
                            </p:stCondLst>
                            <p:childTnLst>
                              <p:par>
                                <p:cTn id="150" presetID="10" presetClass="entr" presetSubtype="0" fill="hold" nodeType="afterEffect">
                                  <p:stCondLst>
                                    <p:cond delay="500"/>
                                  </p:stCondLst>
                                  <p:childTnLst>
                                    <p:set>
                                      <p:cBhvr>
                                        <p:cTn id="151" dur="1" fill="hold">
                                          <p:stCondLst>
                                            <p:cond delay="0"/>
                                          </p:stCondLst>
                                        </p:cTn>
                                        <p:tgtEl>
                                          <p:spTgt spid="399">
                                            <p:txEl>
                                              <p:pRg st="7" end="7"/>
                                            </p:txEl>
                                          </p:spTgt>
                                        </p:tgtEl>
                                        <p:attrNameLst>
                                          <p:attrName>style.visibility</p:attrName>
                                        </p:attrNameLst>
                                      </p:cBhvr>
                                      <p:to>
                                        <p:strVal val="visible"/>
                                      </p:to>
                                    </p:set>
                                    <p:animEffect transition="in" filter="fade">
                                      <p:cBhvr>
                                        <p:cTn id="152" dur="500"/>
                                        <p:tgtEl>
                                          <p:spTgt spid="399">
                                            <p:txEl>
                                              <p:pRg st="7" end="7"/>
                                            </p:txEl>
                                          </p:spTgt>
                                        </p:tgtEl>
                                      </p:cBhvr>
                                    </p:animEffect>
                                  </p:childTnLst>
                                </p:cTn>
                              </p:par>
                            </p:childTnLst>
                          </p:cTn>
                        </p:par>
                        <p:par>
                          <p:cTn id="153" fill="hold">
                            <p:stCondLst>
                              <p:cond delay="17250"/>
                            </p:stCondLst>
                            <p:childTnLst>
                              <p:par>
                                <p:cTn id="154" presetID="10" presetClass="entr" presetSubtype="0" fill="hold" nodeType="afterEffect">
                                  <p:stCondLst>
                                    <p:cond delay="500"/>
                                  </p:stCondLst>
                                  <p:childTnLst>
                                    <p:set>
                                      <p:cBhvr>
                                        <p:cTn id="155" dur="1" fill="hold">
                                          <p:stCondLst>
                                            <p:cond delay="0"/>
                                          </p:stCondLst>
                                        </p:cTn>
                                        <p:tgtEl>
                                          <p:spTgt spid="399">
                                            <p:txEl>
                                              <p:pRg st="8" end="8"/>
                                            </p:txEl>
                                          </p:spTgt>
                                        </p:tgtEl>
                                        <p:attrNameLst>
                                          <p:attrName>style.visibility</p:attrName>
                                        </p:attrNameLst>
                                      </p:cBhvr>
                                      <p:to>
                                        <p:strVal val="visible"/>
                                      </p:to>
                                    </p:set>
                                    <p:animEffect transition="in" filter="fade">
                                      <p:cBhvr>
                                        <p:cTn id="156" dur="500"/>
                                        <p:tgtEl>
                                          <p:spTgt spid="399">
                                            <p:txEl>
                                              <p:pRg st="8" end="8"/>
                                            </p:txEl>
                                          </p:spTgt>
                                        </p:tgtEl>
                                      </p:cBhvr>
                                    </p:animEffect>
                                  </p:childTnLst>
                                </p:cTn>
                              </p:par>
                            </p:childTnLst>
                          </p:cTn>
                        </p:par>
                        <p:par>
                          <p:cTn id="157" fill="hold">
                            <p:stCondLst>
                              <p:cond delay="17750"/>
                            </p:stCondLst>
                            <p:childTnLst>
                              <p:par>
                                <p:cTn id="158" presetID="10" presetClass="entr" presetSubtype="0" fill="hold" nodeType="afterEffect">
                                  <p:stCondLst>
                                    <p:cond delay="0"/>
                                  </p:stCondLst>
                                  <p:childTnLst>
                                    <p:set>
                                      <p:cBhvr>
                                        <p:cTn id="159" dur="1" fill="hold">
                                          <p:stCondLst>
                                            <p:cond delay="0"/>
                                          </p:stCondLst>
                                        </p:cTn>
                                        <p:tgtEl>
                                          <p:spTgt spid="400">
                                            <p:txEl>
                                              <p:pRg st="0" end="0"/>
                                            </p:txEl>
                                          </p:spTgt>
                                        </p:tgtEl>
                                        <p:attrNameLst>
                                          <p:attrName>style.visibility</p:attrName>
                                        </p:attrNameLst>
                                      </p:cBhvr>
                                      <p:to>
                                        <p:strVal val="visible"/>
                                      </p:to>
                                    </p:set>
                                    <p:animEffect transition="in" filter="fade">
                                      <p:cBhvr>
                                        <p:cTn id="160" dur="750"/>
                                        <p:tgtEl>
                                          <p:spTgt spid="400">
                                            <p:txEl>
                                              <p:pRg st="0" end="0"/>
                                            </p:txEl>
                                          </p:spTgt>
                                        </p:tgtEl>
                                      </p:cBhvr>
                                    </p:animEffect>
                                  </p:childTnLst>
                                </p:cTn>
                              </p:par>
                            </p:childTnLst>
                          </p:cTn>
                        </p:par>
                        <p:par>
                          <p:cTn id="161" fill="hold">
                            <p:stCondLst>
                              <p:cond delay="18500"/>
                            </p:stCondLst>
                            <p:childTnLst>
                              <p:par>
                                <p:cTn id="162" presetID="10" presetClass="entr" presetSubtype="0" fill="hold" nodeType="afterEffect">
                                  <p:stCondLst>
                                    <p:cond delay="0"/>
                                  </p:stCondLst>
                                  <p:childTnLst>
                                    <p:set>
                                      <p:cBhvr>
                                        <p:cTn id="163" dur="1" fill="hold">
                                          <p:stCondLst>
                                            <p:cond delay="0"/>
                                          </p:stCondLst>
                                        </p:cTn>
                                        <p:tgtEl>
                                          <p:spTgt spid="400">
                                            <p:txEl>
                                              <p:pRg st="1" end="1"/>
                                            </p:txEl>
                                          </p:spTgt>
                                        </p:tgtEl>
                                        <p:attrNameLst>
                                          <p:attrName>style.visibility</p:attrName>
                                        </p:attrNameLst>
                                      </p:cBhvr>
                                      <p:to>
                                        <p:strVal val="visible"/>
                                      </p:to>
                                    </p:set>
                                    <p:animEffect transition="in" filter="fade">
                                      <p:cBhvr>
                                        <p:cTn id="164" dur="750"/>
                                        <p:tgtEl>
                                          <p:spTgt spid="400">
                                            <p:txEl>
                                              <p:pRg st="1" end="1"/>
                                            </p:txEl>
                                          </p:spTgt>
                                        </p:tgtEl>
                                      </p:cBhvr>
                                    </p:animEffect>
                                  </p:childTnLst>
                                </p:cTn>
                              </p:par>
                            </p:childTnLst>
                          </p:cTn>
                        </p:par>
                        <p:par>
                          <p:cTn id="165" fill="hold">
                            <p:stCondLst>
                              <p:cond delay="19250"/>
                            </p:stCondLst>
                            <p:childTnLst>
                              <p:par>
                                <p:cTn id="166" presetID="10" presetClass="entr" presetSubtype="0" fill="hold" nodeType="afterEffect">
                                  <p:stCondLst>
                                    <p:cond delay="0"/>
                                  </p:stCondLst>
                                  <p:childTnLst>
                                    <p:set>
                                      <p:cBhvr>
                                        <p:cTn id="167" dur="1" fill="hold">
                                          <p:stCondLst>
                                            <p:cond delay="0"/>
                                          </p:stCondLst>
                                        </p:cTn>
                                        <p:tgtEl>
                                          <p:spTgt spid="400">
                                            <p:txEl>
                                              <p:pRg st="2" end="2"/>
                                            </p:txEl>
                                          </p:spTgt>
                                        </p:tgtEl>
                                        <p:attrNameLst>
                                          <p:attrName>style.visibility</p:attrName>
                                        </p:attrNameLst>
                                      </p:cBhvr>
                                      <p:to>
                                        <p:strVal val="visible"/>
                                      </p:to>
                                    </p:set>
                                    <p:animEffect transition="in" filter="fade">
                                      <p:cBhvr>
                                        <p:cTn id="168" dur="750"/>
                                        <p:tgtEl>
                                          <p:spTgt spid="400">
                                            <p:txEl>
                                              <p:pRg st="2" end="2"/>
                                            </p:txEl>
                                          </p:spTgt>
                                        </p:tgtEl>
                                      </p:cBhvr>
                                    </p:animEffect>
                                  </p:childTnLst>
                                </p:cTn>
                              </p:par>
                            </p:childTnLst>
                          </p:cTn>
                        </p:par>
                        <p:par>
                          <p:cTn id="169" fill="hold">
                            <p:stCondLst>
                              <p:cond delay="20000"/>
                            </p:stCondLst>
                            <p:childTnLst>
                              <p:par>
                                <p:cTn id="170" presetID="10" presetClass="entr" presetSubtype="0" fill="hold" nodeType="afterEffect">
                                  <p:stCondLst>
                                    <p:cond delay="0"/>
                                  </p:stCondLst>
                                  <p:childTnLst>
                                    <p:set>
                                      <p:cBhvr>
                                        <p:cTn id="171" dur="1" fill="hold">
                                          <p:stCondLst>
                                            <p:cond delay="0"/>
                                          </p:stCondLst>
                                        </p:cTn>
                                        <p:tgtEl>
                                          <p:spTgt spid="400">
                                            <p:txEl>
                                              <p:pRg st="3" end="3"/>
                                            </p:txEl>
                                          </p:spTgt>
                                        </p:tgtEl>
                                        <p:attrNameLst>
                                          <p:attrName>style.visibility</p:attrName>
                                        </p:attrNameLst>
                                      </p:cBhvr>
                                      <p:to>
                                        <p:strVal val="visible"/>
                                      </p:to>
                                    </p:set>
                                    <p:animEffect transition="in" filter="fade">
                                      <p:cBhvr>
                                        <p:cTn id="172" dur="750"/>
                                        <p:tgtEl>
                                          <p:spTgt spid="400">
                                            <p:txEl>
                                              <p:pRg st="3" end="3"/>
                                            </p:txEl>
                                          </p:spTgt>
                                        </p:tgtEl>
                                      </p:cBhvr>
                                    </p:animEffect>
                                  </p:childTnLst>
                                </p:cTn>
                              </p:par>
                            </p:childTnLst>
                          </p:cTn>
                        </p:par>
                        <p:par>
                          <p:cTn id="173" fill="hold">
                            <p:stCondLst>
                              <p:cond delay="20750"/>
                            </p:stCondLst>
                            <p:childTnLst>
                              <p:par>
                                <p:cTn id="174" presetID="10" presetClass="entr" presetSubtype="0" fill="hold" nodeType="afterEffect">
                                  <p:stCondLst>
                                    <p:cond delay="0"/>
                                  </p:stCondLst>
                                  <p:childTnLst>
                                    <p:set>
                                      <p:cBhvr>
                                        <p:cTn id="175" dur="1" fill="hold">
                                          <p:stCondLst>
                                            <p:cond delay="0"/>
                                          </p:stCondLst>
                                        </p:cTn>
                                        <p:tgtEl>
                                          <p:spTgt spid="400">
                                            <p:txEl>
                                              <p:pRg st="4" end="4"/>
                                            </p:txEl>
                                          </p:spTgt>
                                        </p:tgtEl>
                                        <p:attrNameLst>
                                          <p:attrName>style.visibility</p:attrName>
                                        </p:attrNameLst>
                                      </p:cBhvr>
                                      <p:to>
                                        <p:strVal val="visible"/>
                                      </p:to>
                                    </p:set>
                                    <p:animEffect transition="in" filter="fade">
                                      <p:cBhvr>
                                        <p:cTn id="176" dur="750"/>
                                        <p:tgtEl>
                                          <p:spTgt spid="400">
                                            <p:txEl>
                                              <p:pRg st="4" end="4"/>
                                            </p:txEl>
                                          </p:spTgt>
                                        </p:tgtEl>
                                      </p:cBhvr>
                                    </p:animEffect>
                                  </p:childTnLst>
                                </p:cTn>
                              </p:par>
                            </p:childTnLst>
                          </p:cTn>
                        </p:par>
                        <p:par>
                          <p:cTn id="177" fill="hold">
                            <p:stCondLst>
                              <p:cond delay="21500"/>
                            </p:stCondLst>
                            <p:childTnLst>
                              <p:par>
                                <p:cTn id="178" presetID="10" presetClass="entr" presetSubtype="0" fill="hold" nodeType="afterEffect">
                                  <p:stCondLst>
                                    <p:cond delay="0"/>
                                  </p:stCondLst>
                                  <p:childTnLst>
                                    <p:set>
                                      <p:cBhvr>
                                        <p:cTn id="179" dur="1" fill="hold">
                                          <p:stCondLst>
                                            <p:cond delay="0"/>
                                          </p:stCondLst>
                                        </p:cTn>
                                        <p:tgtEl>
                                          <p:spTgt spid="400">
                                            <p:txEl>
                                              <p:pRg st="5" end="5"/>
                                            </p:txEl>
                                          </p:spTgt>
                                        </p:tgtEl>
                                        <p:attrNameLst>
                                          <p:attrName>style.visibility</p:attrName>
                                        </p:attrNameLst>
                                      </p:cBhvr>
                                      <p:to>
                                        <p:strVal val="visible"/>
                                      </p:to>
                                    </p:set>
                                    <p:animEffect transition="in" filter="fade">
                                      <p:cBhvr>
                                        <p:cTn id="180" dur="750"/>
                                        <p:tgtEl>
                                          <p:spTgt spid="400">
                                            <p:txEl>
                                              <p:pRg st="5" end="5"/>
                                            </p:txEl>
                                          </p:spTgt>
                                        </p:tgtEl>
                                      </p:cBhvr>
                                    </p:animEffect>
                                  </p:childTnLst>
                                </p:cTn>
                              </p:par>
                            </p:childTnLst>
                          </p:cTn>
                        </p:par>
                        <p:par>
                          <p:cTn id="181" fill="hold">
                            <p:stCondLst>
                              <p:cond delay="22250"/>
                            </p:stCondLst>
                            <p:childTnLst>
                              <p:par>
                                <p:cTn id="182" presetID="10" presetClass="entr" presetSubtype="0" fill="hold" nodeType="afterEffect">
                                  <p:stCondLst>
                                    <p:cond delay="0"/>
                                  </p:stCondLst>
                                  <p:childTnLst>
                                    <p:set>
                                      <p:cBhvr>
                                        <p:cTn id="183" dur="1" fill="hold">
                                          <p:stCondLst>
                                            <p:cond delay="0"/>
                                          </p:stCondLst>
                                        </p:cTn>
                                        <p:tgtEl>
                                          <p:spTgt spid="400">
                                            <p:txEl>
                                              <p:pRg st="6" end="6"/>
                                            </p:txEl>
                                          </p:spTgt>
                                        </p:tgtEl>
                                        <p:attrNameLst>
                                          <p:attrName>style.visibility</p:attrName>
                                        </p:attrNameLst>
                                      </p:cBhvr>
                                      <p:to>
                                        <p:strVal val="visible"/>
                                      </p:to>
                                    </p:set>
                                    <p:animEffect transition="in" filter="fade">
                                      <p:cBhvr>
                                        <p:cTn id="184" dur="750"/>
                                        <p:tgtEl>
                                          <p:spTgt spid="400">
                                            <p:txEl>
                                              <p:pRg st="6" end="6"/>
                                            </p:txEl>
                                          </p:spTgt>
                                        </p:tgtEl>
                                      </p:cBhvr>
                                    </p:animEffect>
                                  </p:childTnLst>
                                </p:cTn>
                              </p:par>
                            </p:childTnLst>
                          </p:cTn>
                        </p:par>
                        <p:par>
                          <p:cTn id="185" fill="hold">
                            <p:stCondLst>
                              <p:cond delay="23000"/>
                            </p:stCondLst>
                            <p:childTnLst>
                              <p:par>
                                <p:cTn id="186" presetID="10" presetClass="entr" presetSubtype="0" fill="hold" nodeType="afterEffect">
                                  <p:stCondLst>
                                    <p:cond delay="0"/>
                                  </p:stCondLst>
                                  <p:childTnLst>
                                    <p:set>
                                      <p:cBhvr>
                                        <p:cTn id="187" dur="1" fill="hold">
                                          <p:stCondLst>
                                            <p:cond delay="0"/>
                                          </p:stCondLst>
                                        </p:cTn>
                                        <p:tgtEl>
                                          <p:spTgt spid="400">
                                            <p:txEl>
                                              <p:pRg st="7" end="7"/>
                                            </p:txEl>
                                          </p:spTgt>
                                        </p:tgtEl>
                                        <p:attrNameLst>
                                          <p:attrName>style.visibility</p:attrName>
                                        </p:attrNameLst>
                                      </p:cBhvr>
                                      <p:to>
                                        <p:strVal val="visible"/>
                                      </p:to>
                                    </p:set>
                                    <p:animEffect transition="in" filter="fade">
                                      <p:cBhvr>
                                        <p:cTn id="188" dur="750"/>
                                        <p:tgtEl>
                                          <p:spTgt spid="400">
                                            <p:txEl>
                                              <p:pRg st="7" end="7"/>
                                            </p:txEl>
                                          </p:spTgt>
                                        </p:tgtEl>
                                      </p:cBhvr>
                                    </p:animEffect>
                                  </p:childTnLst>
                                </p:cTn>
                              </p:par>
                            </p:childTnLst>
                          </p:cTn>
                        </p:par>
                        <p:par>
                          <p:cTn id="189" fill="hold">
                            <p:stCondLst>
                              <p:cond delay="23750"/>
                            </p:stCondLst>
                            <p:childTnLst>
                              <p:par>
                                <p:cTn id="190" presetID="10" presetClass="entr" presetSubtype="0" fill="hold" nodeType="afterEffect">
                                  <p:stCondLst>
                                    <p:cond delay="0"/>
                                  </p:stCondLst>
                                  <p:childTnLst>
                                    <p:set>
                                      <p:cBhvr>
                                        <p:cTn id="191" dur="1" fill="hold">
                                          <p:stCondLst>
                                            <p:cond delay="0"/>
                                          </p:stCondLst>
                                        </p:cTn>
                                        <p:tgtEl>
                                          <p:spTgt spid="400">
                                            <p:txEl>
                                              <p:pRg st="8" end="8"/>
                                            </p:txEl>
                                          </p:spTgt>
                                        </p:tgtEl>
                                        <p:attrNameLst>
                                          <p:attrName>style.visibility</p:attrName>
                                        </p:attrNameLst>
                                      </p:cBhvr>
                                      <p:to>
                                        <p:strVal val="visible"/>
                                      </p:to>
                                    </p:set>
                                    <p:animEffect transition="in" filter="fade">
                                      <p:cBhvr>
                                        <p:cTn id="192" dur="750"/>
                                        <p:tgtEl>
                                          <p:spTgt spid="4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obile 1">
  <p:cSld name="Mobile 1">
    <p:spTree>
      <p:nvGrpSpPr>
        <p:cNvPr id="1" name="Shape 402"/>
        <p:cNvGrpSpPr/>
        <p:nvPr/>
      </p:nvGrpSpPr>
      <p:grpSpPr>
        <a:xfrm>
          <a:off x="0" y="0"/>
          <a:ext cx="0" cy="0"/>
          <a:chOff x="0" y="0"/>
          <a:chExt cx="0" cy="0"/>
        </a:xfrm>
      </p:grpSpPr>
      <p:pic>
        <p:nvPicPr>
          <p:cNvPr id="403" name="Google Shape;403;p96"/>
          <p:cNvPicPr preferRelativeResize="0"/>
          <p:nvPr/>
        </p:nvPicPr>
        <p:blipFill rotWithShape="1">
          <a:blip r:embed="rId2">
            <a:alphaModFix/>
          </a:blip>
          <a:srcRect/>
          <a:stretch/>
        </p:blipFill>
        <p:spPr>
          <a:xfrm>
            <a:off x="4371346" y="5141913"/>
            <a:ext cx="8125477" cy="594080"/>
          </a:xfrm>
          <a:prstGeom prst="rect">
            <a:avLst/>
          </a:prstGeom>
          <a:noFill/>
          <a:ln>
            <a:noFill/>
          </a:ln>
        </p:spPr>
      </p:pic>
      <p:sp>
        <p:nvSpPr>
          <p:cNvPr id="404" name="Google Shape;404;p96"/>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5" name="Google Shape;405;p96"/>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96"/>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407" name="Google Shape;407;p96"/>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08" name="Google Shape;408;p96"/>
          <p:cNvPicPr preferRelativeResize="0"/>
          <p:nvPr/>
        </p:nvPicPr>
        <p:blipFill rotWithShape="1">
          <a:blip r:embed="rId3">
            <a:alphaModFix/>
          </a:blip>
          <a:srcRect/>
          <a:stretch/>
        </p:blipFill>
        <p:spPr>
          <a:xfrm>
            <a:off x="2765686" y="2804984"/>
            <a:ext cx="3211319" cy="6561437"/>
          </a:xfrm>
          <a:prstGeom prst="rect">
            <a:avLst/>
          </a:prstGeom>
          <a:noFill/>
          <a:ln>
            <a:noFill/>
          </a:ln>
        </p:spPr>
      </p:pic>
      <p:sp>
        <p:nvSpPr>
          <p:cNvPr id="409" name="Google Shape;409;p96"/>
          <p:cNvSpPr>
            <a:spLocks noGrp="1"/>
          </p:cNvSpPr>
          <p:nvPr>
            <p:ph type="pic" idx="2"/>
          </p:nvPr>
        </p:nvSpPr>
        <p:spPr>
          <a:xfrm>
            <a:off x="2998597" y="3657600"/>
            <a:ext cx="2743200" cy="4905375"/>
          </a:xfrm>
          <a:prstGeom prst="rect">
            <a:avLst/>
          </a:prstGeom>
          <a:noFill/>
          <a:ln>
            <a:noFill/>
          </a:ln>
        </p:spPr>
      </p:sp>
      <p:sp>
        <p:nvSpPr>
          <p:cNvPr id="410" name="Google Shape;410;p96"/>
          <p:cNvSpPr txBox="1">
            <a:spLocks noGrp="1"/>
          </p:cNvSpPr>
          <p:nvPr>
            <p:ph type="body" idx="3"/>
          </p:nvPr>
        </p:nvSpPr>
        <p:spPr>
          <a:xfrm>
            <a:off x="6766109" y="4662698"/>
            <a:ext cx="9278517"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1" name="Google Shape;411;p96"/>
          <p:cNvSpPr txBox="1">
            <a:spLocks noGrp="1"/>
          </p:cNvSpPr>
          <p:nvPr>
            <p:ph type="body" idx="4"/>
          </p:nvPr>
        </p:nvSpPr>
        <p:spPr>
          <a:xfrm>
            <a:off x="6760553" y="5372262"/>
            <a:ext cx="9278517" cy="2659630"/>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7">
                                            <p:txEl>
                                              <p:pRg st="0" end="0"/>
                                            </p:txEl>
                                          </p:spTgt>
                                        </p:tgtEl>
                                        <p:attrNameLst>
                                          <p:attrName>style.visibility</p:attrName>
                                        </p:attrNameLst>
                                      </p:cBhvr>
                                      <p:to>
                                        <p:strVal val="visible"/>
                                      </p:to>
                                    </p:set>
                                    <p:animEffect transition="in" filter="fade">
                                      <p:cBhvr>
                                        <p:cTn id="7" dur="500"/>
                                        <p:tgtEl>
                                          <p:spTgt spid="40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7">
                                            <p:txEl>
                                              <p:pRg st="1" end="1"/>
                                            </p:txEl>
                                          </p:spTgt>
                                        </p:tgtEl>
                                        <p:attrNameLst>
                                          <p:attrName>style.visibility</p:attrName>
                                        </p:attrNameLst>
                                      </p:cBhvr>
                                      <p:to>
                                        <p:strVal val="visible"/>
                                      </p:to>
                                    </p:set>
                                    <p:animEffect transition="in" filter="fade">
                                      <p:cBhvr>
                                        <p:cTn id="10" dur="500"/>
                                        <p:tgtEl>
                                          <p:spTgt spid="40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7">
                                            <p:txEl>
                                              <p:pRg st="2" end="2"/>
                                            </p:txEl>
                                          </p:spTgt>
                                        </p:tgtEl>
                                        <p:attrNameLst>
                                          <p:attrName>style.visibility</p:attrName>
                                        </p:attrNameLst>
                                      </p:cBhvr>
                                      <p:to>
                                        <p:strVal val="visible"/>
                                      </p:to>
                                    </p:set>
                                    <p:animEffect transition="in" filter="fade">
                                      <p:cBhvr>
                                        <p:cTn id="13" dur="500"/>
                                        <p:tgtEl>
                                          <p:spTgt spid="40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07">
                                            <p:txEl>
                                              <p:pRg st="3" end="3"/>
                                            </p:txEl>
                                          </p:spTgt>
                                        </p:tgtEl>
                                        <p:attrNameLst>
                                          <p:attrName>style.visibility</p:attrName>
                                        </p:attrNameLst>
                                      </p:cBhvr>
                                      <p:to>
                                        <p:strVal val="visible"/>
                                      </p:to>
                                    </p:set>
                                    <p:animEffect transition="in" filter="fade">
                                      <p:cBhvr>
                                        <p:cTn id="16" dur="500"/>
                                        <p:tgtEl>
                                          <p:spTgt spid="40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07">
                                            <p:txEl>
                                              <p:pRg st="4" end="4"/>
                                            </p:txEl>
                                          </p:spTgt>
                                        </p:tgtEl>
                                        <p:attrNameLst>
                                          <p:attrName>style.visibility</p:attrName>
                                        </p:attrNameLst>
                                      </p:cBhvr>
                                      <p:to>
                                        <p:strVal val="visible"/>
                                      </p:to>
                                    </p:set>
                                    <p:animEffect transition="in" filter="fade">
                                      <p:cBhvr>
                                        <p:cTn id="19" dur="500"/>
                                        <p:tgtEl>
                                          <p:spTgt spid="40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07">
                                            <p:txEl>
                                              <p:pRg st="5" end="5"/>
                                            </p:txEl>
                                          </p:spTgt>
                                        </p:tgtEl>
                                        <p:attrNameLst>
                                          <p:attrName>style.visibility</p:attrName>
                                        </p:attrNameLst>
                                      </p:cBhvr>
                                      <p:to>
                                        <p:strVal val="visible"/>
                                      </p:to>
                                    </p:set>
                                    <p:animEffect transition="in" filter="fade">
                                      <p:cBhvr>
                                        <p:cTn id="22" dur="500"/>
                                        <p:tgtEl>
                                          <p:spTgt spid="40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07">
                                            <p:txEl>
                                              <p:pRg st="6" end="6"/>
                                            </p:txEl>
                                          </p:spTgt>
                                        </p:tgtEl>
                                        <p:attrNameLst>
                                          <p:attrName>style.visibility</p:attrName>
                                        </p:attrNameLst>
                                      </p:cBhvr>
                                      <p:to>
                                        <p:strVal val="visible"/>
                                      </p:to>
                                    </p:set>
                                    <p:animEffect transition="in" filter="fade">
                                      <p:cBhvr>
                                        <p:cTn id="25" dur="500"/>
                                        <p:tgtEl>
                                          <p:spTgt spid="40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07">
                                            <p:txEl>
                                              <p:pRg st="7" end="7"/>
                                            </p:txEl>
                                          </p:spTgt>
                                        </p:tgtEl>
                                        <p:attrNameLst>
                                          <p:attrName>style.visibility</p:attrName>
                                        </p:attrNameLst>
                                      </p:cBhvr>
                                      <p:to>
                                        <p:strVal val="visible"/>
                                      </p:to>
                                    </p:set>
                                    <p:animEffect transition="in" filter="fade">
                                      <p:cBhvr>
                                        <p:cTn id="28" dur="500"/>
                                        <p:tgtEl>
                                          <p:spTgt spid="40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07">
                                            <p:txEl>
                                              <p:pRg st="8" end="8"/>
                                            </p:txEl>
                                          </p:spTgt>
                                        </p:tgtEl>
                                        <p:attrNameLst>
                                          <p:attrName>style.visibility</p:attrName>
                                        </p:attrNameLst>
                                      </p:cBhvr>
                                      <p:to>
                                        <p:strVal val="visible"/>
                                      </p:to>
                                    </p:set>
                                    <p:animEffect transition="in" filter="fade">
                                      <p:cBhvr>
                                        <p:cTn id="31" dur="500"/>
                                        <p:tgtEl>
                                          <p:spTgt spid="407">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08"/>
                                        </p:tgtEl>
                                        <p:attrNameLst>
                                          <p:attrName>style.visibility</p:attrName>
                                        </p:attrNameLst>
                                      </p:cBhvr>
                                      <p:to>
                                        <p:strVal val="visible"/>
                                      </p:to>
                                    </p:set>
                                    <p:animEffect transition="in" filter="fade">
                                      <p:cBhvr>
                                        <p:cTn id="35" dur="500"/>
                                        <p:tgtEl>
                                          <p:spTgt spid="408"/>
                                        </p:tgtEl>
                                      </p:cBhvr>
                                    </p:animEffect>
                                  </p:childTnLst>
                                </p:cTn>
                              </p:par>
                              <p:par>
                                <p:cTn id="36" presetID="10" presetClass="entr" presetSubtype="0" fill="hold" nodeType="withEffect">
                                  <p:stCondLst>
                                    <p:cond delay="0"/>
                                  </p:stCondLst>
                                  <p:childTnLst>
                                    <p:set>
                                      <p:cBhvr>
                                        <p:cTn id="37" dur="1" fill="hold">
                                          <p:stCondLst>
                                            <p:cond delay="0"/>
                                          </p:stCondLst>
                                        </p:cTn>
                                        <p:tgtEl>
                                          <p:spTgt spid="409"/>
                                        </p:tgtEl>
                                        <p:attrNameLst>
                                          <p:attrName>style.visibility</p:attrName>
                                        </p:attrNameLst>
                                      </p:cBhvr>
                                      <p:to>
                                        <p:strVal val="visible"/>
                                      </p:to>
                                    </p:set>
                                    <p:animEffect transition="in" filter="fade">
                                      <p:cBhvr>
                                        <p:cTn id="38" dur="500"/>
                                        <p:tgtEl>
                                          <p:spTgt spid="409"/>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410">
                                            <p:txEl>
                                              <p:pRg st="0" end="0"/>
                                            </p:txEl>
                                          </p:spTgt>
                                        </p:tgtEl>
                                        <p:attrNameLst>
                                          <p:attrName>style.visibility</p:attrName>
                                        </p:attrNameLst>
                                      </p:cBhvr>
                                      <p:to>
                                        <p:strVal val="visible"/>
                                      </p:to>
                                    </p:set>
                                    <p:animEffect transition="in" filter="fade">
                                      <p:cBhvr>
                                        <p:cTn id="42" dur="500"/>
                                        <p:tgtEl>
                                          <p:spTgt spid="410">
                                            <p:txEl>
                                              <p:pRg st="0" end="0"/>
                                            </p:txEl>
                                          </p:spTgt>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410">
                                            <p:txEl>
                                              <p:pRg st="1" end="1"/>
                                            </p:txEl>
                                          </p:spTgt>
                                        </p:tgtEl>
                                        <p:attrNameLst>
                                          <p:attrName>style.visibility</p:attrName>
                                        </p:attrNameLst>
                                      </p:cBhvr>
                                      <p:to>
                                        <p:strVal val="visible"/>
                                      </p:to>
                                    </p:set>
                                    <p:animEffect transition="in" filter="fade">
                                      <p:cBhvr>
                                        <p:cTn id="46" dur="500"/>
                                        <p:tgtEl>
                                          <p:spTgt spid="410">
                                            <p:txEl>
                                              <p:pRg st="1" end="1"/>
                                            </p:txEl>
                                          </p:spTgt>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410">
                                            <p:txEl>
                                              <p:pRg st="2" end="2"/>
                                            </p:txEl>
                                          </p:spTgt>
                                        </p:tgtEl>
                                        <p:attrNameLst>
                                          <p:attrName>style.visibility</p:attrName>
                                        </p:attrNameLst>
                                      </p:cBhvr>
                                      <p:to>
                                        <p:strVal val="visible"/>
                                      </p:to>
                                    </p:set>
                                    <p:animEffect transition="in" filter="fade">
                                      <p:cBhvr>
                                        <p:cTn id="50" dur="500"/>
                                        <p:tgtEl>
                                          <p:spTgt spid="410">
                                            <p:txEl>
                                              <p:pRg st="2" end="2"/>
                                            </p:txEl>
                                          </p:spTgt>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410">
                                            <p:txEl>
                                              <p:pRg st="3" end="3"/>
                                            </p:txEl>
                                          </p:spTgt>
                                        </p:tgtEl>
                                        <p:attrNameLst>
                                          <p:attrName>style.visibility</p:attrName>
                                        </p:attrNameLst>
                                      </p:cBhvr>
                                      <p:to>
                                        <p:strVal val="visible"/>
                                      </p:to>
                                    </p:set>
                                    <p:animEffect transition="in" filter="fade">
                                      <p:cBhvr>
                                        <p:cTn id="54" dur="500"/>
                                        <p:tgtEl>
                                          <p:spTgt spid="410">
                                            <p:txEl>
                                              <p:pRg st="3" end="3"/>
                                            </p:txEl>
                                          </p:spTgt>
                                        </p:tgtEl>
                                      </p:cBhvr>
                                    </p:animEffect>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410">
                                            <p:txEl>
                                              <p:pRg st="4" end="4"/>
                                            </p:txEl>
                                          </p:spTgt>
                                        </p:tgtEl>
                                        <p:attrNameLst>
                                          <p:attrName>style.visibility</p:attrName>
                                        </p:attrNameLst>
                                      </p:cBhvr>
                                      <p:to>
                                        <p:strVal val="visible"/>
                                      </p:to>
                                    </p:set>
                                    <p:animEffect transition="in" filter="fade">
                                      <p:cBhvr>
                                        <p:cTn id="58" dur="500"/>
                                        <p:tgtEl>
                                          <p:spTgt spid="410">
                                            <p:txEl>
                                              <p:pRg st="4" end="4"/>
                                            </p:txEl>
                                          </p:spTgt>
                                        </p:tgtEl>
                                      </p:cBhvr>
                                    </p:animEffect>
                                  </p:childTnLst>
                                </p:cTn>
                              </p:par>
                            </p:childTnLst>
                          </p:cTn>
                        </p:par>
                        <p:par>
                          <p:cTn id="59" fill="hold">
                            <p:stCondLst>
                              <p:cond delay="3500"/>
                            </p:stCondLst>
                            <p:childTnLst>
                              <p:par>
                                <p:cTn id="60" presetID="10" presetClass="entr" presetSubtype="0" fill="hold" nodeType="afterEffect">
                                  <p:stCondLst>
                                    <p:cond delay="0"/>
                                  </p:stCondLst>
                                  <p:childTnLst>
                                    <p:set>
                                      <p:cBhvr>
                                        <p:cTn id="61" dur="1" fill="hold">
                                          <p:stCondLst>
                                            <p:cond delay="0"/>
                                          </p:stCondLst>
                                        </p:cTn>
                                        <p:tgtEl>
                                          <p:spTgt spid="410">
                                            <p:txEl>
                                              <p:pRg st="5" end="5"/>
                                            </p:txEl>
                                          </p:spTgt>
                                        </p:tgtEl>
                                        <p:attrNameLst>
                                          <p:attrName>style.visibility</p:attrName>
                                        </p:attrNameLst>
                                      </p:cBhvr>
                                      <p:to>
                                        <p:strVal val="visible"/>
                                      </p:to>
                                    </p:set>
                                    <p:animEffect transition="in" filter="fade">
                                      <p:cBhvr>
                                        <p:cTn id="62" dur="500"/>
                                        <p:tgtEl>
                                          <p:spTgt spid="410">
                                            <p:txEl>
                                              <p:pRg st="5" end="5"/>
                                            </p:txEl>
                                          </p:spTgt>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410">
                                            <p:txEl>
                                              <p:pRg st="6" end="6"/>
                                            </p:txEl>
                                          </p:spTgt>
                                        </p:tgtEl>
                                        <p:attrNameLst>
                                          <p:attrName>style.visibility</p:attrName>
                                        </p:attrNameLst>
                                      </p:cBhvr>
                                      <p:to>
                                        <p:strVal val="visible"/>
                                      </p:to>
                                    </p:set>
                                    <p:animEffect transition="in" filter="fade">
                                      <p:cBhvr>
                                        <p:cTn id="66" dur="500"/>
                                        <p:tgtEl>
                                          <p:spTgt spid="410">
                                            <p:txEl>
                                              <p:pRg st="6" end="6"/>
                                            </p:txEl>
                                          </p:spTgt>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410">
                                            <p:txEl>
                                              <p:pRg st="7" end="7"/>
                                            </p:txEl>
                                          </p:spTgt>
                                        </p:tgtEl>
                                        <p:attrNameLst>
                                          <p:attrName>style.visibility</p:attrName>
                                        </p:attrNameLst>
                                      </p:cBhvr>
                                      <p:to>
                                        <p:strVal val="visible"/>
                                      </p:to>
                                    </p:set>
                                    <p:animEffect transition="in" filter="fade">
                                      <p:cBhvr>
                                        <p:cTn id="70" dur="500"/>
                                        <p:tgtEl>
                                          <p:spTgt spid="410">
                                            <p:txEl>
                                              <p:pRg st="7" end="7"/>
                                            </p:txEl>
                                          </p:spTgt>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410">
                                            <p:txEl>
                                              <p:pRg st="8" end="8"/>
                                            </p:txEl>
                                          </p:spTgt>
                                        </p:tgtEl>
                                        <p:attrNameLst>
                                          <p:attrName>style.visibility</p:attrName>
                                        </p:attrNameLst>
                                      </p:cBhvr>
                                      <p:to>
                                        <p:strVal val="visible"/>
                                      </p:to>
                                    </p:set>
                                    <p:animEffect transition="in" filter="fade">
                                      <p:cBhvr>
                                        <p:cTn id="74" dur="500"/>
                                        <p:tgtEl>
                                          <p:spTgt spid="410">
                                            <p:txEl>
                                              <p:pRg st="8" end="8"/>
                                            </p:txEl>
                                          </p:spTgt>
                                        </p:tgtEl>
                                      </p:cBhvr>
                                    </p:animEffect>
                                  </p:childTnLst>
                                </p:cTn>
                              </p:par>
                              <p:par>
                                <p:cTn id="75" presetID="10" presetClass="entr" presetSubtype="0" fill="hold" nodeType="withEffect">
                                  <p:stCondLst>
                                    <p:cond delay="500"/>
                                  </p:stCondLst>
                                  <p:childTnLst>
                                    <p:set>
                                      <p:cBhvr>
                                        <p:cTn id="76" dur="1" fill="hold">
                                          <p:stCondLst>
                                            <p:cond delay="0"/>
                                          </p:stCondLst>
                                        </p:cTn>
                                        <p:tgtEl>
                                          <p:spTgt spid="403"/>
                                        </p:tgtEl>
                                        <p:attrNameLst>
                                          <p:attrName>style.visibility</p:attrName>
                                        </p:attrNameLst>
                                      </p:cBhvr>
                                      <p:to>
                                        <p:strVal val="visible"/>
                                      </p:to>
                                    </p:set>
                                    <p:animEffect transition="in" filter="fade">
                                      <p:cBhvr>
                                        <p:cTn id="77" dur="1000"/>
                                        <p:tgtEl>
                                          <p:spTgt spid="403"/>
                                        </p:tgtEl>
                                      </p:cBhvr>
                                    </p:animEffect>
                                  </p:childTnLst>
                                </p:cTn>
                              </p:par>
                            </p:childTnLst>
                          </p:cTn>
                        </p:par>
                        <p:par>
                          <p:cTn id="78" fill="hold">
                            <p:stCondLst>
                              <p:cond delay="6000"/>
                            </p:stCondLst>
                            <p:childTnLst>
                              <p:par>
                                <p:cTn id="79" presetID="10" presetClass="entr" presetSubtype="0" fill="hold" nodeType="afterEffect">
                                  <p:stCondLst>
                                    <p:cond delay="0"/>
                                  </p:stCondLst>
                                  <p:childTnLst>
                                    <p:set>
                                      <p:cBhvr>
                                        <p:cTn id="80" dur="1" fill="hold">
                                          <p:stCondLst>
                                            <p:cond delay="0"/>
                                          </p:stCondLst>
                                        </p:cTn>
                                        <p:tgtEl>
                                          <p:spTgt spid="411">
                                            <p:txEl>
                                              <p:pRg st="0" end="0"/>
                                            </p:txEl>
                                          </p:spTgt>
                                        </p:tgtEl>
                                        <p:attrNameLst>
                                          <p:attrName>style.visibility</p:attrName>
                                        </p:attrNameLst>
                                      </p:cBhvr>
                                      <p:to>
                                        <p:strVal val="visible"/>
                                      </p:to>
                                    </p:set>
                                    <p:animEffect transition="in" filter="fade">
                                      <p:cBhvr>
                                        <p:cTn id="81" dur="750"/>
                                        <p:tgtEl>
                                          <p:spTgt spid="411">
                                            <p:txEl>
                                              <p:pRg st="0" end="0"/>
                                            </p:txEl>
                                          </p:spTgt>
                                        </p:tgtEl>
                                      </p:cBhvr>
                                    </p:animEffect>
                                  </p:childTnLst>
                                </p:cTn>
                              </p:par>
                            </p:childTnLst>
                          </p:cTn>
                        </p:par>
                        <p:par>
                          <p:cTn id="82" fill="hold">
                            <p:stCondLst>
                              <p:cond delay="6750"/>
                            </p:stCondLst>
                            <p:childTnLst>
                              <p:par>
                                <p:cTn id="83" presetID="10" presetClass="entr" presetSubtype="0" fill="hold" nodeType="afterEffect">
                                  <p:stCondLst>
                                    <p:cond delay="0"/>
                                  </p:stCondLst>
                                  <p:childTnLst>
                                    <p:set>
                                      <p:cBhvr>
                                        <p:cTn id="84" dur="1" fill="hold">
                                          <p:stCondLst>
                                            <p:cond delay="0"/>
                                          </p:stCondLst>
                                        </p:cTn>
                                        <p:tgtEl>
                                          <p:spTgt spid="411">
                                            <p:txEl>
                                              <p:pRg st="1" end="1"/>
                                            </p:txEl>
                                          </p:spTgt>
                                        </p:tgtEl>
                                        <p:attrNameLst>
                                          <p:attrName>style.visibility</p:attrName>
                                        </p:attrNameLst>
                                      </p:cBhvr>
                                      <p:to>
                                        <p:strVal val="visible"/>
                                      </p:to>
                                    </p:set>
                                    <p:animEffect transition="in" filter="fade">
                                      <p:cBhvr>
                                        <p:cTn id="85" dur="750"/>
                                        <p:tgtEl>
                                          <p:spTgt spid="411">
                                            <p:txEl>
                                              <p:pRg st="1" end="1"/>
                                            </p:txEl>
                                          </p:spTgt>
                                        </p:tgtEl>
                                      </p:cBhvr>
                                    </p:animEffect>
                                  </p:childTnLst>
                                </p:cTn>
                              </p:par>
                            </p:childTnLst>
                          </p:cTn>
                        </p:par>
                        <p:par>
                          <p:cTn id="86" fill="hold">
                            <p:stCondLst>
                              <p:cond delay="7500"/>
                            </p:stCondLst>
                            <p:childTnLst>
                              <p:par>
                                <p:cTn id="87" presetID="10" presetClass="entr" presetSubtype="0" fill="hold" nodeType="afterEffect">
                                  <p:stCondLst>
                                    <p:cond delay="0"/>
                                  </p:stCondLst>
                                  <p:childTnLst>
                                    <p:set>
                                      <p:cBhvr>
                                        <p:cTn id="88" dur="1" fill="hold">
                                          <p:stCondLst>
                                            <p:cond delay="0"/>
                                          </p:stCondLst>
                                        </p:cTn>
                                        <p:tgtEl>
                                          <p:spTgt spid="411">
                                            <p:txEl>
                                              <p:pRg st="2" end="2"/>
                                            </p:txEl>
                                          </p:spTgt>
                                        </p:tgtEl>
                                        <p:attrNameLst>
                                          <p:attrName>style.visibility</p:attrName>
                                        </p:attrNameLst>
                                      </p:cBhvr>
                                      <p:to>
                                        <p:strVal val="visible"/>
                                      </p:to>
                                    </p:set>
                                    <p:animEffect transition="in" filter="fade">
                                      <p:cBhvr>
                                        <p:cTn id="89" dur="750"/>
                                        <p:tgtEl>
                                          <p:spTgt spid="411">
                                            <p:txEl>
                                              <p:pRg st="2" end="2"/>
                                            </p:txEl>
                                          </p:spTgt>
                                        </p:tgtEl>
                                      </p:cBhvr>
                                    </p:animEffect>
                                  </p:childTnLst>
                                </p:cTn>
                              </p:par>
                            </p:childTnLst>
                          </p:cTn>
                        </p:par>
                        <p:par>
                          <p:cTn id="90" fill="hold">
                            <p:stCondLst>
                              <p:cond delay="8250"/>
                            </p:stCondLst>
                            <p:childTnLst>
                              <p:par>
                                <p:cTn id="91" presetID="10" presetClass="entr" presetSubtype="0" fill="hold" nodeType="afterEffect">
                                  <p:stCondLst>
                                    <p:cond delay="0"/>
                                  </p:stCondLst>
                                  <p:childTnLst>
                                    <p:set>
                                      <p:cBhvr>
                                        <p:cTn id="92" dur="1" fill="hold">
                                          <p:stCondLst>
                                            <p:cond delay="0"/>
                                          </p:stCondLst>
                                        </p:cTn>
                                        <p:tgtEl>
                                          <p:spTgt spid="411">
                                            <p:txEl>
                                              <p:pRg st="3" end="3"/>
                                            </p:txEl>
                                          </p:spTgt>
                                        </p:tgtEl>
                                        <p:attrNameLst>
                                          <p:attrName>style.visibility</p:attrName>
                                        </p:attrNameLst>
                                      </p:cBhvr>
                                      <p:to>
                                        <p:strVal val="visible"/>
                                      </p:to>
                                    </p:set>
                                    <p:animEffect transition="in" filter="fade">
                                      <p:cBhvr>
                                        <p:cTn id="93" dur="750"/>
                                        <p:tgtEl>
                                          <p:spTgt spid="411">
                                            <p:txEl>
                                              <p:pRg st="3" end="3"/>
                                            </p:txEl>
                                          </p:spTgt>
                                        </p:tgtEl>
                                      </p:cBhvr>
                                    </p:animEffect>
                                  </p:childTnLst>
                                </p:cTn>
                              </p:par>
                            </p:childTnLst>
                          </p:cTn>
                        </p:par>
                        <p:par>
                          <p:cTn id="94" fill="hold">
                            <p:stCondLst>
                              <p:cond delay="9000"/>
                            </p:stCondLst>
                            <p:childTnLst>
                              <p:par>
                                <p:cTn id="95" presetID="10" presetClass="entr" presetSubtype="0" fill="hold" nodeType="afterEffect">
                                  <p:stCondLst>
                                    <p:cond delay="0"/>
                                  </p:stCondLst>
                                  <p:childTnLst>
                                    <p:set>
                                      <p:cBhvr>
                                        <p:cTn id="96" dur="1" fill="hold">
                                          <p:stCondLst>
                                            <p:cond delay="0"/>
                                          </p:stCondLst>
                                        </p:cTn>
                                        <p:tgtEl>
                                          <p:spTgt spid="411">
                                            <p:txEl>
                                              <p:pRg st="4" end="4"/>
                                            </p:txEl>
                                          </p:spTgt>
                                        </p:tgtEl>
                                        <p:attrNameLst>
                                          <p:attrName>style.visibility</p:attrName>
                                        </p:attrNameLst>
                                      </p:cBhvr>
                                      <p:to>
                                        <p:strVal val="visible"/>
                                      </p:to>
                                    </p:set>
                                    <p:animEffect transition="in" filter="fade">
                                      <p:cBhvr>
                                        <p:cTn id="97" dur="750"/>
                                        <p:tgtEl>
                                          <p:spTgt spid="411">
                                            <p:txEl>
                                              <p:pRg st="4" end="4"/>
                                            </p:txEl>
                                          </p:spTgt>
                                        </p:tgtEl>
                                      </p:cBhvr>
                                    </p:animEffect>
                                  </p:childTnLst>
                                </p:cTn>
                              </p:par>
                            </p:childTnLst>
                          </p:cTn>
                        </p:par>
                        <p:par>
                          <p:cTn id="98" fill="hold">
                            <p:stCondLst>
                              <p:cond delay="9750"/>
                            </p:stCondLst>
                            <p:childTnLst>
                              <p:par>
                                <p:cTn id="99" presetID="10" presetClass="entr" presetSubtype="0" fill="hold" nodeType="afterEffect">
                                  <p:stCondLst>
                                    <p:cond delay="0"/>
                                  </p:stCondLst>
                                  <p:childTnLst>
                                    <p:set>
                                      <p:cBhvr>
                                        <p:cTn id="100" dur="1" fill="hold">
                                          <p:stCondLst>
                                            <p:cond delay="0"/>
                                          </p:stCondLst>
                                        </p:cTn>
                                        <p:tgtEl>
                                          <p:spTgt spid="411">
                                            <p:txEl>
                                              <p:pRg st="5" end="5"/>
                                            </p:txEl>
                                          </p:spTgt>
                                        </p:tgtEl>
                                        <p:attrNameLst>
                                          <p:attrName>style.visibility</p:attrName>
                                        </p:attrNameLst>
                                      </p:cBhvr>
                                      <p:to>
                                        <p:strVal val="visible"/>
                                      </p:to>
                                    </p:set>
                                    <p:animEffect transition="in" filter="fade">
                                      <p:cBhvr>
                                        <p:cTn id="101" dur="750"/>
                                        <p:tgtEl>
                                          <p:spTgt spid="411">
                                            <p:txEl>
                                              <p:pRg st="5" end="5"/>
                                            </p:txEl>
                                          </p:spTgt>
                                        </p:tgtEl>
                                      </p:cBhvr>
                                    </p:animEffect>
                                  </p:childTnLst>
                                </p:cTn>
                              </p:par>
                            </p:childTnLst>
                          </p:cTn>
                        </p:par>
                        <p:par>
                          <p:cTn id="102" fill="hold">
                            <p:stCondLst>
                              <p:cond delay="10500"/>
                            </p:stCondLst>
                            <p:childTnLst>
                              <p:par>
                                <p:cTn id="103" presetID="10" presetClass="entr" presetSubtype="0" fill="hold" nodeType="afterEffect">
                                  <p:stCondLst>
                                    <p:cond delay="0"/>
                                  </p:stCondLst>
                                  <p:childTnLst>
                                    <p:set>
                                      <p:cBhvr>
                                        <p:cTn id="104" dur="1" fill="hold">
                                          <p:stCondLst>
                                            <p:cond delay="0"/>
                                          </p:stCondLst>
                                        </p:cTn>
                                        <p:tgtEl>
                                          <p:spTgt spid="411">
                                            <p:txEl>
                                              <p:pRg st="6" end="6"/>
                                            </p:txEl>
                                          </p:spTgt>
                                        </p:tgtEl>
                                        <p:attrNameLst>
                                          <p:attrName>style.visibility</p:attrName>
                                        </p:attrNameLst>
                                      </p:cBhvr>
                                      <p:to>
                                        <p:strVal val="visible"/>
                                      </p:to>
                                    </p:set>
                                    <p:animEffect transition="in" filter="fade">
                                      <p:cBhvr>
                                        <p:cTn id="105" dur="750"/>
                                        <p:tgtEl>
                                          <p:spTgt spid="411">
                                            <p:txEl>
                                              <p:pRg st="6" end="6"/>
                                            </p:txEl>
                                          </p:spTgt>
                                        </p:tgtEl>
                                      </p:cBhvr>
                                    </p:animEffect>
                                  </p:childTnLst>
                                </p:cTn>
                              </p:par>
                            </p:childTnLst>
                          </p:cTn>
                        </p:par>
                        <p:par>
                          <p:cTn id="106" fill="hold">
                            <p:stCondLst>
                              <p:cond delay="11250"/>
                            </p:stCondLst>
                            <p:childTnLst>
                              <p:par>
                                <p:cTn id="107" presetID="10" presetClass="entr" presetSubtype="0" fill="hold" nodeType="afterEffect">
                                  <p:stCondLst>
                                    <p:cond delay="0"/>
                                  </p:stCondLst>
                                  <p:childTnLst>
                                    <p:set>
                                      <p:cBhvr>
                                        <p:cTn id="108" dur="1" fill="hold">
                                          <p:stCondLst>
                                            <p:cond delay="0"/>
                                          </p:stCondLst>
                                        </p:cTn>
                                        <p:tgtEl>
                                          <p:spTgt spid="411">
                                            <p:txEl>
                                              <p:pRg st="7" end="7"/>
                                            </p:txEl>
                                          </p:spTgt>
                                        </p:tgtEl>
                                        <p:attrNameLst>
                                          <p:attrName>style.visibility</p:attrName>
                                        </p:attrNameLst>
                                      </p:cBhvr>
                                      <p:to>
                                        <p:strVal val="visible"/>
                                      </p:to>
                                    </p:set>
                                    <p:animEffect transition="in" filter="fade">
                                      <p:cBhvr>
                                        <p:cTn id="109" dur="750"/>
                                        <p:tgtEl>
                                          <p:spTgt spid="411">
                                            <p:txEl>
                                              <p:pRg st="7" end="7"/>
                                            </p:txEl>
                                          </p:spTgt>
                                        </p:tgtEl>
                                      </p:cBhvr>
                                    </p:animEffect>
                                  </p:childTnLst>
                                </p:cTn>
                              </p:par>
                            </p:childTnLst>
                          </p:cTn>
                        </p:par>
                        <p:par>
                          <p:cTn id="110" fill="hold">
                            <p:stCondLst>
                              <p:cond delay="12000"/>
                            </p:stCondLst>
                            <p:childTnLst>
                              <p:par>
                                <p:cTn id="111" presetID="10" presetClass="entr" presetSubtype="0" fill="hold" nodeType="afterEffect">
                                  <p:stCondLst>
                                    <p:cond delay="0"/>
                                  </p:stCondLst>
                                  <p:childTnLst>
                                    <p:set>
                                      <p:cBhvr>
                                        <p:cTn id="112" dur="1" fill="hold">
                                          <p:stCondLst>
                                            <p:cond delay="0"/>
                                          </p:stCondLst>
                                        </p:cTn>
                                        <p:tgtEl>
                                          <p:spTgt spid="411">
                                            <p:txEl>
                                              <p:pRg st="8" end="8"/>
                                            </p:txEl>
                                          </p:spTgt>
                                        </p:tgtEl>
                                        <p:attrNameLst>
                                          <p:attrName>style.visibility</p:attrName>
                                        </p:attrNameLst>
                                      </p:cBhvr>
                                      <p:to>
                                        <p:strVal val="visible"/>
                                      </p:to>
                                    </p:set>
                                    <p:animEffect transition="in" filter="fade">
                                      <p:cBhvr>
                                        <p:cTn id="113" dur="750"/>
                                        <p:tgtEl>
                                          <p:spTgt spid="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 7">
  <p:cSld name="Section Break 7">
    <p:spTree>
      <p:nvGrpSpPr>
        <p:cNvPr id="1" name="Shape 32"/>
        <p:cNvGrpSpPr/>
        <p:nvPr/>
      </p:nvGrpSpPr>
      <p:grpSpPr>
        <a:xfrm>
          <a:off x="0" y="0"/>
          <a:ext cx="0" cy="0"/>
          <a:chOff x="0" y="0"/>
          <a:chExt cx="0" cy="0"/>
        </a:xfrm>
      </p:grpSpPr>
      <p:sp>
        <p:nvSpPr>
          <p:cNvPr id="33" name="Google Shape;33;p68"/>
          <p:cNvSpPr>
            <a:spLocks noGrp="1"/>
          </p:cNvSpPr>
          <p:nvPr>
            <p:ph type="pic" idx="2"/>
          </p:nvPr>
        </p:nvSpPr>
        <p:spPr>
          <a:xfrm>
            <a:off x="0" y="0"/>
            <a:ext cx="18286413" cy="10287000"/>
          </a:xfrm>
          <a:prstGeom prst="rect">
            <a:avLst/>
          </a:prstGeom>
          <a:noFill/>
          <a:ln>
            <a:noFill/>
          </a:ln>
        </p:spPr>
      </p:sp>
      <p:sp>
        <p:nvSpPr>
          <p:cNvPr id="34" name="Google Shape;34;p68"/>
          <p:cNvSpPr>
            <a:spLocks noGrp="1"/>
          </p:cNvSpPr>
          <p:nvPr>
            <p:ph type="body" idx="1"/>
          </p:nvPr>
        </p:nvSpPr>
        <p:spPr>
          <a:xfrm>
            <a:off x="900548" y="1777409"/>
            <a:ext cx="7550728" cy="7550127"/>
          </a:xfrm>
          <a:prstGeom prst="ellipse">
            <a:avLst/>
          </a:prstGeom>
          <a:gradFill>
            <a:gsLst>
              <a:gs pos="0">
                <a:schemeClr val="dk2"/>
              </a:gs>
              <a:gs pos="31000">
                <a:srgbClr val="FFFFFF">
                  <a:alpha val="69803"/>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68"/>
          <p:cNvSpPr>
            <a:spLocks noGrp="1"/>
          </p:cNvSpPr>
          <p:nvPr>
            <p:ph type="body" idx="3"/>
          </p:nvPr>
        </p:nvSpPr>
        <p:spPr>
          <a:xfrm>
            <a:off x="1814289" y="2691077"/>
            <a:ext cx="5723247" cy="5722791"/>
          </a:xfrm>
          <a:prstGeom prst="ellipse">
            <a:avLst/>
          </a:prstGeom>
          <a:gradFill>
            <a:gsLst>
              <a:gs pos="0">
                <a:schemeClr val="dk2"/>
              </a:gs>
              <a:gs pos="31000">
                <a:srgbClr val="FFFFFF">
                  <a:alpha val="77647"/>
                </a:srgbClr>
              </a:gs>
              <a:gs pos="67000">
                <a:srgbClr val="FFFFFF">
                  <a:alpha val="16862"/>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68"/>
          <p:cNvSpPr txBox="1">
            <a:spLocks noGrp="1"/>
          </p:cNvSpPr>
          <p:nvPr>
            <p:ph type="title"/>
          </p:nvPr>
        </p:nvSpPr>
        <p:spPr>
          <a:xfrm>
            <a:off x="1849585" y="4153390"/>
            <a:ext cx="5652654" cy="1717694"/>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68"/>
          <p:cNvSpPr txBox="1">
            <a:spLocks noGrp="1"/>
          </p:cNvSpPr>
          <p:nvPr>
            <p:ph type="body" idx="4"/>
          </p:nvPr>
        </p:nvSpPr>
        <p:spPr>
          <a:xfrm>
            <a:off x="1856512" y="5639985"/>
            <a:ext cx="5638800" cy="763122"/>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750"/>
                                        <p:tgtEl>
                                          <p:spTgt spid="36"/>
                                        </p:tgtEl>
                                      </p:cBhvr>
                                    </p:animEffect>
                                  </p:childTnLst>
                                </p:cTn>
                              </p:par>
                              <p:par>
                                <p:cTn id="12" presetID="10" presetClass="entr" presetSubtype="0" fill="hold" nodeType="withEffect">
                                  <p:stCondLst>
                                    <p:cond delay="750"/>
                                  </p:stCondLst>
                                  <p:childTnLst>
                                    <p:set>
                                      <p:cBhvr>
                                        <p:cTn id="13" dur="1" fill="hold">
                                          <p:stCondLst>
                                            <p:cond delay="0"/>
                                          </p:stCondLst>
                                        </p:cTn>
                                        <p:tgtEl>
                                          <p:spTgt spid="37">
                                            <p:txEl>
                                              <p:pRg st="0" end="0"/>
                                            </p:txEl>
                                          </p:spTgt>
                                        </p:tgtEl>
                                        <p:attrNameLst>
                                          <p:attrName>style.visibility</p:attrName>
                                        </p:attrNameLst>
                                      </p:cBhvr>
                                      <p:to>
                                        <p:strVal val="visible"/>
                                      </p:to>
                                    </p:set>
                                    <p:animEffect transition="in" filter="fade">
                                      <p:cBhvr>
                                        <p:cTn id="14" dur="750"/>
                                        <p:tgtEl>
                                          <p:spTgt spid="37">
                                            <p:txEl>
                                              <p:pRg st="0" end="0"/>
                                            </p:txEl>
                                          </p:spTgt>
                                        </p:tgtEl>
                                      </p:cBhvr>
                                    </p:animEffect>
                                  </p:childTnLst>
                                </p:cTn>
                              </p:par>
                              <p:par>
                                <p:cTn id="15" presetID="10" presetClass="entr" presetSubtype="0" fill="hold" nodeType="withEffect">
                                  <p:stCondLst>
                                    <p:cond delay="75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fade">
                                      <p:cBhvr>
                                        <p:cTn id="17" dur="750"/>
                                        <p:tgtEl>
                                          <p:spTgt spid="37">
                                            <p:txEl>
                                              <p:pRg st="1" end="1"/>
                                            </p:txEl>
                                          </p:spTgt>
                                        </p:tgtEl>
                                      </p:cBhvr>
                                    </p:animEffect>
                                  </p:childTnLst>
                                </p:cTn>
                              </p:par>
                              <p:par>
                                <p:cTn id="18" presetID="10" presetClass="entr" presetSubtype="0" fill="hold" nodeType="withEffect">
                                  <p:stCondLst>
                                    <p:cond delay="750"/>
                                  </p:stCondLst>
                                  <p:childTnLst>
                                    <p:set>
                                      <p:cBhvr>
                                        <p:cTn id="19" dur="1" fill="hold">
                                          <p:stCondLst>
                                            <p:cond delay="0"/>
                                          </p:stCondLst>
                                        </p:cTn>
                                        <p:tgtEl>
                                          <p:spTgt spid="37">
                                            <p:txEl>
                                              <p:pRg st="2" end="2"/>
                                            </p:txEl>
                                          </p:spTgt>
                                        </p:tgtEl>
                                        <p:attrNameLst>
                                          <p:attrName>style.visibility</p:attrName>
                                        </p:attrNameLst>
                                      </p:cBhvr>
                                      <p:to>
                                        <p:strVal val="visible"/>
                                      </p:to>
                                    </p:set>
                                    <p:animEffect transition="in" filter="fade">
                                      <p:cBhvr>
                                        <p:cTn id="20" dur="750"/>
                                        <p:tgtEl>
                                          <p:spTgt spid="37">
                                            <p:txEl>
                                              <p:pRg st="2" end="2"/>
                                            </p:txEl>
                                          </p:spTgt>
                                        </p:tgtEl>
                                      </p:cBhvr>
                                    </p:animEffect>
                                  </p:childTnLst>
                                </p:cTn>
                              </p:par>
                              <p:par>
                                <p:cTn id="21" presetID="10" presetClass="entr" presetSubtype="0" fill="hold" nodeType="withEffect">
                                  <p:stCondLst>
                                    <p:cond delay="750"/>
                                  </p:stCondLst>
                                  <p:childTnLst>
                                    <p:set>
                                      <p:cBhvr>
                                        <p:cTn id="22" dur="1" fill="hold">
                                          <p:stCondLst>
                                            <p:cond delay="0"/>
                                          </p:stCondLst>
                                        </p:cTn>
                                        <p:tgtEl>
                                          <p:spTgt spid="37">
                                            <p:txEl>
                                              <p:pRg st="3" end="3"/>
                                            </p:txEl>
                                          </p:spTgt>
                                        </p:tgtEl>
                                        <p:attrNameLst>
                                          <p:attrName>style.visibility</p:attrName>
                                        </p:attrNameLst>
                                      </p:cBhvr>
                                      <p:to>
                                        <p:strVal val="visible"/>
                                      </p:to>
                                    </p:set>
                                    <p:animEffect transition="in" filter="fade">
                                      <p:cBhvr>
                                        <p:cTn id="23" dur="750"/>
                                        <p:tgtEl>
                                          <p:spTgt spid="37">
                                            <p:txEl>
                                              <p:pRg st="3" end="3"/>
                                            </p:txEl>
                                          </p:spTgt>
                                        </p:tgtEl>
                                      </p:cBhvr>
                                    </p:animEffect>
                                  </p:childTnLst>
                                </p:cTn>
                              </p:par>
                              <p:par>
                                <p:cTn id="24" presetID="10" presetClass="entr" presetSubtype="0" fill="hold" nodeType="withEffect">
                                  <p:stCondLst>
                                    <p:cond delay="750"/>
                                  </p:stCondLst>
                                  <p:childTnLst>
                                    <p:set>
                                      <p:cBhvr>
                                        <p:cTn id="25" dur="1" fill="hold">
                                          <p:stCondLst>
                                            <p:cond delay="0"/>
                                          </p:stCondLst>
                                        </p:cTn>
                                        <p:tgtEl>
                                          <p:spTgt spid="37">
                                            <p:txEl>
                                              <p:pRg st="4" end="4"/>
                                            </p:txEl>
                                          </p:spTgt>
                                        </p:tgtEl>
                                        <p:attrNameLst>
                                          <p:attrName>style.visibility</p:attrName>
                                        </p:attrNameLst>
                                      </p:cBhvr>
                                      <p:to>
                                        <p:strVal val="visible"/>
                                      </p:to>
                                    </p:set>
                                    <p:animEffect transition="in" filter="fade">
                                      <p:cBhvr>
                                        <p:cTn id="26" dur="750"/>
                                        <p:tgtEl>
                                          <p:spTgt spid="37">
                                            <p:txEl>
                                              <p:pRg st="4" end="4"/>
                                            </p:txEl>
                                          </p:spTgt>
                                        </p:tgtEl>
                                      </p:cBhvr>
                                    </p:animEffect>
                                  </p:childTnLst>
                                </p:cTn>
                              </p:par>
                              <p:par>
                                <p:cTn id="27" presetID="10" presetClass="entr" presetSubtype="0" fill="hold" nodeType="withEffect">
                                  <p:stCondLst>
                                    <p:cond delay="75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750"/>
                                        <p:tgtEl>
                                          <p:spTgt spid="37">
                                            <p:txEl>
                                              <p:pRg st="5" end="5"/>
                                            </p:txEl>
                                          </p:spTgt>
                                        </p:tgtEl>
                                      </p:cBhvr>
                                    </p:animEffect>
                                  </p:childTnLst>
                                </p:cTn>
                              </p:par>
                              <p:par>
                                <p:cTn id="30" presetID="10" presetClass="entr" presetSubtype="0" fill="hold" nodeType="withEffect">
                                  <p:stCondLst>
                                    <p:cond delay="750"/>
                                  </p:stCondLst>
                                  <p:childTnLst>
                                    <p:set>
                                      <p:cBhvr>
                                        <p:cTn id="31" dur="1" fill="hold">
                                          <p:stCondLst>
                                            <p:cond delay="0"/>
                                          </p:stCondLst>
                                        </p:cTn>
                                        <p:tgtEl>
                                          <p:spTgt spid="37">
                                            <p:txEl>
                                              <p:pRg st="6" end="6"/>
                                            </p:txEl>
                                          </p:spTgt>
                                        </p:tgtEl>
                                        <p:attrNameLst>
                                          <p:attrName>style.visibility</p:attrName>
                                        </p:attrNameLst>
                                      </p:cBhvr>
                                      <p:to>
                                        <p:strVal val="visible"/>
                                      </p:to>
                                    </p:set>
                                    <p:animEffect transition="in" filter="fade">
                                      <p:cBhvr>
                                        <p:cTn id="32" dur="750"/>
                                        <p:tgtEl>
                                          <p:spTgt spid="37">
                                            <p:txEl>
                                              <p:pRg st="6" end="6"/>
                                            </p:txEl>
                                          </p:spTgt>
                                        </p:tgtEl>
                                      </p:cBhvr>
                                    </p:animEffect>
                                  </p:childTnLst>
                                </p:cTn>
                              </p:par>
                              <p:par>
                                <p:cTn id="33" presetID="10" presetClass="entr" presetSubtype="0" fill="hold" nodeType="withEffect">
                                  <p:stCondLst>
                                    <p:cond delay="750"/>
                                  </p:stCondLst>
                                  <p:childTnLst>
                                    <p:set>
                                      <p:cBhvr>
                                        <p:cTn id="34" dur="1" fill="hold">
                                          <p:stCondLst>
                                            <p:cond delay="0"/>
                                          </p:stCondLst>
                                        </p:cTn>
                                        <p:tgtEl>
                                          <p:spTgt spid="37">
                                            <p:txEl>
                                              <p:pRg st="7" end="7"/>
                                            </p:txEl>
                                          </p:spTgt>
                                        </p:tgtEl>
                                        <p:attrNameLst>
                                          <p:attrName>style.visibility</p:attrName>
                                        </p:attrNameLst>
                                      </p:cBhvr>
                                      <p:to>
                                        <p:strVal val="visible"/>
                                      </p:to>
                                    </p:set>
                                    <p:animEffect transition="in" filter="fade">
                                      <p:cBhvr>
                                        <p:cTn id="35" dur="750"/>
                                        <p:tgtEl>
                                          <p:spTgt spid="37">
                                            <p:txEl>
                                              <p:pRg st="7" end="7"/>
                                            </p:txEl>
                                          </p:spTgt>
                                        </p:tgtEl>
                                      </p:cBhvr>
                                    </p:animEffect>
                                  </p:childTnLst>
                                </p:cTn>
                              </p:par>
                              <p:par>
                                <p:cTn id="36" presetID="10" presetClass="entr" presetSubtype="0" fill="hold" nodeType="withEffect">
                                  <p:stCondLst>
                                    <p:cond delay="750"/>
                                  </p:stCondLst>
                                  <p:childTnLst>
                                    <p:set>
                                      <p:cBhvr>
                                        <p:cTn id="37" dur="1" fill="hold">
                                          <p:stCondLst>
                                            <p:cond delay="0"/>
                                          </p:stCondLst>
                                        </p:cTn>
                                        <p:tgtEl>
                                          <p:spTgt spid="37">
                                            <p:txEl>
                                              <p:pRg st="8" end="8"/>
                                            </p:txEl>
                                          </p:spTgt>
                                        </p:tgtEl>
                                        <p:attrNameLst>
                                          <p:attrName>style.visibility</p:attrName>
                                        </p:attrNameLst>
                                      </p:cBhvr>
                                      <p:to>
                                        <p:strVal val="visible"/>
                                      </p:to>
                                    </p:set>
                                    <p:animEffect transition="in" filter="fade">
                                      <p:cBhvr>
                                        <p:cTn id="38" dur="750"/>
                                        <p:tgtEl>
                                          <p:spTgt spid="37">
                                            <p:txEl>
                                              <p:pRg st="8" end="8"/>
                                            </p:txEl>
                                          </p:spTgt>
                                        </p:tgtEl>
                                      </p:cBhvr>
                                    </p:animEffect>
                                  </p:childTnLst>
                                </p:cTn>
                              </p:par>
                              <p:par>
                                <p:cTn id="39" presetID="2" presetClass="entr" presetSubtype="8" fill="hold" nodeType="withEffect">
                                  <p:stCondLst>
                                    <p:cond delay="25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750"/>
                                        <p:tgtEl>
                                          <p:spTgt spid="35"/>
                                        </p:tgtEl>
                                        <p:attrNameLst>
                                          <p:attrName>ppt_x</p:attrName>
                                        </p:attrNameLst>
                                      </p:cBhvr>
                                      <p:tavLst>
                                        <p:tav tm="0">
                                          <p:val>
                                            <p:strVal val="#ppt_x-1"/>
                                          </p:val>
                                        </p:tav>
                                        <p:tav tm="100000">
                                          <p:val>
                                            <p:strVal val="#ppt_x"/>
                                          </p:val>
                                        </p:tav>
                                      </p:tavLst>
                                    </p:anim>
                                  </p:childTnLst>
                                </p:cTn>
                              </p:par>
                              <p:par>
                                <p:cTn id="42" presetID="2" presetClass="entr" presetSubtype="8" fill="hold" nodeType="withEffect">
                                  <p:stCondLst>
                                    <p:cond delay="25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750"/>
                                        <p:tgtEl>
                                          <p:spTgt spid="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obile 2">
  <p:cSld name="Mobile 2">
    <p:spTree>
      <p:nvGrpSpPr>
        <p:cNvPr id="1" name="Shape 412"/>
        <p:cNvGrpSpPr/>
        <p:nvPr/>
      </p:nvGrpSpPr>
      <p:grpSpPr>
        <a:xfrm>
          <a:off x="0" y="0"/>
          <a:ext cx="0" cy="0"/>
          <a:chOff x="0" y="0"/>
          <a:chExt cx="0" cy="0"/>
        </a:xfrm>
      </p:grpSpPr>
      <p:pic>
        <p:nvPicPr>
          <p:cNvPr id="413" name="Google Shape;413;p97"/>
          <p:cNvPicPr preferRelativeResize="0"/>
          <p:nvPr/>
        </p:nvPicPr>
        <p:blipFill rotWithShape="1">
          <a:blip r:embed="rId2">
            <a:alphaModFix/>
          </a:blip>
          <a:srcRect/>
          <a:stretch/>
        </p:blipFill>
        <p:spPr>
          <a:xfrm>
            <a:off x="9107488" y="5141913"/>
            <a:ext cx="8125477" cy="594080"/>
          </a:xfrm>
          <a:prstGeom prst="rect">
            <a:avLst/>
          </a:prstGeom>
          <a:noFill/>
          <a:ln>
            <a:noFill/>
          </a:ln>
        </p:spPr>
      </p:pic>
      <p:pic>
        <p:nvPicPr>
          <p:cNvPr id="414" name="Google Shape;414;p97"/>
          <p:cNvPicPr preferRelativeResize="0"/>
          <p:nvPr/>
        </p:nvPicPr>
        <p:blipFill rotWithShape="1">
          <a:blip r:embed="rId3">
            <a:alphaModFix/>
          </a:blip>
          <a:srcRect/>
          <a:stretch/>
        </p:blipFill>
        <p:spPr>
          <a:xfrm>
            <a:off x="4409970" y="2806700"/>
            <a:ext cx="4734030" cy="6731000"/>
          </a:xfrm>
          <a:prstGeom prst="rect">
            <a:avLst/>
          </a:prstGeom>
          <a:noFill/>
          <a:ln>
            <a:noFill/>
          </a:ln>
          <a:effectLst>
            <a:outerShdw blurRad="50800" dist="38100" algn="l" rotWithShape="0">
              <a:srgbClr val="000000">
                <a:alpha val="40000"/>
              </a:srgbClr>
            </a:outerShdw>
          </a:effectLst>
        </p:spPr>
      </p:pic>
      <p:sp>
        <p:nvSpPr>
          <p:cNvPr id="415" name="Google Shape;415;p97"/>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6" name="Google Shape;416;p97"/>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97"/>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418" name="Google Shape;418;p97"/>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19" name="Google Shape;419;p97"/>
          <p:cNvPicPr preferRelativeResize="0"/>
          <p:nvPr/>
        </p:nvPicPr>
        <p:blipFill rotWithShape="1">
          <a:blip r:embed="rId4">
            <a:alphaModFix/>
          </a:blip>
          <a:srcRect/>
          <a:stretch/>
        </p:blipFill>
        <p:spPr>
          <a:xfrm>
            <a:off x="2104961" y="4594514"/>
            <a:ext cx="2419309" cy="4943186"/>
          </a:xfrm>
          <a:prstGeom prst="rect">
            <a:avLst/>
          </a:prstGeom>
          <a:noFill/>
          <a:ln>
            <a:noFill/>
          </a:ln>
          <a:effectLst>
            <a:outerShdw blurRad="50800" dist="38100" algn="l" rotWithShape="0">
              <a:srgbClr val="000000">
                <a:alpha val="40000"/>
              </a:srgbClr>
            </a:outerShdw>
          </a:effectLst>
        </p:spPr>
      </p:pic>
      <p:sp>
        <p:nvSpPr>
          <p:cNvPr id="420" name="Google Shape;420;p97"/>
          <p:cNvSpPr>
            <a:spLocks noGrp="1"/>
          </p:cNvSpPr>
          <p:nvPr>
            <p:ph type="pic" idx="2"/>
          </p:nvPr>
        </p:nvSpPr>
        <p:spPr>
          <a:xfrm>
            <a:off x="2281293" y="5218326"/>
            <a:ext cx="2066644" cy="3695561"/>
          </a:xfrm>
          <a:prstGeom prst="rect">
            <a:avLst/>
          </a:prstGeom>
          <a:noFill/>
          <a:ln>
            <a:noFill/>
          </a:ln>
        </p:spPr>
      </p:sp>
      <p:sp>
        <p:nvSpPr>
          <p:cNvPr id="421" name="Google Shape;421;p97"/>
          <p:cNvSpPr>
            <a:spLocks noGrp="1"/>
          </p:cNvSpPr>
          <p:nvPr>
            <p:ph type="pic" idx="3"/>
          </p:nvPr>
        </p:nvSpPr>
        <p:spPr>
          <a:xfrm>
            <a:off x="4750255" y="3454840"/>
            <a:ext cx="4065406" cy="5449674"/>
          </a:xfrm>
          <a:prstGeom prst="rect">
            <a:avLst/>
          </a:prstGeom>
          <a:noFill/>
          <a:ln>
            <a:noFill/>
          </a:ln>
        </p:spPr>
      </p:sp>
      <p:sp>
        <p:nvSpPr>
          <p:cNvPr id="422" name="Google Shape;422;p97"/>
          <p:cNvSpPr txBox="1">
            <a:spLocks noGrp="1"/>
          </p:cNvSpPr>
          <p:nvPr>
            <p:ph type="body" idx="4"/>
          </p:nvPr>
        </p:nvSpPr>
        <p:spPr>
          <a:xfrm>
            <a:off x="9652000" y="4662698"/>
            <a:ext cx="7079456"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3" name="Google Shape;423;p97"/>
          <p:cNvSpPr txBox="1">
            <a:spLocks noGrp="1"/>
          </p:cNvSpPr>
          <p:nvPr>
            <p:ph type="body" idx="5"/>
          </p:nvPr>
        </p:nvSpPr>
        <p:spPr>
          <a:xfrm>
            <a:off x="9646444" y="5372262"/>
            <a:ext cx="7079456" cy="2659630"/>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animEffect transition="in" filter="fade">
                                      <p:cBhvr>
                                        <p:cTn id="7" dur="500"/>
                                        <p:tgtEl>
                                          <p:spTgt spid="4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8">
                                            <p:txEl>
                                              <p:pRg st="1" end="1"/>
                                            </p:txEl>
                                          </p:spTgt>
                                        </p:tgtEl>
                                        <p:attrNameLst>
                                          <p:attrName>style.visibility</p:attrName>
                                        </p:attrNameLst>
                                      </p:cBhvr>
                                      <p:to>
                                        <p:strVal val="visible"/>
                                      </p:to>
                                    </p:set>
                                    <p:animEffect transition="in" filter="fade">
                                      <p:cBhvr>
                                        <p:cTn id="10" dur="500"/>
                                        <p:tgtEl>
                                          <p:spTgt spid="41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8">
                                            <p:txEl>
                                              <p:pRg st="2" end="2"/>
                                            </p:txEl>
                                          </p:spTgt>
                                        </p:tgtEl>
                                        <p:attrNameLst>
                                          <p:attrName>style.visibility</p:attrName>
                                        </p:attrNameLst>
                                      </p:cBhvr>
                                      <p:to>
                                        <p:strVal val="visible"/>
                                      </p:to>
                                    </p:set>
                                    <p:animEffect transition="in" filter="fade">
                                      <p:cBhvr>
                                        <p:cTn id="13" dur="500"/>
                                        <p:tgtEl>
                                          <p:spTgt spid="41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18">
                                            <p:txEl>
                                              <p:pRg st="3" end="3"/>
                                            </p:txEl>
                                          </p:spTgt>
                                        </p:tgtEl>
                                        <p:attrNameLst>
                                          <p:attrName>style.visibility</p:attrName>
                                        </p:attrNameLst>
                                      </p:cBhvr>
                                      <p:to>
                                        <p:strVal val="visible"/>
                                      </p:to>
                                    </p:set>
                                    <p:animEffect transition="in" filter="fade">
                                      <p:cBhvr>
                                        <p:cTn id="16" dur="500"/>
                                        <p:tgtEl>
                                          <p:spTgt spid="41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18">
                                            <p:txEl>
                                              <p:pRg st="4" end="4"/>
                                            </p:txEl>
                                          </p:spTgt>
                                        </p:tgtEl>
                                        <p:attrNameLst>
                                          <p:attrName>style.visibility</p:attrName>
                                        </p:attrNameLst>
                                      </p:cBhvr>
                                      <p:to>
                                        <p:strVal val="visible"/>
                                      </p:to>
                                    </p:set>
                                    <p:animEffect transition="in" filter="fade">
                                      <p:cBhvr>
                                        <p:cTn id="19" dur="500"/>
                                        <p:tgtEl>
                                          <p:spTgt spid="41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18">
                                            <p:txEl>
                                              <p:pRg st="5" end="5"/>
                                            </p:txEl>
                                          </p:spTgt>
                                        </p:tgtEl>
                                        <p:attrNameLst>
                                          <p:attrName>style.visibility</p:attrName>
                                        </p:attrNameLst>
                                      </p:cBhvr>
                                      <p:to>
                                        <p:strVal val="visible"/>
                                      </p:to>
                                    </p:set>
                                    <p:animEffect transition="in" filter="fade">
                                      <p:cBhvr>
                                        <p:cTn id="22" dur="500"/>
                                        <p:tgtEl>
                                          <p:spTgt spid="41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18">
                                            <p:txEl>
                                              <p:pRg st="6" end="6"/>
                                            </p:txEl>
                                          </p:spTgt>
                                        </p:tgtEl>
                                        <p:attrNameLst>
                                          <p:attrName>style.visibility</p:attrName>
                                        </p:attrNameLst>
                                      </p:cBhvr>
                                      <p:to>
                                        <p:strVal val="visible"/>
                                      </p:to>
                                    </p:set>
                                    <p:animEffect transition="in" filter="fade">
                                      <p:cBhvr>
                                        <p:cTn id="25" dur="500"/>
                                        <p:tgtEl>
                                          <p:spTgt spid="41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18">
                                            <p:txEl>
                                              <p:pRg st="7" end="7"/>
                                            </p:txEl>
                                          </p:spTgt>
                                        </p:tgtEl>
                                        <p:attrNameLst>
                                          <p:attrName>style.visibility</p:attrName>
                                        </p:attrNameLst>
                                      </p:cBhvr>
                                      <p:to>
                                        <p:strVal val="visible"/>
                                      </p:to>
                                    </p:set>
                                    <p:animEffect transition="in" filter="fade">
                                      <p:cBhvr>
                                        <p:cTn id="28" dur="500"/>
                                        <p:tgtEl>
                                          <p:spTgt spid="41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18">
                                            <p:txEl>
                                              <p:pRg st="8" end="8"/>
                                            </p:txEl>
                                          </p:spTgt>
                                        </p:tgtEl>
                                        <p:attrNameLst>
                                          <p:attrName>style.visibility</p:attrName>
                                        </p:attrNameLst>
                                      </p:cBhvr>
                                      <p:to>
                                        <p:strVal val="visible"/>
                                      </p:to>
                                    </p:set>
                                    <p:animEffect transition="in" filter="fade">
                                      <p:cBhvr>
                                        <p:cTn id="31" dur="500"/>
                                        <p:tgtEl>
                                          <p:spTgt spid="418">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19"/>
                                        </p:tgtEl>
                                        <p:attrNameLst>
                                          <p:attrName>style.visibility</p:attrName>
                                        </p:attrNameLst>
                                      </p:cBhvr>
                                      <p:to>
                                        <p:strVal val="visible"/>
                                      </p:to>
                                    </p:set>
                                    <p:animEffect transition="in" filter="fade">
                                      <p:cBhvr>
                                        <p:cTn id="35" dur="500"/>
                                        <p:tgtEl>
                                          <p:spTgt spid="419"/>
                                        </p:tgtEl>
                                      </p:cBhvr>
                                    </p:animEffect>
                                  </p:childTnLst>
                                </p:cTn>
                              </p:par>
                              <p:par>
                                <p:cTn id="36" presetID="10" presetClass="entr" presetSubtype="0" fill="hold" nodeType="withEffect">
                                  <p:stCondLst>
                                    <p:cond delay="0"/>
                                  </p:stCondLst>
                                  <p:childTnLst>
                                    <p:set>
                                      <p:cBhvr>
                                        <p:cTn id="37" dur="1" fill="hold">
                                          <p:stCondLst>
                                            <p:cond delay="0"/>
                                          </p:stCondLst>
                                        </p:cTn>
                                        <p:tgtEl>
                                          <p:spTgt spid="420"/>
                                        </p:tgtEl>
                                        <p:attrNameLst>
                                          <p:attrName>style.visibility</p:attrName>
                                        </p:attrNameLst>
                                      </p:cBhvr>
                                      <p:to>
                                        <p:strVal val="visible"/>
                                      </p:to>
                                    </p:set>
                                    <p:animEffect transition="in" filter="fade">
                                      <p:cBhvr>
                                        <p:cTn id="38" dur="500"/>
                                        <p:tgtEl>
                                          <p:spTgt spid="420"/>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421"/>
                                        </p:tgtEl>
                                        <p:attrNameLst>
                                          <p:attrName>style.visibility</p:attrName>
                                        </p:attrNameLst>
                                      </p:cBhvr>
                                      <p:to>
                                        <p:strVal val="visible"/>
                                      </p:to>
                                    </p:set>
                                    <p:animEffect transition="in" filter="fade">
                                      <p:cBhvr>
                                        <p:cTn id="42" dur="500"/>
                                        <p:tgtEl>
                                          <p:spTgt spid="421"/>
                                        </p:tgtEl>
                                      </p:cBhvr>
                                    </p:animEffect>
                                  </p:childTnLst>
                                </p:cTn>
                              </p:par>
                              <p:par>
                                <p:cTn id="43" presetID="10" presetClass="entr" presetSubtype="0" fill="hold" nodeType="withEffect">
                                  <p:stCondLst>
                                    <p:cond delay="0"/>
                                  </p:stCondLst>
                                  <p:childTnLst>
                                    <p:set>
                                      <p:cBhvr>
                                        <p:cTn id="44" dur="1" fill="hold">
                                          <p:stCondLst>
                                            <p:cond delay="0"/>
                                          </p:stCondLst>
                                        </p:cTn>
                                        <p:tgtEl>
                                          <p:spTgt spid="414"/>
                                        </p:tgtEl>
                                        <p:attrNameLst>
                                          <p:attrName>style.visibility</p:attrName>
                                        </p:attrNameLst>
                                      </p:cBhvr>
                                      <p:to>
                                        <p:strVal val="visible"/>
                                      </p:to>
                                    </p:set>
                                    <p:animEffect transition="in" filter="fade">
                                      <p:cBhvr>
                                        <p:cTn id="45" dur="500"/>
                                        <p:tgtEl>
                                          <p:spTgt spid="414"/>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22">
                                            <p:txEl>
                                              <p:pRg st="0" end="0"/>
                                            </p:txEl>
                                          </p:spTgt>
                                        </p:tgtEl>
                                        <p:attrNameLst>
                                          <p:attrName>style.visibility</p:attrName>
                                        </p:attrNameLst>
                                      </p:cBhvr>
                                      <p:to>
                                        <p:strVal val="visible"/>
                                      </p:to>
                                    </p:set>
                                    <p:animEffect transition="in" filter="fade">
                                      <p:cBhvr>
                                        <p:cTn id="49" dur="500"/>
                                        <p:tgtEl>
                                          <p:spTgt spid="422">
                                            <p:txEl>
                                              <p:pRg st="0" end="0"/>
                                            </p:txEl>
                                          </p:spTgt>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422">
                                            <p:txEl>
                                              <p:pRg st="1" end="1"/>
                                            </p:txEl>
                                          </p:spTgt>
                                        </p:tgtEl>
                                        <p:attrNameLst>
                                          <p:attrName>style.visibility</p:attrName>
                                        </p:attrNameLst>
                                      </p:cBhvr>
                                      <p:to>
                                        <p:strVal val="visible"/>
                                      </p:to>
                                    </p:set>
                                    <p:animEffect transition="in" filter="fade">
                                      <p:cBhvr>
                                        <p:cTn id="53" dur="500"/>
                                        <p:tgtEl>
                                          <p:spTgt spid="422">
                                            <p:txEl>
                                              <p:pRg st="1" end="1"/>
                                            </p:txEl>
                                          </p:spTgt>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422">
                                            <p:txEl>
                                              <p:pRg st="2" end="2"/>
                                            </p:txEl>
                                          </p:spTgt>
                                        </p:tgtEl>
                                        <p:attrNameLst>
                                          <p:attrName>style.visibility</p:attrName>
                                        </p:attrNameLst>
                                      </p:cBhvr>
                                      <p:to>
                                        <p:strVal val="visible"/>
                                      </p:to>
                                    </p:set>
                                    <p:animEffect transition="in" filter="fade">
                                      <p:cBhvr>
                                        <p:cTn id="57" dur="500"/>
                                        <p:tgtEl>
                                          <p:spTgt spid="422">
                                            <p:txEl>
                                              <p:pRg st="2" end="2"/>
                                            </p:txEl>
                                          </p:spTgt>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422">
                                            <p:txEl>
                                              <p:pRg st="3" end="3"/>
                                            </p:txEl>
                                          </p:spTgt>
                                        </p:tgtEl>
                                        <p:attrNameLst>
                                          <p:attrName>style.visibility</p:attrName>
                                        </p:attrNameLst>
                                      </p:cBhvr>
                                      <p:to>
                                        <p:strVal val="visible"/>
                                      </p:to>
                                    </p:set>
                                    <p:animEffect transition="in" filter="fade">
                                      <p:cBhvr>
                                        <p:cTn id="61" dur="500"/>
                                        <p:tgtEl>
                                          <p:spTgt spid="422">
                                            <p:txEl>
                                              <p:pRg st="3" end="3"/>
                                            </p:txEl>
                                          </p:spTgt>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422">
                                            <p:txEl>
                                              <p:pRg st="4" end="4"/>
                                            </p:txEl>
                                          </p:spTgt>
                                        </p:tgtEl>
                                        <p:attrNameLst>
                                          <p:attrName>style.visibility</p:attrName>
                                        </p:attrNameLst>
                                      </p:cBhvr>
                                      <p:to>
                                        <p:strVal val="visible"/>
                                      </p:to>
                                    </p:set>
                                    <p:animEffect transition="in" filter="fade">
                                      <p:cBhvr>
                                        <p:cTn id="65" dur="500"/>
                                        <p:tgtEl>
                                          <p:spTgt spid="422">
                                            <p:txEl>
                                              <p:pRg st="4" end="4"/>
                                            </p:txEl>
                                          </p:spTgt>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422">
                                            <p:txEl>
                                              <p:pRg st="5" end="5"/>
                                            </p:txEl>
                                          </p:spTgt>
                                        </p:tgtEl>
                                        <p:attrNameLst>
                                          <p:attrName>style.visibility</p:attrName>
                                        </p:attrNameLst>
                                      </p:cBhvr>
                                      <p:to>
                                        <p:strVal val="visible"/>
                                      </p:to>
                                    </p:set>
                                    <p:animEffect transition="in" filter="fade">
                                      <p:cBhvr>
                                        <p:cTn id="69" dur="500"/>
                                        <p:tgtEl>
                                          <p:spTgt spid="422">
                                            <p:txEl>
                                              <p:pRg st="5" end="5"/>
                                            </p:txEl>
                                          </p:spTgt>
                                        </p:tgtEl>
                                      </p:cBhvr>
                                    </p:animEffect>
                                  </p:childTnLst>
                                </p:cTn>
                              </p:par>
                            </p:childTnLst>
                          </p:cTn>
                        </p:par>
                        <p:par>
                          <p:cTn id="70" fill="hold">
                            <p:stCondLst>
                              <p:cond delay="4500"/>
                            </p:stCondLst>
                            <p:childTnLst>
                              <p:par>
                                <p:cTn id="71" presetID="10" presetClass="entr" presetSubtype="0" fill="hold" nodeType="afterEffect">
                                  <p:stCondLst>
                                    <p:cond delay="0"/>
                                  </p:stCondLst>
                                  <p:childTnLst>
                                    <p:set>
                                      <p:cBhvr>
                                        <p:cTn id="72" dur="1" fill="hold">
                                          <p:stCondLst>
                                            <p:cond delay="0"/>
                                          </p:stCondLst>
                                        </p:cTn>
                                        <p:tgtEl>
                                          <p:spTgt spid="422">
                                            <p:txEl>
                                              <p:pRg st="6" end="6"/>
                                            </p:txEl>
                                          </p:spTgt>
                                        </p:tgtEl>
                                        <p:attrNameLst>
                                          <p:attrName>style.visibility</p:attrName>
                                        </p:attrNameLst>
                                      </p:cBhvr>
                                      <p:to>
                                        <p:strVal val="visible"/>
                                      </p:to>
                                    </p:set>
                                    <p:animEffect transition="in" filter="fade">
                                      <p:cBhvr>
                                        <p:cTn id="73" dur="500"/>
                                        <p:tgtEl>
                                          <p:spTgt spid="422">
                                            <p:txEl>
                                              <p:pRg st="6" end="6"/>
                                            </p:txEl>
                                          </p:spTgt>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422">
                                            <p:txEl>
                                              <p:pRg st="7" end="7"/>
                                            </p:txEl>
                                          </p:spTgt>
                                        </p:tgtEl>
                                        <p:attrNameLst>
                                          <p:attrName>style.visibility</p:attrName>
                                        </p:attrNameLst>
                                      </p:cBhvr>
                                      <p:to>
                                        <p:strVal val="visible"/>
                                      </p:to>
                                    </p:set>
                                    <p:animEffect transition="in" filter="fade">
                                      <p:cBhvr>
                                        <p:cTn id="77" dur="500"/>
                                        <p:tgtEl>
                                          <p:spTgt spid="422">
                                            <p:txEl>
                                              <p:pRg st="7" end="7"/>
                                            </p:txEl>
                                          </p:spTgt>
                                        </p:tgtEl>
                                      </p:cBhvr>
                                    </p:animEffect>
                                  </p:childTnLst>
                                </p:cTn>
                              </p:par>
                            </p:childTnLst>
                          </p:cTn>
                        </p:par>
                        <p:par>
                          <p:cTn id="78" fill="hold">
                            <p:stCondLst>
                              <p:cond delay="5500"/>
                            </p:stCondLst>
                            <p:childTnLst>
                              <p:par>
                                <p:cTn id="79" presetID="10" presetClass="entr" presetSubtype="0" fill="hold" nodeType="afterEffect">
                                  <p:stCondLst>
                                    <p:cond delay="0"/>
                                  </p:stCondLst>
                                  <p:childTnLst>
                                    <p:set>
                                      <p:cBhvr>
                                        <p:cTn id="80" dur="1" fill="hold">
                                          <p:stCondLst>
                                            <p:cond delay="0"/>
                                          </p:stCondLst>
                                        </p:cTn>
                                        <p:tgtEl>
                                          <p:spTgt spid="422">
                                            <p:txEl>
                                              <p:pRg st="8" end="8"/>
                                            </p:txEl>
                                          </p:spTgt>
                                        </p:tgtEl>
                                        <p:attrNameLst>
                                          <p:attrName>style.visibility</p:attrName>
                                        </p:attrNameLst>
                                      </p:cBhvr>
                                      <p:to>
                                        <p:strVal val="visible"/>
                                      </p:to>
                                    </p:set>
                                    <p:animEffect transition="in" filter="fade">
                                      <p:cBhvr>
                                        <p:cTn id="81" dur="500"/>
                                        <p:tgtEl>
                                          <p:spTgt spid="422">
                                            <p:txEl>
                                              <p:pRg st="8" end="8"/>
                                            </p:txEl>
                                          </p:spTgt>
                                        </p:tgtEl>
                                      </p:cBhvr>
                                    </p:animEffect>
                                  </p:childTnLst>
                                </p:cTn>
                              </p:par>
                              <p:par>
                                <p:cTn id="82" presetID="10" presetClass="entr" presetSubtype="0" fill="hold" nodeType="withEffect">
                                  <p:stCondLst>
                                    <p:cond delay="500"/>
                                  </p:stCondLst>
                                  <p:childTnLst>
                                    <p:set>
                                      <p:cBhvr>
                                        <p:cTn id="83" dur="1" fill="hold">
                                          <p:stCondLst>
                                            <p:cond delay="0"/>
                                          </p:stCondLst>
                                        </p:cTn>
                                        <p:tgtEl>
                                          <p:spTgt spid="413"/>
                                        </p:tgtEl>
                                        <p:attrNameLst>
                                          <p:attrName>style.visibility</p:attrName>
                                        </p:attrNameLst>
                                      </p:cBhvr>
                                      <p:to>
                                        <p:strVal val="visible"/>
                                      </p:to>
                                    </p:set>
                                    <p:animEffect transition="in" filter="fade">
                                      <p:cBhvr>
                                        <p:cTn id="84" dur="1000"/>
                                        <p:tgtEl>
                                          <p:spTgt spid="413"/>
                                        </p:tgtEl>
                                      </p:cBhvr>
                                    </p:animEffect>
                                  </p:childTnLst>
                                </p:cTn>
                              </p:par>
                            </p:childTnLst>
                          </p:cTn>
                        </p:par>
                        <p:par>
                          <p:cTn id="85" fill="hold">
                            <p:stCondLst>
                              <p:cond delay="6500"/>
                            </p:stCondLst>
                            <p:childTnLst>
                              <p:par>
                                <p:cTn id="86" presetID="10" presetClass="entr" presetSubtype="0" fill="hold" nodeType="afterEffect">
                                  <p:stCondLst>
                                    <p:cond delay="0"/>
                                  </p:stCondLst>
                                  <p:childTnLst>
                                    <p:set>
                                      <p:cBhvr>
                                        <p:cTn id="87" dur="1" fill="hold">
                                          <p:stCondLst>
                                            <p:cond delay="0"/>
                                          </p:stCondLst>
                                        </p:cTn>
                                        <p:tgtEl>
                                          <p:spTgt spid="423">
                                            <p:txEl>
                                              <p:pRg st="0" end="0"/>
                                            </p:txEl>
                                          </p:spTgt>
                                        </p:tgtEl>
                                        <p:attrNameLst>
                                          <p:attrName>style.visibility</p:attrName>
                                        </p:attrNameLst>
                                      </p:cBhvr>
                                      <p:to>
                                        <p:strVal val="visible"/>
                                      </p:to>
                                    </p:set>
                                    <p:animEffect transition="in" filter="fade">
                                      <p:cBhvr>
                                        <p:cTn id="88" dur="750"/>
                                        <p:tgtEl>
                                          <p:spTgt spid="423">
                                            <p:txEl>
                                              <p:pRg st="0" end="0"/>
                                            </p:txEl>
                                          </p:spTgt>
                                        </p:tgtEl>
                                      </p:cBhvr>
                                    </p:animEffect>
                                  </p:childTnLst>
                                </p:cTn>
                              </p:par>
                            </p:childTnLst>
                          </p:cTn>
                        </p:par>
                        <p:par>
                          <p:cTn id="89" fill="hold">
                            <p:stCondLst>
                              <p:cond delay="7250"/>
                            </p:stCondLst>
                            <p:childTnLst>
                              <p:par>
                                <p:cTn id="90" presetID="10" presetClass="entr" presetSubtype="0" fill="hold" nodeType="afterEffect">
                                  <p:stCondLst>
                                    <p:cond delay="0"/>
                                  </p:stCondLst>
                                  <p:childTnLst>
                                    <p:set>
                                      <p:cBhvr>
                                        <p:cTn id="91" dur="1" fill="hold">
                                          <p:stCondLst>
                                            <p:cond delay="0"/>
                                          </p:stCondLst>
                                        </p:cTn>
                                        <p:tgtEl>
                                          <p:spTgt spid="423">
                                            <p:txEl>
                                              <p:pRg st="1" end="1"/>
                                            </p:txEl>
                                          </p:spTgt>
                                        </p:tgtEl>
                                        <p:attrNameLst>
                                          <p:attrName>style.visibility</p:attrName>
                                        </p:attrNameLst>
                                      </p:cBhvr>
                                      <p:to>
                                        <p:strVal val="visible"/>
                                      </p:to>
                                    </p:set>
                                    <p:animEffect transition="in" filter="fade">
                                      <p:cBhvr>
                                        <p:cTn id="92" dur="750"/>
                                        <p:tgtEl>
                                          <p:spTgt spid="423">
                                            <p:txEl>
                                              <p:pRg st="1" end="1"/>
                                            </p:txEl>
                                          </p:spTgt>
                                        </p:tgtEl>
                                      </p:cBhvr>
                                    </p:animEffect>
                                  </p:childTnLst>
                                </p:cTn>
                              </p:par>
                            </p:childTnLst>
                          </p:cTn>
                        </p:par>
                        <p:par>
                          <p:cTn id="93" fill="hold">
                            <p:stCondLst>
                              <p:cond delay="8000"/>
                            </p:stCondLst>
                            <p:childTnLst>
                              <p:par>
                                <p:cTn id="94" presetID="10" presetClass="entr" presetSubtype="0" fill="hold" nodeType="afterEffect">
                                  <p:stCondLst>
                                    <p:cond delay="0"/>
                                  </p:stCondLst>
                                  <p:childTnLst>
                                    <p:set>
                                      <p:cBhvr>
                                        <p:cTn id="95" dur="1" fill="hold">
                                          <p:stCondLst>
                                            <p:cond delay="0"/>
                                          </p:stCondLst>
                                        </p:cTn>
                                        <p:tgtEl>
                                          <p:spTgt spid="423">
                                            <p:txEl>
                                              <p:pRg st="2" end="2"/>
                                            </p:txEl>
                                          </p:spTgt>
                                        </p:tgtEl>
                                        <p:attrNameLst>
                                          <p:attrName>style.visibility</p:attrName>
                                        </p:attrNameLst>
                                      </p:cBhvr>
                                      <p:to>
                                        <p:strVal val="visible"/>
                                      </p:to>
                                    </p:set>
                                    <p:animEffect transition="in" filter="fade">
                                      <p:cBhvr>
                                        <p:cTn id="96" dur="750"/>
                                        <p:tgtEl>
                                          <p:spTgt spid="423">
                                            <p:txEl>
                                              <p:pRg st="2" end="2"/>
                                            </p:txEl>
                                          </p:spTgt>
                                        </p:tgtEl>
                                      </p:cBhvr>
                                    </p:animEffect>
                                  </p:childTnLst>
                                </p:cTn>
                              </p:par>
                            </p:childTnLst>
                          </p:cTn>
                        </p:par>
                        <p:par>
                          <p:cTn id="97" fill="hold">
                            <p:stCondLst>
                              <p:cond delay="8750"/>
                            </p:stCondLst>
                            <p:childTnLst>
                              <p:par>
                                <p:cTn id="98" presetID="10" presetClass="entr" presetSubtype="0" fill="hold" nodeType="afterEffect">
                                  <p:stCondLst>
                                    <p:cond delay="0"/>
                                  </p:stCondLst>
                                  <p:childTnLst>
                                    <p:set>
                                      <p:cBhvr>
                                        <p:cTn id="99" dur="1" fill="hold">
                                          <p:stCondLst>
                                            <p:cond delay="0"/>
                                          </p:stCondLst>
                                        </p:cTn>
                                        <p:tgtEl>
                                          <p:spTgt spid="423">
                                            <p:txEl>
                                              <p:pRg st="3" end="3"/>
                                            </p:txEl>
                                          </p:spTgt>
                                        </p:tgtEl>
                                        <p:attrNameLst>
                                          <p:attrName>style.visibility</p:attrName>
                                        </p:attrNameLst>
                                      </p:cBhvr>
                                      <p:to>
                                        <p:strVal val="visible"/>
                                      </p:to>
                                    </p:set>
                                    <p:animEffect transition="in" filter="fade">
                                      <p:cBhvr>
                                        <p:cTn id="100" dur="750"/>
                                        <p:tgtEl>
                                          <p:spTgt spid="423">
                                            <p:txEl>
                                              <p:pRg st="3" end="3"/>
                                            </p:txEl>
                                          </p:spTgt>
                                        </p:tgtEl>
                                      </p:cBhvr>
                                    </p:animEffect>
                                  </p:childTnLst>
                                </p:cTn>
                              </p:par>
                            </p:childTnLst>
                          </p:cTn>
                        </p:par>
                        <p:par>
                          <p:cTn id="101" fill="hold">
                            <p:stCondLst>
                              <p:cond delay="9500"/>
                            </p:stCondLst>
                            <p:childTnLst>
                              <p:par>
                                <p:cTn id="102" presetID="10" presetClass="entr" presetSubtype="0" fill="hold" nodeType="afterEffect">
                                  <p:stCondLst>
                                    <p:cond delay="0"/>
                                  </p:stCondLst>
                                  <p:childTnLst>
                                    <p:set>
                                      <p:cBhvr>
                                        <p:cTn id="103" dur="1" fill="hold">
                                          <p:stCondLst>
                                            <p:cond delay="0"/>
                                          </p:stCondLst>
                                        </p:cTn>
                                        <p:tgtEl>
                                          <p:spTgt spid="423">
                                            <p:txEl>
                                              <p:pRg st="4" end="4"/>
                                            </p:txEl>
                                          </p:spTgt>
                                        </p:tgtEl>
                                        <p:attrNameLst>
                                          <p:attrName>style.visibility</p:attrName>
                                        </p:attrNameLst>
                                      </p:cBhvr>
                                      <p:to>
                                        <p:strVal val="visible"/>
                                      </p:to>
                                    </p:set>
                                    <p:animEffect transition="in" filter="fade">
                                      <p:cBhvr>
                                        <p:cTn id="104" dur="750"/>
                                        <p:tgtEl>
                                          <p:spTgt spid="423">
                                            <p:txEl>
                                              <p:pRg st="4" end="4"/>
                                            </p:txEl>
                                          </p:spTgt>
                                        </p:tgtEl>
                                      </p:cBhvr>
                                    </p:animEffect>
                                  </p:childTnLst>
                                </p:cTn>
                              </p:par>
                            </p:childTnLst>
                          </p:cTn>
                        </p:par>
                        <p:par>
                          <p:cTn id="105" fill="hold">
                            <p:stCondLst>
                              <p:cond delay="10250"/>
                            </p:stCondLst>
                            <p:childTnLst>
                              <p:par>
                                <p:cTn id="106" presetID="10" presetClass="entr" presetSubtype="0" fill="hold" nodeType="afterEffect">
                                  <p:stCondLst>
                                    <p:cond delay="0"/>
                                  </p:stCondLst>
                                  <p:childTnLst>
                                    <p:set>
                                      <p:cBhvr>
                                        <p:cTn id="107" dur="1" fill="hold">
                                          <p:stCondLst>
                                            <p:cond delay="0"/>
                                          </p:stCondLst>
                                        </p:cTn>
                                        <p:tgtEl>
                                          <p:spTgt spid="423">
                                            <p:txEl>
                                              <p:pRg st="5" end="5"/>
                                            </p:txEl>
                                          </p:spTgt>
                                        </p:tgtEl>
                                        <p:attrNameLst>
                                          <p:attrName>style.visibility</p:attrName>
                                        </p:attrNameLst>
                                      </p:cBhvr>
                                      <p:to>
                                        <p:strVal val="visible"/>
                                      </p:to>
                                    </p:set>
                                    <p:animEffect transition="in" filter="fade">
                                      <p:cBhvr>
                                        <p:cTn id="108" dur="750"/>
                                        <p:tgtEl>
                                          <p:spTgt spid="423">
                                            <p:txEl>
                                              <p:pRg st="5" end="5"/>
                                            </p:txEl>
                                          </p:spTgt>
                                        </p:tgtEl>
                                      </p:cBhvr>
                                    </p:animEffect>
                                  </p:childTnLst>
                                </p:cTn>
                              </p:par>
                            </p:childTnLst>
                          </p:cTn>
                        </p:par>
                        <p:par>
                          <p:cTn id="109" fill="hold">
                            <p:stCondLst>
                              <p:cond delay="11000"/>
                            </p:stCondLst>
                            <p:childTnLst>
                              <p:par>
                                <p:cTn id="110" presetID="10" presetClass="entr" presetSubtype="0" fill="hold" nodeType="afterEffect">
                                  <p:stCondLst>
                                    <p:cond delay="0"/>
                                  </p:stCondLst>
                                  <p:childTnLst>
                                    <p:set>
                                      <p:cBhvr>
                                        <p:cTn id="111" dur="1" fill="hold">
                                          <p:stCondLst>
                                            <p:cond delay="0"/>
                                          </p:stCondLst>
                                        </p:cTn>
                                        <p:tgtEl>
                                          <p:spTgt spid="423">
                                            <p:txEl>
                                              <p:pRg st="6" end="6"/>
                                            </p:txEl>
                                          </p:spTgt>
                                        </p:tgtEl>
                                        <p:attrNameLst>
                                          <p:attrName>style.visibility</p:attrName>
                                        </p:attrNameLst>
                                      </p:cBhvr>
                                      <p:to>
                                        <p:strVal val="visible"/>
                                      </p:to>
                                    </p:set>
                                    <p:animEffect transition="in" filter="fade">
                                      <p:cBhvr>
                                        <p:cTn id="112" dur="750"/>
                                        <p:tgtEl>
                                          <p:spTgt spid="423">
                                            <p:txEl>
                                              <p:pRg st="6" end="6"/>
                                            </p:txEl>
                                          </p:spTgt>
                                        </p:tgtEl>
                                      </p:cBhvr>
                                    </p:animEffect>
                                  </p:childTnLst>
                                </p:cTn>
                              </p:par>
                            </p:childTnLst>
                          </p:cTn>
                        </p:par>
                        <p:par>
                          <p:cTn id="113" fill="hold">
                            <p:stCondLst>
                              <p:cond delay="11750"/>
                            </p:stCondLst>
                            <p:childTnLst>
                              <p:par>
                                <p:cTn id="114" presetID="10" presetClass="entr" presetSubtype="0" fill="hold" nodeType="afterEffect">
                                  <p:stCondLst>
                                    <p:cond delay="0"/>
                                  </p:stCondLst>
                                  <p:childTnLst>
                                    <p:set>
                                      <p:cBhvr>
                                        <p:cTn id="115" dur="1" fill="hold">
                                          <p:stCondLst>
                                            <p:cond delay="0"/>
                                          </p:stCondLst>
                                        </p:cTn>
                                        <p:tgtEl>
                                          <p:spTgt spid="423">
                                            <p:txEl>
                                              <p:pRg st="7" end="7"/>
                                            </p:txEl>
                                          </p:spTgt>
                                        </p:tgtEl>
                                        <p:attrNameLst>
                                          <p:attrName>style.visibility</p:attrName>
                                        </p:attrNameLst>
                                      </p:cBhvr>
                                      <p:to>
                                        <p:strVal val="visible"/>
                                      </p:to>
                                    </p:set>
                                    <p:animEffect transition="in" filter="fade">
                                      <p:cBhvr>
                                        <p:cTn id="116" dur="750"/>
                                        <p:tgtEl>
                                          <p:spTgt spid="423">
                                            <p:txEl>
                                              <p:pRg st="7" end="7"/>
                                            </p:txEl>
                                          </p:spTgt>
                                        </p:tgtEl>
                                      </p:cBhvr>
                                    </p:animEffect>
                                  </p:childTnLst>
                                </p:cTn>
                              </p:par>
                            </p:childTnLst>
                          </p:cTn>
                        </p:par>
                        <p:par>
                          <p:cTn id="117" fill="hold">
                            <p:stCondLst>
                              <p:cond delay="12500"/>
                            </p:stCondLst>
                            <p:childTnLst>
                              <p:par>
                                <p:cTn id="118" presetID="10" presetClass="entr" presetSubtype="0" fill="hold" nodeType="afterEffect">
                                  <p:stCondLst>
                                    <p:cond delay="0"/>
                                  </p:stCondLst>
                                  <p:childTnLst>
                                    <p:set>
                                      <p:cBhvr>
                                        <p:cTn id="119" dur="1" fill="hold">
                                          <p:stCondLst>
                                            <p:cond delay="0"/>
                                          </p:stCondLst>
                                        </p:cTn>
                                        <p:tgtEl>
                                          <p:spTgt spid="423">
                                            <p:txEl>
                                              <p:pRg st="8" end="8"/>
                                            </p:txEl>
                                          </p:spTgt>
                                        </p:tgtEl>
                                        <p:attrNameLst>
                                          <p:attrName>style.visibility</p:attrName>
                                        </p:attrNameLst>
                                      </p:cBhvr>
                                      <p:to>
                                        <p:strVal val="visible"/>
                                      </p:to>
                                    </p:set>
                                    <p:animEffect transition="in" filter="fade">
                                      <p:cBhvr>
                                        <p:cTn id="120" dur="750"/>
                                        <p:tgtEl>
                                          <p:spTgt spid="4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obile 4">
  <p:cSld name="Mobile 4">
    <p:spTree>
      <p:nvGrpSpPr>
        <p:cNvPr id="1" name="Shape 424"/>
        <p:cNvGrpSpPr/>
        <p:nvPr/>
      </p:nvGrpSpPr>
      <p:grpSpPr>
        <a:xfrm>
          <a:off x="0" y="0"/>
          <a:ext cx="0" cy="0"/>
          <a:chOff x="0" y="0"/>
          <a:chExt cx="0" cy="0"/>
        </a:xfrm>
      </p:grpSpPr>
      <p:pic>
        <p:nvPicPr>
          <p:cNvPr id="425" name="Google Shape;425;p98"/>
          <p:cNvPicPr preferRelativeResize="0"/>
          <p:nvPr/>
        </p:nvPicPr>
        <p:blipFill rotWithShape="1">
          <a:blip r:embed="rId2">
            <a:alphaModFix/>
          </a:blip>
          <a:srcRect/>
          <a:stretch/>
        </p:blipFill>
        <p:spPr>
          <a:xfrm>
            <a:off x="4016270" y="2806700"/>
            <a:ext cx="4734030" cy="6731000"/>
          </a:xfrm>
          <a:prstGeom prst="rect">
            <a:avLst/>
          </a:prstGeom>
          <a:noFill/>
          <a:ln>
            <a:noFill/>
          </a:ln>
          <a:effectLst>
            <a:outerShdw blurRad="50800" dist="38100" algn="l" rotWithShape="0">
              <a:srgbClr val="000000">
                <a:alpha val="40000"/>
              </a:srgbClr>
            </a:outerShdw>
          </a:effectLst>
        </p:spPr>
      </p:pic>
      <p:sp>
        <p:nvSpPr>
          <p:cNvPr id="426" name="Google Shape;426;p98"/>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7" name="Google Shape;427;p98"/>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8" name="Google Shape;428;p98"/>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429" name="Google Shape;429;p98"/>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30" name="Google Shape;430;p98"/>
          <p:cNvPicPr preferRelativeResize="0"/>
          <p:nvPr/>
        </p:nvPicPr>
        <p:blipFill rotWithShape="1">
          <a:blip r:embed="rId3">
            <a:alphaModFix/>
          </a:blip>
          <a:srcRect/>
          <a:stretch/>
        </p:blipFill>
        <p:spPr>
          <a:xfrm>
            <a:off x="1711261" y="4594514"/>
            <a:ext cx="2419309" cy="4943186"/>
          </a:xfrm>
          <a:prstGeom prst="rect">
            <a:avLst/>
          </a:prstGeom>
          <a:noFill/>
          <a:ln>
            <a:noFill/>
          </a:ln>
          <a:effectLst>
            <a:outerShdw blurRad="50800" dist="38100" algn="l" rotWithShape="0">
              <a:srgbClr val="000000">
                <a:alpha val="40000"/>
              </a:srgbClr>
            </a:outerShdw>
          </a:effectLst>
        </p:spPr>
      </p:pic>
      <p:sp>
        <p:nvSpPr>
          <p:cNvPr id="431" name="Google Shape;431;p98"/>
          <p:cNvSpPr>
            <a:spLocks noGrp="1"/>
          </p:cNvSpPr>
          <p:nvPr>
            <p:ph type="pic" idx="2"/>
          </p:nvPr>
        </p:nvSpPr>
        <p:spPr>
          <a:xfrm>
            <a:off x="1887593" y="5218326"/>
            <a:ext cx="2066644" cy="3695561"/>
          </a:xfrm>
          <a:prstGeom prst="rect">
            <a:avLst/>
          </a:prstGeom>
          <a:noFill/>
          <a:ln>
            <a:noFill/>
          </a:ln>
        </p:spPr>
      </p:sp>
      <p:sp>
        <p:nvSpPr>
          <p:cNvPr id="432" name="Google Shape;432;p98"/>
          <p:cNvSpPr>
            <a:spLocks noGrp="1"/>
          </p:cNvSpPr>
          <p:nvPr>
            <p:ph type="pic" idx="3"/>
          </p:nvPr>
        </p:nvSpPr>
        <p:spPr>
          <a:xfrm>
            <a:off x="4357539" y="3440326"/>
            <a:ext cx="4065406" cy="5449674"/>
          </a:xfrm>
          <a:prstGeom prst="rect">
            <a:avLst/>
          </a:prstGeom>
          <a:noFill/>
          <a:ln>
            <a:noFill/>
          </a:ln>
        </p:spPr>
      </p:sp>
      <p:sp>
        <p:nvSpPr>
          <p:cNvPr id="433" name="Google Shape;433;p98"/>
          <p:cNvSpPr>
            <a:spLocks noGrp="1"/>
          </p:cNvSpPr>
          <p:nvPr>
            <p:ph type="pic" idx="4"/>
          </p:nvPr>
        </p:nvSpPr>
        <p:spPr>
          <a:xfrm>
            <a:off x="9424060" y="2942627"/>
            <a:ext cx="744806" cy="744806"/>
          </a:xfrm>
          <a:prstGeom prst="rect">
            <a:avLst/>
          </a:prstGeom>
          <a:noFill/>
          <a:ln>
            <a:noFill/>
          </a:ln>
        </p:spPr>
      </p:sp>
      <p:sp>
        <p:nvSpPr>
          <p:cNvPr id="434" name="Google Shape;434;p98"/>
          <p:cNvSpPr txBox="1">
            <a:spLocks noGrp="1"/>
          </p:cNvSpPr>
          <p:nvPr>
            <p:ph type="body" idx="5"/>
          </p:nvPr>
        </p:nvSpPr>
        <p:spPr>
          <a:xfrm>
            <a:off x="10173729" y="2832915"/>
            <a:ext cx="6444456"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5" name="Google Shape;435;p98"/>
          <p:cNvSpPr txBox="1">
            <a:spLocks noGrp="1"/>
          </p:cNvSpPr>
          <p:nvPr>
            <p:ph type="body" idx="6"/>
          </p:nvPr>
        </p:nvSpPr>
        <p:spPr>
          <a:xfrm>
            <a:off x="10168173" y="3520602"/>
            <a:ext cx="6450012" cy="1375853"/>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6" name="Google Shape;436;p98"/>
          <p:cNvSpPr>
            <a:spLocks noGrp="1"/>
          </p:cNvSpPr>
          <p:nvPr>
            <p:ph type="pic" idx="7"/>
          </p:nvPr>
        </p:nvSpPr>
        <p:spPr>
          <a:xfrm>
            <a:off x="9424060" y="5202969"/>
            <a:ext cx="744806" cy="744806"/>
          </a:xfrm>
          <a:prstGeom prst="rect">
            <a:avLst/>
          </a:prstGeom>
          <a:noFill/>
          <a:ln>
            <a:noFill/>
          </a:ln>
        </p:spPr>
      </p:sp>
      <p:sp>
        <p:nvSpPr>
          <p:cNvPr id="437" name="Google Shape;437;p98"/>
          <p:cNvSpPr txBox="1">
            <a:spLocks noGrp="1"/>
          </p:cNvSpPr>
          <p:nvPr>
            <p:ph type="body" idx="8"/>
          </p:nvPr>
        </p:nvSpPr>
        <p:spPr>
          <a:xfrm>
            <a:off x="10173729" y="5093257"/>
            <a:ext cx="6444456"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8" name="Google Shape;438;p98"/>
          <p:cNvSpPr txBox="1">
            <a:spLocks noGrp="1"/>
          </p:cNvSpPr>
          <p:nvPr>
            <p:ph type="body" idx="9"/>
          </p:nvPr>
        </p:nvSpPr>
        <p:spPr>
          <a:xfrm>
            <a:off x="10168173" y="5780944"/>
            <a:ext cx="6450012" cy="1375853"/>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9" name="Google Shape;439;p98"/>
          <p:cNvSpPr>
            <a:spLocks noGrp="1"/>
          </p:cNvSpPr>
          <p:nvPr>
            <p:ph type="pic" idx="13"/>
          </p:nvPr>
        </p:nvSpPr>
        <p:spPr>
          <a:xfrm>
            <a:off x="9424060" y="7528649"/>
            <a:ext cx="744806" cy="744806"/>
          </a:xfrm>
          <a:prstGeom prst="rect">
            <a:avLst/>
          </a:prstGeom>
          <a:noFill/>
          <a:ln>
            <a:noFill/>
          </a:ln>
        </p:spPr>
      </p:sp>
      <p:sp>
        <p:nvSpPr>
          <p:cNvPr id="440" name="Google Shape;440;p98"/>
          <p:cNvSpPr txBox="1">
            <a:spLocks noGrp="1"/>
          </p:cNvSpPr>
          <p:nvPr>
            <p:ph type="body" idx="14"/>
          </p:nvPr>
        </p:nvSpPr>
        <p:spPr>
          <a:xfrm>
            <a:off x="10173729" y="7418937"/>
            <a:ext cx="6444456"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1" name="Google Shape;441;p98"/>
          <p:cNvSpPr txBox="1">
            <a:spLocks noGrp="1"/>
          </p:cNvSpPr>
          <p:nvPr>
            <p:ph type="body" idx="15"/>
          </p:nvPr>
        </p:nvSpPr>
        <p:spPr>
          <a:xfrm>
            <a:off x="10168173" y="8106624"/>
            <a:ext cx="6450012" cy="1375853"/>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9">
                                            <p:txEl>
                                              <p:pRg st="0" end="0"/>
                                            </p:txEl>
                                          </p:spTgt>
                                        </p:tgtEl>
                                        <p:attrNameLst>
                                          <p:attrName>style.visibility</p:attrName>
                                        </p:attrNameLst>
                                      </p:cBhvr>
                                      <p:to>
                                        <p:strVal val="visible"/>
                                      </p:to>
                                    </p:set>
                                    <p:animEffect transition="in" filter="fade">
                                      <p:cBhvr>
                                        <p:cTn id="7" dur="500"/>
                                        <p:tgtEl>
                                          <p:spTgt spid="42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29">
                                            <p:txEl>
                                              <p:pRg st="1" end="1"/>
                                            </p:txEl>
                                          </p:spTgt>
                                        </p:tgtEl>
                                        <p:attrNameLst>
                                          <p:attrName>style.visibility</p:attrName>
                                        </p:attrNameLst>
                                      </p:cBhvr>
                                      <p:to>
                                        <p:strVal val="visible"/>
                                      </p:to>
                                    </p:set>
                                    <p:animEffect transition="in" filter="fade">
                                      <p:cBhvr>
                                        <p:cTn id="10" dur="500"/>
                                        <p:tgtEl>
                                          <p:spTgt spid="42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29">
                                            <p:txEl>
                                              <p:pRg st="2" end="2"/>
                                            </p:txEl>
                                          </p:spTgt>
                                        </p:tgtEl>
                                        <p:attrNameLst>
                                          <p:attrName>style.visibility</p:attrName>
                                        </p:attrNameLst>
                                      </p:cBhvr>
                                      <p:to>
                                        <p:strVal val="visible"/>
                                      </p:to>
                                    </p:set>
                                    <p:animEffect transition="in" filter="fade">
                                      <p:cBhvr>
                                        <p:cTn id="13" dur="500"/>
                                        <p:tgtEl>
                                          <p:spTgt spid="42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29">
                                            <p:txEl>
                                              <p:pRg st="3" end="3"/>
                                            </p:txEl>
                                          </p:spTgt>
                                        </p:tgtEl>
                                        <p:attrNameLst>
                                          <p:attrName>style.visibility</p:attrName>
                                        </p:attrNameLst>
                                      </p:cBhvr>
                                      <p:to>
                                        <p:strVal val="visible"/>
                                      </p:to>
                                    </p:set>
                                    <p:animEffect transition="in" filter="fade">
                                      <p:cBhvr>
                                        <p:cTn id="16" dur="500"/>
                                        <p:tgtEl>
                                          <p:spTgt spid="42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29">
                                            <p:txEl>
                                              <p:pRg st="4" end="4"/>
                                            </p:txEl>
                                          </p:spTgt>
                                        </p:tgtEl>
                                        <p:attrNameLst>
                                          <p:attrName>style.visibility</p:attrName>
                                        </p:attrNameLst>
                                      </p:cBhvr>
                                      <p:to>
                                        <p:strVal val="visible"/>
                                      </p:to>
                                    </p:set>
                                    <p:animEffect transition="in" filter="fade">
                                      <p:cBhvr>
                                        <p:cTn id="19" dur="500"/>
                                        <p:tgtEl>
                                          <p:spTgt spid="42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29">
                                            <p:txEl>
                                              <p:pRg st="5" end="5"/>
                                            </p:txEl>
                                          </p:spTgt>
                                        </p:tgtEl>
                                        <p:attrNameLst>
                                          <p:attrName>style.visibility</p:attrName>
                                        </p:attrNameLst>
                                      </p:cBhvr>
                                      <p:to>
                                        <p:strVal val="visible"/>
                                      </p:to>
                                    </p:set>
                                    <p:animEffect transition="in" filter="fade">
                                      <p:cBhvr>
                                        <p:cTn id="22" dur="500"/>
                                        <p:tgtEl>
                                          <p:spTgt spid="42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29">
                                            <p:txEl>
                                              <p:pRg st="6" end="6"/>
                                            </p:txEl>
                                          </p:spTgt>
                                        </p:tgtEl>
                                        <p:attrNameLst>
                                          <p:attrName>style.visibility</p:attrName>
                                        </p:attrNameLst>
                                      </p:cBhvr>
                                      <p:to>
                                        <p:strVal val="visible"/>
                                      </p:to>
                                    </p:set>
                                    <p:animEffect transition="in" filter="fade">
                                      <p:cBhvr>
                                        <p:cTn id="25" dur="500"/>
                                        <p:tgtEl>
                                          <p:spTgt spid="42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29">
                                            <p:txEl>
                                              <p:pRg st="7" end="7"/>
                                            </p:txEl>
                                          </p:spTgt>
                                        </p:tgtEl>
                                        <p:attrNameLst>
                                          <p:attrName>style.visibility</p:attrName>
                                        </p:attrNameLst>
                                      </p:cBhvr>
                                      <p:to>
                                        <p:strVal val="visible"/>
                                      </p:to>
                                    </p:set>
                                    <p:animEffect transition="in" filter="fade">
                                      <p:cBhvr>
                                        <p:cTn id="28" dur="500"/>
                                        <p:tgtEl>
                                          <p:spTgt spid="42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29">
                                            <p:txEl>
                                              <p:pRg st="8" end="8"/>
                                            </p:txEl>
                                          </p:spTgt>
                                        </p:tgtEl>
                                        <p:attrNameLst>
                                          <p:attrName>style.visibility</p:attrName>
                                        </p:attrNameLst>
                                      </p:cBhvr>
                                      <p:to>
                                        <p:strVal val="visible"/>
                                      </p:to>
                                    </p:set>
                                    <p:animEffect transition="in" filter="fade">
                                      <p:cBhvr>
                                        <p:cTn id="31" dur="500"/>
                                        <p:tgtEl>
                                          <p:spTgt spid="429">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30"/>
                                        </p:tgtEl>
                                        <p:attrNameLst>
                                          <p:attrName>style.visibility</p:attrName>
                                        </p:attrNameLst>
                                      </p:cBhvr>
                                      <p:to>
                                        <p:strVal val="visible"/>
                                      </p:to>
                                    </p:set>
                                    <p:animEffect transition="in" filter="fade">
                                      <p:cBhvr>
                                        <p:cTn id="35" dur="500"/>
                                        <p:tgtEl>
                                          <p:spTgt spid="430"/>
                                        </p:tgtEl>
                                      </p:cBhvr>
                                    </p:animEffect>
                                  </p:childTnLst>
                                </p:cTn>
                              </p:par>
                              <p:par>
                                <p:cTn id="36" presetID="10" presetClass="entr" presetSubtype="0" fill="hold" nodeType="withEffect">
                                  <p:stCondLst>
                                    <p:cond delay="0"/>
                                  </p:stCondLst>
                                  <p:childTnLst>
                                    <p:set>
                                      <p:cBhvr>
                                        <p:cTn id="37" dur="1" fill="hold">
                                          <p:stCondLst>
                                            <p:cond delay="0"/>
                                          </p:stCondLst>
                                        </p:cTn>
                                        <p:tgtEl>
                                          <p:spTgt spid="431"/>
                                        </p:tgtEl>
                                        <p:attrNameLst>
                                          <p:attrName>style.visibility</p:attrName>
                                        </p:attrNameLst>
                                      </p:cBhvr>
                                      <p:to>
                                        <p:strVal val="visible"/>
                                      </p:to>
                                    </p:set>
                                    <p:animEffect transition="in" filter="fade">
                                      <p:cBhvr>
                                        <p:cTn id="38" dur="500"/>
                                        <p:tgtEl>
                                          <p:spTgt spid="431"/>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432"/>
                                        </p:tgtEl>
                                        <p:attrNameLst>
                                          <p:attrName>style.visibility</p:attrName>
                                        </p:attrNameLst>
                                      </p:cBhvr>
                                      <p:to>
                                        <p:strVal val="visible"/>
                                      </p:to>
                                    </p:set>
                                    <p:animEffect transition="in" filter="fade">
                                      <p:cBhvr>
                                        <p:cTn id="42" dur="500"/>
                                        <p:tgtEl>
                                          <p:spTgt spid="432"/>
                                        </p:tgtEl>
                                      </p:cBhvr>
                                    </p:animEffect>
                                  </p:childTnLst>
                                </p:cTn>
                              </p:par>
                              <p:par>
                                <p:cTn id="43" presetID="10" presetClass="entr" presetSubtype="0" fill="hold" nodeType="withEffect">
                                  <p:stCondLst>
                                    <p:cond delay="0"/>
                                  </p:stCondLst>
                                  <p:childTnLst>
                                    <p:set>
                                      <p:cBhvr>
                                        <p:cTn id="44" dur="1" fill="hold">
                                          <p:stCondLst>
                                            <p:cond delay="0"/>
                                          </p:stCondLst>
                                        </p:cTn>
                                        <p:tgtEl>
                                          <p:spTgt spid="425"/>
                                        </p:tgtEl>
                                        <p:attrNameLst>
                                          <p:attrName>style.visibility</p:attrName>
                                        </p:attrNameLst>
                                      </p:cBhvr>
                                      <p:to>
                                        <p:strVal val="visible"/>
                                      </p:to>
                                    </p:set>
                                    <p:animEffect transition="in" filter="fade">
                                      <p:cBhvr>
                                        <p:cTn id="45" dur="500"/>
                                        <p:tgtEl>
                                          <p:spTgt spid="425"/>
                                        </p:tgtEl>
                                      </p:cBhvr>
                                    </p:animEffect>
                                  </p:childTnLst>
                                </p:cTn>
                              </p:par>
                              <p:par>
                                <p:cTn id="46" presetID="23" presetClass="entr" presetSubtype="16" fill="hold" nodeType="withEffect">
                                  <p:stCondLst>
                                    <p:cond delay="250"/>
                                  </p:stCondLst>
                                  <p:childTnLst>
                                    <p:set>
                                      <p:cBhvr>
                                        <p:cTn id="47" dur="1" fill="hold">
                                          <p:stCondLst>
                                            <p:cond delay="0"/>
                                          </p:stCondLst>
                                        </p:cTn>
                                        <p:tgtEl>
                                          <p:spTgt spid="433"/>
                                        </p:tgtEl>
                                        <p:attrNameLst>
                                          <p:attrName>style.visibility</p:attrName>
                                        </p:attrNameLst>
                                      </p:cBhvr>
                                      <p:to>
                                        <p:strVal val="visible"/>
                                      </p:to>
                                    </p:set>
                                    <p:anim calcmode="lin" valueType="num">
                                      <p:cBhvr additive="base">
                                        <p:cTn id="48" dur="500"/>
                                        <p:tgtEl>
                                          <p:spTgt spid="433"/>
                                        </p:tgtEl>
                                        <p:attrNameLst>
                                          <p:attrName>ppt_w</p:attrName>
                                        </p:attrNameLst>
                                      </p:cBhvr>
                                      <p:tavLst>
                                        <p:tav tm="0">
                                          <p:val>
                                            <p:strVal val="0"/>
                                          </p:val>
                                        </p:tav>
                                        <p:tav tm="100000">
                                          <p:val>
                                            <p:strVal val="#ppt_w"/>
                                          </p:val>
                                        </p:tav>
                                      </p:tavLst>
                                    </p:anim>
                                    <p:anim calcmode="lin" valueType="num">
                                      <p:cBhvr additive="base">
                                        <p:cTn id="49" dur="500"/>
                                        <p:tgtEl>
                                          <p:spTgt spid="433"/>
                                        </p:tgtEl>
                                        <p:attrNameLst>
                                          <p:attrName>ppt_h</p:attrName>
                                        </p:attrNameLst>
                                      </p:cBhvr>
                                      <p:tavLst>
                                        <p:tav tm="0">
                                          <p:val>
                                            <p:strVal val="0"/>
                                          </p:val>
                                        </p:tav>
                                        <p:tav tm="100000">
                                          <p:val>
                                            <p:strVal val="#ppt_h"/>
                                          </p:val>
                                        </p:tav>
                                      </p:tavLst>
                                    </p:anim>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434">
                                            <p:txEl>
                                              <p:pRg st="0" end="0"/>
                                            </p:txEl>
                                          </p:spTgt>
                                        </p:tgtEl>
                                        <p:attrNameLst>
                                          <p:attrName>style.visibility</p:attrName>
                                        </p:attrNameLst>
                                      </p:cBhvr>
                                      <p:to>
                                        <p:strVal val="visible"/>
                                      </p:to>
                                    </p:set>
                                    <p:animEffect transition="in" filter="fade">
                                      <p:cBhvr>
                                        <p:cTn id="53" dur="500"/>
                                        <p:tgtEl>
                                          <p:spTgt spid="434">
                                            <p:txEl>
                                              <p:pRg st="0" end="0"/>
                                            </p:txEl>
                                          </p:spTgt>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434">
                                            <p:txEl>
                                              <p:pRg st="1" end="1"/>
                                            </p:txEl>
                                          </p:spTgt>
                                        </p:tgtEl>
                                        <p:attrNameLst>
                                          <p:attrName>style.visibility</p:attrName>
                                        </p:attrNameLst>
                                      </p:cBhvr>
                                      <p:to>
                                        <p:strVal val="visible"/>
                                      </p:to>
                                    </p:set>
                                    <p:animEffect transition="in" filter="fade">
                                      <p:cBhvr>
                                        <p:cTn id="57" dur="500"/>
                                        <p:tgtEl>
                                          <p:spTgt spid="434">
                                            <p:txEl>
                                              <p:pRg st="1" end="1"/>
                                            </p:txEl>
                                          </p:spTgt>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434">
                                            <p:txEl>
                                              <p:pRg st="2" end="2"/>
                                            </p:txEl>
                                          </p:spTgt>
                                        </p:tgtEl>
                                        <p:attrNameLst>
                                          <p:attrName>style.visibility</p:attrName>
                                        </p:attrNameLst>
                                      </p:cBhvr>
                                      <p:to>
                                        <p:strVal val="visible"/>
                                      </p:to>
                                    </p:set>
                                    <p:animEffect transition="in" filter="fade">
                                      <p:cBhvr>
                                        <p:cTn id="61" dur="500"/>
                                        <p:tgtEl>
                                          <p:spTgt spid="434">
                                            <p:txEl>
                                              <p:pRg st="2" end="2"/>
                                            </p:txEl>
                                          </p:spTgt>
                                        </p:tgtEl>
                                      </p:cBhvr>
                                    </p:animEffect>
                                  </p:childTnLst>
                                </p:cTn>
                              </p:par>
                            </p:childTnLst>
                          </p:cTn>
                        </p:par>
                        <p:par>
                          <p:cTn id="62" fill="hold">
                            <p:stCondLst>
                              <p:cond delay="3000"/>
                            </p:stCondLst>
                            <p:childTnLst>
                              <p:par>
                                <p:cTn id="63" presetID="10" presetClass="entr" presetSubtype="0" fill="hold" nodeType="afterEffect">
                                  <p:stCondLst>
                                    <p:cond delay="0"/>
                                  </p:stCondLst>
                                  <p:childTnLst>
                                    <p:set>
                                      <p:cBhvr>
                                        <p:cTn id="64" dur="1" fill="hold">
                                          <p:stCondLst>
                                            <p:cond delay="0"/>
                                          </p:stCondLst>
                                        </p:cTn>
                                        <p:tgtEl>
                                          <p:spTgt spid="434">
                                            <p:txEl>
                                              <p:pRg st="3" end="3"/>
                                            </p:txEl>
                                          </p:spTgt>
                                        </p:tgtEl>
                                        <p:attrNameLst>
                                          <p:attrName>style.visibility</p:attrName>
                                        </p:attrNameLst>
                                      </p:cBhvr>
                                      <p:to>
                                        <p:strVal val="visible"/>
                                      </p:to>
                                    </p:set>
                                    <p:animEffect transition="in" filter="fade">
                                      <p:cBhvr>
                                        <p:cTn id="65" dur="500"/>
                                        <p:tgtEl>
                                          <p:spTgt spid="434">
                                            <p:txEl>
                                              <p:pRg st="3" end="3"/>
                                            </p:txEl>
                                          </p:spTgt>
                                        </p:tgtEl>
                                      </p:cBhvr>
                                    </p:animEffect>
                                  </p:childTnLst>
                                </p:cTn>
                              </p:par>
                            </p:childTnLst>
                          </p:cTn>
                        </p:par>
                        <p:par>
                          <p:cTn id="66" fill="hold">
                            <p:stCondLst>
                              <p:cond delay="3500"/>
                            </p:stCondLst>
                            <p:childTnLst>
                              <p:par>
                                <p:cTn id="67" presetID="10" presetClass="entr" presetSubtype="0" fill="hold" nodeType="afterEffect">
                                  <p:stCondLst>
                                    <p:cond delay="0"/>
                                  </p:stCondLst>
                                  <p:childTnLst>
                                    <p:set>
                                      <p:cBhvr>
                                        <p:cTn id="68" dur="1" fill="hold">
                                          <p:stCondLst>
                                            <p:cond delay="0"/>
                                          </p:stCondLst>
                                        </p:cTn>
                                        <p:tgtEl>
                                          <p:spTgt spid="434">
                                            <p:txEl>
                                              <p:pRg st="4" end="4"/>
                                            </p:txEl>
                                          </p:spTgt>
                                        </p:tgtEl>
                                        <p:attrNameLst>
                                          <p:attrName>style.visibility</p:attrName>
                                        </p:attrNameLst>
                                      </p:cBhvr>
                                      <p:to>
                                        <p:strVal val="visible"/>
                                      </p:to>
                                    </p:set>
                                    <p:animEffect transition="in" filter="fade">
                                      <p:cBhvr>
                                        <p:cTn id="69" dur="500"/>
                                        <p:tgtEl>
                                          <p:spTgt spid="434">
                                            <p:txEl>
                                              <p:pRg st="4" end="4"/>
                                            </p:txEl>
                                          </p:spTgt>
                                        </p:tgtEl>
                                      </p:cBhvr>
                                    </p:animEffect>
                                  </p:childTnLst>
                                </p:cTn>
                              </p:par>
                            </p:childTnLst>
                          </p:cTn>
                        </p:par>
                        <p:par>
                          <p:cTn id="70" fill="hold">
                            <p:stCondLst>
                              <p:cond delay="4000"/>
                            </p:stCondLst>
                            <p:childTnLst>
                              <p:par>
                                <p:cTn id="71" presetID="10" presetClass="entr" presetSubtype="0" fill="hold" nodeType="afterEffect">
                                  <p:stCondLst>
                                    <p:cond delay="0"/>
                                  </p:stCondLst>
                                  <p:childTnLst>
                                    <p:set>
                                      <p:cBhvr>
                                        <p:cTn id="72" dur="1" fill="hold">
                                          <p:stCondLst>
                                            <p:cond delay="0"/>
                                          </p:stCondLst>
                                        </p:cTn>
                                        <p:tgtEl>
                                          <p:spTgt spid="434">
                                            <p:txEl>
                                              <p:pRg st="5" end="5"/>
                                            </p:txEl>
                                          </p:spTgt>
                                        </p:tgtEl>
                                        <p:attrNameLst>
                                          <p:attrName>style.visibility</p:attrName>
                                        </p:attrNameLst>
                                      </p:cBhvr>
                                      <p:to>
                                        <p:strVal val="visible"/>
                                      </p:to>
                                    </p:set>
                                    <p:animEffect transition="in" filter="fade">
                                      <p:cBhvr>
                                        <p:cTn id="73" dur="500"/>
                                        <p:tgtEl>
                                          <p:spTgt spid="434">
                                            <p:txEl>
                                              <p:pRg st="5" end="5"/>
                                            </p:txEl>
                                          </p:spTgt>
                                        </p:tgtEl>
                                      </p:cBhvr>
                                    </p:animEffect>
                                  </p:childTnLst>
                                </p:cTn>
                              </p:par>
                            </p:childTnLst>
                          </p:cTn>
                        </p:par>
                        <p:par>
                          <p:cTn id="74" fill="hold">
                            <p:stCondLst>
                              <p:cond delay="4500"/>
                            </p:stCondLst>
                            <p:childTnLst>
                              <p:par>
                                <p:cTn id="75" presetID="10" presetClass="entr" presetSubtype="0" fill="hold" nodeType="afterEffect">
                                  <p:stCondLst>
                                    <p:cond delay="0"/>
                                  </p:stCondLst>
                                  <p:childTnLst>
                                    <p:set>
                                      <p:cBhvr>
                                        <p:cTn id="76" dur="1" fill="hold">
                                          <p:stCondLst>
                                            <p:cond delay="0"/>
                                          </p:stCondLst>
                                        </p:cTn>
                                        <p:tgtEl>
                                          <p:spTgt spid="434">
                                            <p:txEl>
                                              <p:pRg st="6" end="6"/>
                                            </p:txEl>
                                          </p:spTgt>
                                        </p:tgtEl>
                                        <p:attrNameLst>
                                          <p:attrName>style.visibility</p:attrName>
                                        </p:attrNameLst>
                                      </p:cBhvr>
                                      <p:to>
                                        <p:strVal val="visible"/>
                                      </p:to>
                                    </p:set>
                                    <p:animEffect transition="in" filter="fade">
                                      <p:cBhvr>
                                        <p:cTn id="77" dur="500"/>
                                        <p:tgtEl>
                                          <p:spTgt spid="434">
                                            <p:txEl>
                                              <p:pRg st="6" end="6"/>
                                            </p:txEl>
                                          </p:spTgt>
                                        </p:tgtEl>
                                      </p:cBhvr>
                                    </p:animEffect>
                                  </p:childTnLst>
                                </p:cTn>
                              </p:par>
                            </p:childTnLst>
                          </p:cTn>
                        </p:par>
                        <p:par>
                          <p:cTn id="78" fill="hold">
                            <p:stCondLst>
                              <p:cond delay="5000"/>
                            </p:stCondLst>
                            <p:childTnLst>
                              <p:par>
                                <p:cTn id="79" presetID="10" presetClass="entr" presetSubtype="0" fill="hold" nodeType="afterEffect">
                                  <p:stCondLst>
                                    <p:cond delay="0"/>
                                  </p:stCondLst>
                                  <p:childTnLst>
                                    <p:set>
                                      <p:cBhvr>
                                        <p:cTn id="80" dur="1" fill="hold">
                                          <p:stCondLst>
                                            <p:cond delay="0"/>
                                          </p:stCondLst>
                                        </p:cTn>
                                        <p:tgtEl>
                                          <p:spTgt spid="434">
                                            <p:txEl>
                                              <p:pRg st="7" end="7"/>
                                            </p:txEl>
                                          </p:spTgt>
                                        </p:tgtEl>
                                        <p:attrNameLst>
                                          <p:attrName>style.visibility</p:attrName>
                                        </p:attrNameLst>
                                      </p:cBhvr>
                                      <p:to>
                                        <p:strVal val="visible"/>
                                      </p:to>
                                    </p:set>
                                    <p:animEffect transition="in" filter="fade">
                                      <p:cBhvr>
                                        <p:cTn id="81" dur="500"/>
                                        <p:tgtEl>
                                          <p:spTgt spid="434">
                                            <p:txEl>
                                              <p:pRg st="7" end="7"/>
                                            </p:txEl>
                                          </p:spTgt>
                                        </p:tgtEl>
                                      </p:cBhvr>
                                    </p:animEffect>
                                  </p:childTnLst>
                                </p:cTn>
                              </p:par>
                            </p:childTnLst>
                          </p:cTn>
                        </p:par>
                        <p:par>
                          <p:cTn id="82" fill="hold">
                            <p:stCondLst>
                              <p:cond delay="5500"/>
                            </p:stCondLst>
                            <p:childTnLst>
                              <p:par>
                                <p:cTn id="83" presetID="10" presetClass="entr" presetSubtype="0" fill="hold" nodeType="afterEffect">
                                  <p:stCondLst>
                                    <p:cond delay="0"/>
                                  </p:stCondLst>
                                  <p:childTnLst>
                                    <p:set>
                                      <p:cBhvr>
                                        <p:cTn id="84" dur="1" fill="hold">
                                          <p:stCondLst>
                                            <p:cond delay="0"/>
                                          </p:stCondLst>
                                        </p:cTn>
                                        <p:tgtEl>
                                          <p:spTgt spid="434">
                                            <p:txEl>
                                              <p:pRg st="8" end="8"/>
                                            </p:txEl>
                                          </p:spTgt>
                                        </p:tgtEl>
                                        <p:attrNameLst>
                                          <p:attrName>style.visibility</p:attrName>
                                        </p:attrNameLst>
                                      </p:cBhvr>
                                      <p:to>
                                        <p:strVal val="visible"/>
                                      </p:to>
                                    </p:set>
                                    <p:animEffect transition="in" filter="fade">
                                      <p:cBhvr>
                                        <p:cTn id="85" dur="500"/>
                                        <p:tgtEl>
                                          <p:spTgt spid="434">
                                            <p:txEl>
                                              <p:pRg st="8" end="8"/>
                                            </p:txEl>
                                          </p:spTgt>
                                        </p:tgtEl>
                                      </p:cBhvr>
                                    </p:animEffect>
                                  </p:childTnLst>
                                </p:cTn>
                              </p:par>
                            </p:childTnLst>
                          </p:cTn>
                        </p:par>
                        <p:par>
                          <p:cTn id="86" fill="hold">
                            <p:stCondLst>
                              <p:cond delay="6000"/>
                            </p:stCondLst>
                            <p:childTnLst>
                              <p:par>
                                <p:cTn id="87" presetID="10" presetClass="entr" presetSubtype="0" fill="hold" nodeType="afterEffect">
                                  <p:stCondLst>
                                    <p:cond delay="0"/>
                                  </p:stCondLst>
                                  <p:childTnLst>
                                    <p:set>
                                      <p:cBhvr>
                                        <p:cTn id="88" dur="1" fill="hold">
                                          <p:stCondLst>
                                            <p:cond delay="0"/>
                                          </p:stCondLst>
                                        </p:cTn>
                                        <p:tgtEl>
                                          <p:spTgt spid="435">
                                            <p:txEl>
                                              <p:pRg st="0" end="0"/>
                                            </p:txEl>
                                          </p:spTgt>
                                        </p:tgtEl>
                                        <p:attrNameLst>
                                          <p:attrName>style.visibility</p:attrName>
                                        </p:attrNameLst>
                                      </p:cBhvr>
                                      <p:to>
                                        <p:strVal val="visible"/>
                                      </p:to>
                                    </p:set>
                                    <p:animEffect transition="in" filter="fade">
                                      <p:cBhvr>
                                        <p:cTn id="89" dur="750"/>
                                        <p:tgtEl>
                                          <p:spTgt spid="435">
                                            <p:txEl>
                                              <p:pRg st="0" end="0"/>
                                            </p:txEl>
                                          </p:spTgt>
                                        </p:tgtEl>
                                      </p:cBhvr>
                                    </p:animEffect>
                                  </p:childTnLst>
                                </p:cTn>
                              </p:par>
                            </p:childTnLst>
                          </p:cTn>
                        </p:par>
                        <p:par>
                          <p:cTn id="90" fill="hold">
                            <p:stCondLst>
                              <p:cond delay="6750"/>
                            </p:stCondLst>
                            <p:childTnLst>
                              <p:par>
                                <p:cTn id="91" presetID="10" presetClass="entr" presetSubtype="0" fill="hold" nodeType="afterEffect">
                                  <p:stCondLst>
                                    <p:cond delay="0"/>
                                  </p:stCondLst>
                                  <p:childTnLst>
                                    <p:set>
                                      <p:cBhvr>
                                        <p:cTn id="92" dur="1" fill="hold">
                                          <p:stCondLst>
                                            <p:cond delay="0"/>
                                          </p:stCondLst>
                                        </p:cTn>
                                        <p:tgtEl>
                                          <p:spTgt spid="435">
                                            <p:txEl>
                                              <p:pRg st="1" end="1"/>
                                            </p:txEl>
                                          </p:spTgt>
                                        </p:tgtEl>
                                        <p:attrNameLst>
                                          <p:attrName>style.visibility</p:attrName>
                                        </p:attrNameLst>
                                      </p:cBhvr>
                                      <p:to>
                                        <p:strVal val="visible"/>
                                      </p:to>
                                    </p:set>
                                    <p:animEffect transition="in" filter="fade">
                                      <p:cBhvr>
                                        <p:cTn id="93" dur="750"/>
                                        <p:tgtEl>
                                          <p:spTgt spid="435">
                                            <p:txEl>
                                              <p:pRg st="1" end="1"/>
                                            </p:txEl>
                                          </p:spTgt>
                                        </p:tgtEl>
                                      </p:cBhvr>
                                    </p:animEffect>
                                  </p:childTnLst>
                                </p:cTn>
                              </p:par>
                            </p:childTnLst>
                          </p:cTn>
                        </p:par>
                        <p:par>
                          <p:cTn id="94" fill="hold">
                            <p:stCondLst>
                              <p:cond delay="7500"/>
                            </p:stCondLst>
                            <p:childTnLst>
                              <p:par>
                                <p:cTn id="95" presetID="10" presetClass="entr" presetSubtype="0" fill="hold" nodeType="afterEffect">
                                  <p:stCondLst>
                                    <p:cond delay="0"/>
                                  </p:stCondLst>
                                  <p:childTnLst>
                                    <p:set>
                                      <p:cBhvr>
                                        <p:cTn id="96" dur="1" fill="hold">
                                          <p:stCondLst>
                                            <p:cond delay="0"/>
                                          </p:stCondLst>
                                        </p:cTn>
                                        <p:tgtEl>
                                          <p:spTgt spid="435">
                                            <p:txEl>
                                              <p:pRg st="2" end="2"/>
                                            </p:txEl>
                                          </p:spTgt>
                                        </p:tgtEl>
                                        <p:attrNameLst>
                                          <p:attrName>style.visibility</p:attrName>
                                        </p:attrNameLst>
                                      </p:cBhvr>
                                      <p:to>
                                        <p:strVal val="visible"/>
                                      </p:to>
                                    </p:set>
                                    <p:animEffect transition="in" filter="fade">
                                      <p:cBhvr>
                                        <p:cTn id="97" dur="750"/>
                                        <p:tgtEl>
                                          <p:spTgt spid="435">
                                            <p:txEl>
                                              <p:pRg st="2" end="2"/>
                                            </p:txEl>
                                          </p:spTgt>
                                        </p:tgtEl>
                                      </p:cBhvr>
                                    </p:animEffect>
                                  </p:childTnLst>
                                </p:cTn>
                              </p:par>
                            </p:childTnLst>
                          </p:cTn>
                        </p:par>
                        <p:par>
                          <p:cTn id="98" fill="hold">
                            <p:stCondLst>
                              <p:cond delay="8250"/>
                            </p:stCondLst>
                            <p:childTnLst>
                              <p:par>
                                <p:cTn id="99" presetID="10" presetClass="entr" presetSubtype="0" fill="hold" nodeType="afterEffect">
                                  <p:stCondLst>
                                    <p:cond delay="0"/>
                                  </p:stCondLst>
                                  <p:childTnLst>
                                    <p:set>
                                      <p:cBhvr>
                                        <p:cTn id="100" dur="1" fill="hold">
                                          <p:stCondLst>
                                            <p:cond delay="0"/>
                                          </p:stCondLst>
                                        </p:cTn>
                                        <p:tgtEl>
                                          <p:spTgt spid="435">
                                            <p:txEl>
                                              <p:pRg st="3" end="3"/>
                                            </p:txEl>
                                          </p:spTgt>
                                        </p:tgtEl>
                                        <p:attrNameLst>
                                          <p:attrName>style.visibility</p:attrName>
                                        </p:attrNameLst>
                                      </p:cBhvr>
                                      <p:to>
                                        <p:strVal val="visible"/>
                                      </p:to>
                                    </p:set>
                                    <p:animEffect transition="in" filter="fade">
                                      <p:cBhvr>
                                        <p:cTn id="101" dur="750"/>
                                        <p:tgtEl>
                                          <p:spTgt spid="435">
                                            <p:txEl>
                                              <p:pRg st="3" end="3"/>
                                            </p:txEl>
                                          </p:spTgt>
                                        </p:tgtEl>
                                      </p:cBhvr>
                                    </p:animEffect>
                                  </p:childTnLst>
                                </p:cTn>
                              </p:par>
                            </p:childTnLst>
                          </p:cTn>
                        </p:par>
                        <p:par>
                          <p:cTn id="102" fill="hold">
                            <p:stCondLst>
                              <p:cond delay="9000"/>
                            </p:stCondLst>
                            <p:childTnLst>
                              <p:par>
                                <p:cTn id="103" presetID="10" presetClass="entr" presetSubtype="0" fill="hold" nodeType="afterEffect">
                                  <p:stCondLst>
                                    <p:cond delay="0"/>
                                  </p:stCondLst>
                                  <p:childTnLst>
                                    <p:set>
                                      <p:cBhvr>
                                        <p:cTn id="104" dur="1" fill="hold">
                                          <p:stCondLst>
                                            <p:cond delay="0"/>
                                          </p:stCondLst>
                                        </p:cTn>
                                        <p:tgtEl>
                                          <p:spTgt spid="435">
                                            <p:txEl>
                                              <p:pRg st="4" end="4"/>
                                            </p:txEl>
                                          </p:spTgt>
                                        </p:tgtEl>
                                        <p:attrNameLst>
                                          <p:attrName>style.visibility</p:attrName>
                                        </p:attrNameLst>
                                      </p:cBhvr>
                                      <p:to>
                                        <p:strVal val="visible"/>
                                      </p:to>
                                    </p:set>
                                    <p:animEffect transition="in" filter="fade">
                                      <p:cBhvr>
                                        <p:cTn id="105" dur="750"/>
                                        <p:tgtEl>
                                          <p:spTgt spid="435">
                                            <p:txEl>
                                              <p:pRg st="4" end="4"/>
                                            </p:txEl>
                                          </p:spTgt>
                                        </p:tgtEl>
                                      </p:cBhvr>
                                    </p:animEffect>
                                  </p:childTnLst>
                                </p:cTn>
                              </p:par>
                            </p:childTnLst>
                          </p:cTn>
                        </p:par>
                        <p:par>
                          <p:cTn id="106" fill="hold">
                            <p:stCondLst>
                              <p:cond delay="9750"/>
                            </p:stCondLst>
                            <p:childTnLst>
                              <p:par>
                                <p:cTn id="107" presetID="10" presetClass="entr" presetSubtype="0" fill="hold" nodeType="afterEffect">
                                  <p:stCondLst>
                                    <p:cond delay="0"/>
                                  </p:stCondLst>
                                  <p:childTnLst>
                                    <p:set>
                                      <p:cBhvr>
                                        <p:cTn id="108" dur="1" fill="hold">
                                          <p:stCondLst>
                                            <p:cond delay="0"/>
                                          </p:stCondLst>
                                        </p:cTn>
                                        <p:tgtEl>
                                          <p:spTgt spid="435">
                                            <p:txEl>
                                              <p:pRg st="5" end="5"/>
                                            </p:txEl>
                                          </p:spTgt>
                                        </p:tgtEl>
                                        <p:attrNameLst>
                                          <p:attrName>style.visibility</p:attrName>
                                        </p:attrNameLst>
                                      </p:cBhvr>
                                      <p:to>
                                        <p:strVal val="visible"/>
                                      </p:to>
                                    </p:set>
                                    <p:animEffect transition="in" filter="fade">
                                      <p:cBhvr>
                                        <p:cTn id="109" dur="750"/>
                                        <p:tgtEl>
                                          <p:spTgt spid="435">
                                            <p:txEl>
                                              <p:pRg st="5" end="5"/>
                                            </p:txEl>
                                          </p:spTgt>
                                        </p:tgtEl>
                                      </p:cBhvr>
                                    </p:animEffect>
                                  </p:childTnLst>
                                </p:cTn>
                              </p:par>
                            </p:childTnLst>
                          </p:cTn>
                        </p:par>
                        <p:par>
                          <p:cTn id="110" fill="hold">
                            <p:stCondLst>
                              <p:cond delay="10500"/>
                            </p:stCondLst>
                            <p:childTnLst>
                              <p:par>
                                <p:cTn id="111" presetID="10" presetClass="entr" presetSubtype="0" fill="hold" nodeType="afterEffect">
                                  <p:stCondLst>
                                    <p:cond delay="0"/>
                                  </p:stCondLst>
                                  <p:childTnLst>
                                    <p:set>
                                      <p:cBhvr>
                                        <p:cTn id="112" dur="1" fill="hold">
                                          <p:stCondLst>
                                            <p:cond delay="0"/>
                                          </p:stCondLst>
                                        </p:cTn>
                                        <p:tgtEl>
                                          <p:spTgt spid="435">
                                            <p:txEl>
                                              <p:pRg st="6" end="6"/>
                                            </p:txEl>
                                          </p:spTgt>
                                        </p:tgtEl>
                                        <p:attrNameLst>
                                          <p:attrName>style.visibility</p:attrName>
                                        </p:attrNameLst>
                                      </p:cBhvr>
                                      <p:to>
                                        <p:strVal val="visible"/>
                                      </p:to>
                                    </p:set>
                                    <p:animEffect transition="in" filter="fade">
                                      <p:cBhvr>
                                        <p:cTn id="113" dur="750"/>
                                        <p:tgtEl>
                                          <p:spTgt spid="435">
                                            <p:txEl>
                                              <p:pRg st="6" end="6"/>
                                            </p:txEl>
                                          </p:spTgt>
                                        </p:tgtEl>
                                      </p:cBhvr>
                                    </p:animEffect>
                                  </p:childTnLst>
                                </p:cTn>
                              </p:par>
                            </p:childTnLst>
                          </p:cTn>
                        </p:par>
                        <p:par>
                          <p:cTn id="114" fill="hold">
                            <p:stCondLst>
                              <p:cond delay="11250"/>
                            </p:stCondLst>
                            <p:childTnLst>
                              <p:par>
                                <p:cTn id="115" presetID="10" presetClass="entr" presetSubtype="0" fill="hold" nodeType="afterEffect">
                                  <p:stCondLst>
                                    <p:cond delay="0"/>
                                  </p:stCondLst>
                                  <p:childTnLst>
                                    <p:set>
                                      <p:cBhvr>
                                        <p:cTn id="116" dur="1" fill="hold">
                                          <p:stCondLst>
                                            <p:cond delay="0"/>
                                          </p:stCondLst>
                                        </p:cTn>
                                        <p:tgtEl>
                                          <p:spTgt spid="435">
                                            <p:txEl>
                                              <p:pRg st="7" end="7"/>
                                            </p:txEl>
                                          </p:spTgt>
                                        </p:tgtEl>
                                        <p:attrNameLst>
                                          <p:attrName>style.visibility</p:attrName>
                                        </p:attrNameLst>
                                      </p:cBhvr>
                                      <p:to>
                                        <p:strVal val="visible"/>
                                      </p:to>
                                    </p:set>
                                    <p:animEffect transition="in" filter="fade">
                                      <p:cBhvr>
                                        <p:cTn id="117" dur="750"/>
                                        <p:tgtEl>
                                          <p:spTgt spid="435">
                                            <p:txEl>
                                              <p:pRg st="7" end="7"/>
                                            </p:txEl>
                                          </p:spTgt>
                                        </p:tgtEl>
                                      </p:cBhvr>
                                    </p:animEffect>
                                  </p:childTnLst>
                                </p:cTn>
                              </p:par>
                            </p:childTnLst>
                          </p:cTn>
                        </p:par>
                        <p:par>
                          <p:cTn id="118" fill="hold">
                            <p:stCondLst>
                              <p:cond delay="12000"/>
                            </p:stCondLst>
                            <p:childTnLst>
                              <p:par>
                                <p:cTn id="119" presetID="10" presetClass="entr" presetSubtype="0" fill="hold" nodeType="afterEffect">
                                  <p:stCondLst>
                                    <p:cond delay="0"/>
                                  </p:stCondLst>
                                  <p:childTnLst>
                                    <p:set>
                                      <p:cBhvr>
                                        <p:cTn id="120" dur="1" fill="hold">
                                          <p:stCondLst>
                                            <p:cond delay="0"/>
                                          </p:stCondLst>
                                        </p:cTn>
                                        <p:tgtEl>
                                          <p:spTgt spid="435">
                                            <p:txEl>
                                              <p:pRg st="8" end="8"/>
                                            </p:txEl>
                                          </p:spTgt>
                                        </p:tgtEl>
                                        <p:attrNameLst>
                                          <p:attrName>style.visibility</p:attrName>
                                        </p:attrNameLst>
                                      </p:cBhvr>
                                      <p:to>
                                        <p:strVal val="visible"/>
                                      </p:to>
                                    </p:set>
                                    <p:animEffect transition="in" filter="fade">
                                      <p:cBhvr>
                                        <p:cTn id="121" dur="750"/>
                                        <p:tgtEl>
                                          <p:spTgt spid="435">
                                            <p:txEl>
                                              <p:pRg st="8" end="8"/>
                                            </p:txEl>
                                          </p:spTgt>
                                        </p:tgtEl>
                                      </p:cBhvr>
                                    </p:animEffect>
                                  </p:childTnLst>
                                </p:cTn>
                              </p:par>
                              <p:par>
                                <p:cTn id="122" presetID="23" presetClass="entr" presetSubtype="16" fill="hold" nodeType="withEffect">
                                  <p:stCondLst>
                                    <p:cond delay="250"/>
                                  </p:stCondLst>
                                  <p:childTnLst>
                                    <p:set>
                                      <p:cBhvr>
                                        <p:cTn id="123" dur="1" fill="hold">
                                          <p:stCondLst>
                                            <p:cond delay="0"/>
                                          </p:stCondLst>
                                        </p:cTn>
                                        <p:tgtEl>
                                          <p:spTgt spid="436"/>
                                        </p:tgtEl>
                                        <p:attrNameLst>
                                          <p:attrName>style.visibility</p:attrName>
                                        </p:attrNameLst>
                                      </p:cBhvr>
                                      <p:to>
                                        <p:strVal val="visible"/>
                                      </p:to>
                                    </p:set>
                                    <p:anim calcmode="lin" valueType="num">
                                      <p:cBhvr additive="base">
                                        <p:cTn id="124" dur="500"/>
                                        <p:tgtEl>
                                          <p:spTgt spid="436"/>
                                        </p:tgtEl>
                                        <p:attrNameLst>
                                          <p:attrName>ppt_w</p:attrName>
                                        </p:attrNameLst>
                                      </p:cBhvr>
                                      <p:tavLst>
                                        <p:tav tm="0">
                                          <p:val>
                                            <p:strVal val="0"/>
                                          </p:val>
                                        </p:tav>
                                        <p:tav tm="100000">
                                          <p:val>
                                            <p:strVal val="#ppt_w"/>
                                          </p:val>
                                        </p:tav>
                                      </p:tavLst>
                                    </p:anim>
                                    <p:anim calcmode="lin" valueType="num">
                                      <p:cBhvr additive="base">
                                        <p:cTn id="125" dur="500"/>
                                        <p:tgtEl>
                                          <p:spTgt spid="436"/>
                                        </p:tgtEl>
                                        <p:attrNameLst>
                                          <p:attrName>ppt_h</p:attrName>
                                        </p:attrNameLst>
                                      </p:cBhvr>
                                      <p:tavLst>
                                        <p:tav tm="0">
                                          <p:val>
                                            <p:strVal val="0"/>
                                          </p:val>
                                        </p:tav>
                                        <p:tav tm="100000">
                                          <p:val>
                                            <p:strVal val="#ppt_h"/>
                                          </p:val>
                                        </p:tav>
                                      </p:tavLst>
                                    </p:anim>
                                  </p:childTnLst>
                                </p:cTn>
                              </p:par>
                            </p:childTnLst>
                          </p:cTn>
                        </p:par>
                        <p:par>
                          <p:cTn id="126" fill="hold">
                            <p:stCondLst>
                              <p:cond delay="12750"/>
                            </p:stCondLst>
                            <p:childTnLst>
                              <p:par>
                                <p:cTn id="127" presetID="10" presetClass="entr" presetSubtype="0" fill="hold" nodeType="afterEffect">
                                  <p:stCondLst>
                                    <p:cond delay="0"/>
                                  </p:stCondLst>
                                  <p:childTnLst>
                                    <p:set>
                                      <p:cBhvr>
                                        <p:cTn id="128" dur="1" fill="hold">
                                          <p:stCondLst>
                                            <p:cond delay="0"/>
                                          </p:stCondLst>
                                        </p:cTn>
                                        <p:tgtEl>
                                          <p:spTgt spid="437">
                                            <p:txEl>
                                              <p:pRg st="0" end="0"/>
                                            </p:txEl>
                                          </p:spTgt>
                                        </p:tgtEl>
                                        <p:attrNameLst>
                                          <p:attrName>style.visibility</p:attrName>
                                        </p:attrNameLst>
                                      </p:cBhvr>
                                      <p:to>
                                        <p:strVal val="visible"/>
                                      </p:to>
                                    </p:set>
                                    <p:animEffect transition="in" filter="fade">
                                      <p:cBhvr>
                                        <p:cTn id="129" dur="500"/>
                                        <p:tgtEl>
                                          <p:spTgt spid="437">
                                            <p:txEl>
                                              <p:pRg st="0" end="0"/>
                                            </p:txEl>
                                          </p:spTgt>
                                        </p:tgtEl>
                                      </p:cBhvr>
                                    </p:animEffect>
                                  </p:childTnLst>
                                </p:cTn>
                              </p:par>
                            </p:childTnLst>
                          </p:cTn>
                        </p:par>
                        <p:par>
                          <p:cTn id="130" fill="hold">
                            <p:stCondLst>
                              <p:cond delay="13250"/>
                            </p:stCondLst>
                            <p:childTnLst>
                              <p:par>
                                <p:cTn id="131" presetID="10" presetClass="entr" presetSubtype="0" fill="hold" nodeType="afterEffect">
                                  <p:stCondLst>
                                    <p:cond delay="0"/>
                                  </p:stCondLst>
                                  <p:childTnLst>
                                    <p:set>
                                      <p:cBhvr>
                                        <p:cTn id="132" dur="1" fill="hold">
                                          <p:stCondLst>
                                            <p:cond delay="0"/>
                                          </p:stCondLst>
                                        </p:cTn>
                                        <p:tgtEl>
                                          <p:spTgt spid="437">
                                            <p:txEl>
                                              <p:pRg st="1" end="1"/>
                                            </p:txEl>
                                          </p:spTgt>
                                        </p:tgtEl>
                                        <p:attrNameLst>
                                          <p:attrName>style.visibility</p:attrName>
                                        </p:attrNameLst>
                                      </p:cBhvr>
                                      <p:to>
                                        <p:strVal val="visible"/>
                                      </p:to>
                                    </p:set>
                                    <p:animEffect transition="in" filter="fade">
                                      <p:cBhvr>
                                        <p:cTn id="133" dur="500"/>
                                        <p:tgtEl>
                                          <p:spTgt spid="437">
                                            <p:txEl>
                                              <p:pRg st="1" end="1"/>
                                            </p:txEl>
                                          </p:spTgt>
                                        </p:tgtEl>
                                      </p:cBhvr>
                                    </p:animEffect>
                                  </p:childTnLst>
                                </p:cTn>
                              </p:par>
                            </p:childTnLst>
                          </p:cTn>
                        </p:par>
                        <p:par>
                          <p:cTn id="134" fill="hold">
                            <p:stCondLst>
                              <p:cond delay="13750"/>
                            </p:stCondLst>
                            <p:childTnLst>
                              <p:par>
                                <p:cTn id="135" presetID="10" presetClass="entr" presetSubtype="0" fill="hold" nodeType="afterEffect">
                                  <p:stCondLst>
                                    <p:cond delay="0"/>
                                  </p:stCondLst>
                                  <p:childTnLst>
                                    <p:set>
                                      <p:cBhvr>
                                        <p:cTn id="136" dur="1" fill="hold">
                                          <p:stCondLst>
                                            <p:cond delay="0"/>
                                          </p:stCondLst>
                                        </p:cTn>
                                        <p:tgtEl>
                                          <p:spTgt spid="437">
                                            <p:txEl>
                                              <p:pRg st="2" end="2"/>
                                            </p:txEl>
                                          </p:spTgt>
                                        </p:tgtEl>
                                        <p:attrNameLst>
                                          <p:attrName>style.visibility</p:attrName>
                                        </p:attrNameLst>
                                      </p:cBhvr>
                                      <p:to>
                                        <p:strVal val="visible"/>
                                      </p:to>
                                    </p:set>
                                    <p:animEffect transition="in" filter="fade">
                                      <p:cBhvr>
                                        <p:cTn id="137" dur="500"/>
                                        <p:tgtEl>
                                          <p:spTgt spid="437">
                                            <p:txEl>
                                              <p:pRg st="2" end="2"/>
                                            </p:txEl>
                                          </p:spTgt>
                                        </p:tgtEl>
                                      </p:cBhvr>
                                    </p:animEffect>
                                  </p:childTnLst>
                                </p:cTn>
                              </p:par>
                            </p:childTnLst>
                          </p:cTn>
                        </p:par>
                        <p:par>
                          <p:cTn id="138" fill="hold">
                            <p:stCondLst>
                              <p:cond delay="14250"/>
                            </p:stCondLst>
                            <p:childTnLst>
                              <p:par>
                                <p:cTn id="139" presetID="10" presetClass="entr" presetSubtype="0" fill="hold" nodeType="afterEffect">
                                  <p:stCondLst>
                                    <p:cond delay="0"/>
                                  </p:stCondLst>
                                  <p:childTnLst>
                                    <p:set>
                                      <p:cBhvr>
                                        <p:cTn id="140" dur="1" fill="hold">
                                          <p:stCondLst>
                                            <p:cond delay="0"/>
                                          </p:stCondLst>
                                        </p:cTn>
                                        <p:tgtEl>
                                          <p:spTgt spid="437">
                                            <p:txEl>
                                              <p:pRg st="3" end="3"/>
                                            </p:txEl>
                                          </p:spTgt>
                                        </p:tgtEl>
                                        <p:attrNameLst>
                                          <p:attrName>style.visibility</p:attrName>
                                        </p:attrNameLst>
                                      </p:cBhvr>
                                      <p:to>
                                        <p:strVal val="visible"/>
                                      </p:to>
                                    </p:set>
                                    <p:animEffect transition="in" filter="fade">
                                      <p:cBhvr>
                                        <p:cTn id="141" dur="500"/>
                                        <p:tgtEl>
                                          <p:spTgt spid="437">
                                            <p:txEl>
                                              <p:pRg st="3" end="3"/>
                                            </p:txEl>
                                          </p:spTgt>
                                        </p:tgtEl>
                                      </p:cBhvr>
                                    </p:animEffect>
                                  </p:childTnLst>
                                </p:cTn>
                              </p:par>
                            </p:childTnLst>
                          </p:cTn>
                        </p:par>
                        <p:par>
                          <p:cTn id="142" fill="hold">
                            <p:stCondLst>
                              <p:cond delay="14750"/>
                            </p:stCondLst>
                            <p:childTnLst>
                              <p:par>
                                <p:cTn id="143" presetID="10" presetClass="entr" presetSubtype="0" fill="hold" nodeType="afterEffect">
                                  <p:stCondLst>
                                    <p:cond delay="0"/>
                                  </p:stCondLst>
                                  <p:childTnLst>
                                    <p:set>
                                      <p:cBhvr>
                                        <p:cTn id="144" dur="1" fill="hold">
                                          <p:stCondLst>
                                            <p:cond delay="0"/>
                                          </p:stCondLst>
                                        </p:cTn>
                                        <p:tgtEl>
                                          <p:spTgt spid="437">
                                            <p:txEl>
                                              <p:pRg st="4" end="4"/>
                                            </p:txEl>
                                          </p:spTgt>
                                        </p:tgtEl>
                                        <p:attrNameLst>
                                          <p:attrName>style.visibility</p:attrName>
                                        </p:attrNameLst>
                                      </p:cBhvr>
                                      <p:to>
                                        <p:strVal val="visible"/>
                                      </p:to>
                                    </p:set>
                                    <p:animEffect transition="in" filter="fade">
                                      <p:cBhvr>
                                        <p:cTn id="145" dur="500"/>
                                        <p:tgtEl>
                                          <p:spTgt spid="437">
                                            <p:txEl>
                                              <p:pRg st="4" end="4"/>
                                            </p:txEl>
                                          </p:spTgt>
                                        </p:tgtEl>
                                      </p:cBhvr>
                                    </p:animEffect>
                                  </p:childTnLst>
                                </p:cTn>
                              </p:par>
                            </p:childTnLst>
                          </p:cTn>
                        </p:par>
                        <p:par>
                          <p:cTn id="146" fill="hold">
                            <p:stCondLst>
                              <p:cond delay="15250"/>
                            </p:stCondLst>
                            <p:childTnLst>
                              <p:par>
                                <p:cTn id="147" presetID="10" presetClass="entr" presetSubtype="0" fill="hold" nodeType="afterEffect">
                                  <p:stCondLst>
                                    <p:cond delay="0"/>
                                  </p:stCondLst>
                                  <p:childTnLst>
                                    <p:set>
                                      <p:cBhvr>
                                        <p:cTn id="148" dur="1" fill="hold">
                                          <p:stCondLst>
                                            <p:cond delay="0"/>
                                          </p:stCondLst>
                                        </p:cTn>
                                        <p:tgtEl>
                                          <p:spTgt spid="437">
                                            <p:txEl>
                                              <p:pRg st="5" end="5"/>
                                            </p:txEl>
                                          </p:spTgt>
                                        </p:tgtEl>
                                        <p:attrNameLst>
                                          <p:attrName>style.visibility</p:attrName>
                                        </p:attrNameLst>
                                      </p:cBhvr>
                                      <p:to>
                                        <p:strVal val="visible"/>
                                      </p:to>
                                    </p:set>
                                    <p:animEffect transition="in" filter="fade">
                                      <p:cBhvr>
                                        <p:cTn id="149" dur="500"/>
                                        <p:tgtEl>
                                          <p:spTgt spid="437">
                                            <p:txEl>
                                              <p:pRg st="5" end="5"/>
                                            </p:txEl>
                                          </p:spTgt>
                                        </p:tgtEl>
                                      </p:cBhvr>
                                    </p:animEffect>
                                  </p:childTnLst>
                                </p:cTn>
                              </p:par>
                            </p:childTnLst>
                          </p:cTn>
                        </p:par>
                        <p:par>
                          <p:cTn id="150" fill="hold">
                            <p:stCondLst>
                              <p:cond delay="15750"/>
                            </p:stCondLst>
                            <p:childTnLst>
                              <p:par>
                                <p:cTn id="151" presetID="10" presetClass="entr" presetSubtype="0" fill="hold" nodeType="afterEffect">
                                  <p:stCondLst>
                                    <p:cond delay="0"/>
                                  </p:stCondLst>
                                  <p:childTnLst>
                                    <p:set>
                                      <p:cBhvr>
                                        <p:cTn id="152" dur="1" fill="hold">
                                          <p:stCondLst>
                                            <p:cond delay="0"/>
                                          </p:stCondLst>
                                        </p:cTn>
                                        <p:tgtEl>
                                          <p:spTgt spid="437">
                                            <p:txEl>
                                              <p:pRg st="6" end="6"/>
                                            </p:txEl>
                                          </p:spTgt>
                                        </p:tgtEl>
                                        <p:attrNameLst>
                                          <p:attrName>style.visibility</p:attrName>
                                        </p:attrNameLst>
                                      </p:cBhvr>
                                      <p:to>
                                        <p:strVal val="visible"/>
                                      </p:to>
                                    </p:set>
                                    <p:animEffect transition="in" filter="fade">
                                      <p:cBhvr>
                                        <p:cTn id="153" dur="500"/>
                                        <p:tgtEl>
                                          <p:spTgt spid="437">
                                            <p:txEl>
                                              <p:pRg st="6" end="6"/>
                                            </p:txEl>
                                          </p:spTgt>
                                        </p:tgtEl>
                                      </p:cBhvr>
                                    </p:animEffect>
                                  </p:childTnLst>
                                </p:cTn>
                              </p:par>
                            </p:childTnLst>
                          </p:cTn>
                        </p:par>
                        <p:par>
                          <p:cTn id="154" fill="hold">
                            <p:stCondLst>
                              <p:cond delay="16250"/>
                            </p:stCondLst>
                            <p:childTnLst>
                              <p:par>
                                <p:cTn id="155" presetID="10" presetClass="entr" presetSubtype="0" fill="hold" nodeType="afterEffect">
                                  <p:stCondLst>
                                    <p:cond delay="0"/>
                                  </p:stCondLst>
                                  <p:childTnLst>
                                    <p:set>
                                      <p:cBhvr>
                                        <p:cTn id="156" dur="1" fill="hold">
                                          <p:stCondLst>
                                            <p:cond delay="0"/>
                                          </p:stCondLst>
                                        </p:cTn>
                                        <p:tgtEl>
                                          <p:spTgt spid="437">
                                            <p:txEl>
                                              <p:pRg st="7" end="7"/>
                                            </p:txEl>
                                          </p:spTgt>
                                        </p:tgtEl>
                                        <p:attrNameLst>
                                          <p:attrName>style.visibility</p:attrName>
                                        </p:attrNameLst>
                                      </p:cBhvr>
                                      <p:to>
                                        <p:strVal val="visible"/>
                                      </p:to>
                                    </p:set>
                                    <p:animEffect transition="in" filter="fade">
                                      <p:cBhvr>
                                        <p:cTn id="157" dur="500"/>
                                        <p:tgtEl>
                                          <p:spTgt spid="437">
                                            <p:txEl>
                                              <p:pRg st="7" end="7"/>
                                            </p:txEl>
                                          </p:spTgt>
                                        </p:tgtEl>
                                      </p:cBhvr>
                                    </p:animEffect>
                                  </p:childTnLst>
                                </p:cTn>
                              </p:par>
                            </p:childTnLst>
                          </p:cTn>
                        </p:par>
                        <p:par>
                          <p:cTn id="158" fill="hold">
                            <p:stCondLst>
                              <p:cond delay="16750"/>
                            </p:stCondLst>
                            <p:childTnLst>
                              <p:par>
                                <p:cTn id="159" presetID="10" presetClass="entr" presetSubtype="0" fill="hold" nodeType="afterEffect">
                                  <p:stCondLst>
                                    <p:cond delay="0"/>
                                  </p:stCondLst>
                                  <p:childTnLst>
                                    <p:set>
                                      <p:cBhvr>
                                        <p:cTn id="160" dur="1" fill="hold">
                                          <p:stCondLst>
                                            <p:cond delay="0"/>
                                          </p:stCondLst>
                                        </p:cTn>
                                        <p:tgtEl>
                                          <p:spTgt spid="437">
                                            <p:txEl>
                                              <p:pRg st="8" end="8"/>
                                            </p:txEl>
                                          </p:spTgt>
                                        </p:tgtEl>
                                        <p:attrNameLst>
                                          <p:attrName>style.visibility</p:attrName>
                                        </p:attrNameLst>
                                      </p:cBhvr>
                                      <p:to>
                                        <p:strVal val="visible"/>
                                      </p:to>
                                    </p:set>
                                    <p:animEffect transition="in" filter="fade">
                                      <p:cBhvr>
                                        <p:cTn id="161" dur="500"/>
                                        <p:tgtEl>
                                          <p:spTgt spid="437">
                                            <p:txEl>
                                              <p:pRg st="8" end="8"/>
                                            </p:txEl>
                                          </p:spTgt>
                                        </p:tgtEl>
                                      </p:cBhvr>
                                    </p:animEffect>
                                  </p:childTnLst>
                                </p:cTn>
                              </p:par>
                            </p:childTnLst>
                          </p:cTn>
                        </p:par>
                        <p:par>
                          <p:cTn id="162" fill="hold">
                            <p:stCondLst>
                              <p:cond delay="17250"/>
                            </p:stCondLst>
                            <p:childTnLst>
                              <p:par>
                                <p:cTn id="163" presetID="10" presetClass="entr" presetSubtype="0" fill="hold" nodeType="afterEffect">
                                  <p:stCondLst>
                                    <p:cond delay="0"/>
                                  </p:stCondLst>
                                  <p:childTnLst>
                                    <p:set>
                                      <p:cBhvr>
                                        <p:cTn id="164" dur="1" fill="hold">
                                          <p:stCondLst>
                                            <p:cond delay="0"/>
                                          </p:stCondLst>
                                        </p:cTn>
                                        <p:tgtEl>
                                          <p:spTgt spid="438">
                                            <p:txEl>
                                              <p:pRg st="0" end="0"/>
                                            </p:txEl>
                                          </p:spTgt>
                                        </p:tgtEl>
                                        <p:attrNameLst>
                                          <p:attrName>style.visibility</p:attrName>
                                        </p:attrNameLst>
                                      </p:cBhvr>
                                      <p:to>
                                        <p:strVal val="visible"/>
                                      </p:to>
                                    </p:set>
                                    <p:animEffect transition="in" filter="fade">
                                      <p:cBhvr>
                                        <p:cTn id="165" dur="750"/>
                                        <p:tgtEl>
                                          <p:spTgt spid="438">
                                            <p:txEl>
                                              <p:pRg st="0" end="0"/>
                                            </p:txEl>
                                          </p:spTgt>
                                        </p:tgtEl>
                                      </p:cBhvr>
                                    </p:animEffect>
                                  </p:childTnLst>
                                </p:cTn>
                              </p:par>
                            </p:childTnLst>
                          </p:cTn>
                        </p:par>
                        <p:par>
                          <p:cTn id="166" fill="hold">
                            <p:stCondLst>
                              <p:cond delay="18000"/>
                            </p:stCondLst>
                            <p:childTnLst>
                              <p:par>
                                <p:cTn id="167" presetID="10" presetClass="entr" presetSubtype="0" fill="hold" nodeType="afterEffect">
                                  <p:stCondLst>
                                    <p:cond delay="0"/>
                                  </p:stCondLst>
                                  <p:childTnLst>
                                    <p:set>
                                      <p:cBhvr>
                                        <p:cTn id="168" dur="1" fill="hold">
                                          <p:stCondLst>
                                            <p:cond delay="0"/>
                                          </p:stCondLst>
                                        </p:cTn>
                                        <p:tgtEl>
                                          <p:spTgt spid="438">
                                            <p:txEl>
                                              <p:pRg st="1" end="1"/>
                                            </p:txEl>
                                          </p:spTgt>
                                        </p:tgtEl>
                                        <p:attrNameLst>
                                          <p:attrName>style.visibility</p:attrName>
                                        </p:attrNameLst>
                                      </p:cBhvr>
                                      <p:to>
                                        <p:strVal val="visible"/>
                                      </p:to>
                                    </p:set>
                                    <p:animEffect transition="in" filter="fade">
                                      <p:cBhvr>
                                        <p:cTn id="169" dur="750"/>
                                        <p:tgtEl>
                                          <p:spTgt spid="438">
                                            <p:txEl>
                                              <p:pRg st="1" end="1"/>
                                            </p:txEl>
                                          </p:spTgt>
                                        </p:tgtEl>
                                      </p:cBhvr>
                                    </p:animEffect>
                                  </p:childTnLst>
                                </p:cTn>
                              </p:par>
                            </p:childTnLst>
                          </p:cTn>
                        </p:par>
                        <p:par>
                          <p:cTn id="170" fill="hold">
                            <p:stCondLst>
                              <p:cond delay="18750"/>
                            </p:stCondLst>
                            <p:childTnLst>
                              <p:par>
                                <p:cTn id="171" presetID="10" presetClass="entr" presetSubtype="0" fill="hold" nodeType="afterEffect">
                                  <p:stCondLst>
                                    <p:cond delay="0"/>
                                  </p:stCondLst>
                                  <p:childTnLst>
                                    <p:set>
                                      <p:cBhvr>
                                        <p:cTn id="172" dur="1" fill="hold">
                                          <p:stCondLst>
                                            <p:cond delay="0"/>
                                          </p:stCondLst>
                                        </p:cTn>
                                        <p:tgtEl>
                                          <p:spTgt spid="438">
                                            <p:txEl>
                                              <p:pRg st="2" end="2"/>
                                            </p:txEl>
                                          </p:spTgt>
                                        </p:tgtEl>
                                        <p:attrNameLst>
                                          <p:attrName>style.visibility</p:attrName>
                                        </p:attrNameLst>
                                      </p:cBhvr>
                                      <p:to>
                                        <p:strVal val="visible"/>
                                      </p:to>
                                    </p:set>
                                    <p:animEffect transition="in" filter="fade">
                                      <p:cBhvr>
                                        <p:cTn id="173" dur="750"/>
                                        <p:tgtEl>
                                          <p:spTgt spid="438">
                                            <p:txEl>
                                              <p:pRg st="2" end="2"/>
                                            </p:txEl>
                                          </p:spTgt>
                                        </p:tgtEl>
                                      </p:cBhvr>
                                    </p:animEffect>
                                  </p:childTnLst>
                                </p:cTn>
                              </p:par>
                            </p:childTnLst>
                          </p:cTn>
                        </p:par>
                        <p:par>
                          <p:cTn id="174" fill="hold">
                            <p:stCondLst>
                              <p:cond delay="19500"/>
                            </p:stCondLst>
                            <p:childTnLst>
                              <p:par>
                                <p:cTn id="175" presetID="10" presetClass="entr" presetSubtype="0" fill="hold" nodeType="afterEffect">
                                  <p:stCondLst>
                                    <p:cond delay="0"/>
                                  </p:stCondLst>
                                  <p:childTnLst>
                                    <p:set>
                                      <p:cBhvr>
                                        <p:cTn id="176" dur="1" fill="hold">
                                          <p:stCondLst>
                                            <p:cond delay="0"/>
                                          </p:stCondLst>
                                        </p:cTn>
                                        <p:tgtEl>
                                          <p:spTgt spid="438">
                                            <p:txEl>
                                              <p:pRg st="3" end="3"/>
                                            </p:txEl>
                                          </p:spTgt>
                                        </p:tgtEl>
                                        <p:attrNameLst>
                                          <p:attrName>style.visibility</p:attrName>
                                        </p:attrNameLst>
                                      </p:cBhvr>
                                      <p:to>
                                        <p:strVal val="visible"/>
                                      </p:to>
                                    </p:set>
                                    <p:animEffect transition="in" filter="fade">
                                      <p:cBhvr>
                                        <p:cTn id="177" dur="750"/>
                                        <p:tgtEl>
                                          <p:spTgt spid="438">
                                            <p:txEl>
                                              <p:pRg st="3" end="3"/>
                                            </p:txEl>
                                          </p:spTgt>
                                        </p:tgtEl>
                                      </p:cBhvr>
                                    </p:animEffect>
                                  </p:childTnLst>
                                </p:cTn>
                              </p:par>
                            </p:childTnLst>
                          </p:cTn>
                        </p:par>
                        <p:par>
                          <p:cTn id="178" fill="hold">
                            <p:stCondLst>
                              <p:cond delay="20250"/>
                            </p:stCondLst>
                            <p:childTnLst>
                              <p:par>
                                <p:cTn id="179" presetID="10" presetClass="entr" presetSubtype="0" fill="hold" nodeType="afterEffect">
                                  <p:stCondLst>
                                    <p:cond delay="0"/>
                                  </p:stCondLst>
                                  <p:childTnLst>
                                    <p:set>
                                      <p:cBhvr>
                                        <p:cTn id="180" dur="1" fill="hold">
                                          <p:stCondLst>
                                            <p:cond delay="0"/>
                                          </p:stCondLst>
                                        </p:cTn>
                                        <p:tgtEl>
                                          <p:spTgt spid="438">
                                            <p:txEl>
                                              <p:pRg st="4" end="4"/>
                                            </p:txEl>
                                          </p:spTgt>
                                        </p:tgtEl>
                                        <p:attrNameLst>
                                          <p:attrName>style.visibility</p:attrName>
                                        </p:attrNameLst>
                                      </p:cBhvr>
                                      <p:to>
                                        <p:strVal val="visible"/>
                                      </p:to>
                                    </p:set>
                                    <p:animEffect transition="in" filter="fade">
                                      <p:cBhvr>
                                        <p:cTn id="181" dur="750"/>
                                        <p:tgtEl>
                                          <p:spTgt spid="438">
                                            <p:txEl>
                                              <p:pRg st="4" end="4"/>
                                            </p:txEl>
                                          </p:spTgt>
                                        </p:tgtEl>
                                      </p:cBhvr>
                                    </p:animEffect>
                                  </p:childTnLst>
                                </p:cTn>
                              </p:par>
                            </p:childTnLst>
                          </p:cTn>
                        </p:par>
                        <p:par>
                          <p:cTn id="182" fill="hold">
                            <p:stCondLst>
                              <p:cond delay="21000"/>
                            </p:stCondLst>
                            <p:childTnLst>
                              <p:par>
                                <p:cTn id="183" presetID="10" presetClass="entr" presetSubtype="0" fill="hold" nodeType="afterEffect">
                                  <p:stCondLst>
                                    <p:cond delay="0"/>
                                  </p:stCondLst>
                                  <p:childTnLst>
                                    <p:set>
                                      <p:cBhvr>
                                        <p:cTn id="184" dur="1" fill="hold">
                                          <p:stCondLst>
                                            <p:cond delay="0"/>
                                          </p:stCondLst>
                                        </p:cTn>
                                        <p:tgtEl>
                                          <p:spTgt spid="438">
                                            <p:txEl>
                                              <p:pRg st="5" end="5"/>
                                            </p:txEl>
                                          </p:spTgt>
                                        </p:tgtEl>
                                        <p:attrNameLst>
                                          <p:attrName>style.visibility</p:attrName>
                                        </p:attrNameLst>
                                      </p:cBhvr>
                                      <p:to>
                                        <p:strVal val="visible"/>
                                      </p:to>
                                    </p:set>
                                    <p:animEffect transition="in" filter="fade">
                                      <p:cBhvr>
                                        <p:cTn id="185" dur="750"/>
                                        <p:tgtEl>
                                          <p:spTgt spid="438">
                                            <p:txEl>
                                              <p:pRg st="5" end="5"/>
                                            </p:txEl>
                                          </p:spTgt>
                                        </p:tgtEl>
                                      </p:cBhvr>
                                    </p:animEffect>
                                  </p:childTnLst>
                                </p:cTn>
                              </p:par>
                            </p:childTnLst>
                          </p:cTn>
                        </p:par>
                        <p:par>
                          <p:cTn id="186" fill="hold">
                            <p:stCondLst>
                              <p:cond delay="21750"/>
                            </p:stCondLst>
                            <p:childTnLst>
                              <p:par>
                                <p:cTn id="187" presetID="10" presetClass="entr" presetSubtype="0" fill="hold" nodeType="afterEffect">
                                  <p:stCondLst>
                                    <p:cond delay="0"/>
                                  </p:stCondLst>
                                  <p:childTnLst>
                                    <p:set>
                                      <p:cBhvr>
                                        <p:cTn id="188" dur="1" fill="hold">
                                          <p:stCondLst>
                                            <p:cond delay="0"/>
                                          </p:stCondLst>
                                        </p:cTn>
                                        <p:tgtEl>
                                          <p:spTgt spid="438">
                                            <p:txEl>
                                              <p:pRg st="6" end="6"/>
                                            </p:txEl>
                                          </p:spTgt>
                                        </p:tgtEl>
                                        <p:attrNameLst>
                                          <p:attrName>style.visibility</p:attrName>
                                        </p:attrNameLst>
                                      </p:cBhvr>
                                      <p:to>
                                        <p:strVal val="visible"/>
                                      </p:to>
                                    </p:set>
                                    <p:animEffect transition="in" filter="fade">
                                      <p:cBhvr>
                                        <p:cTn id="189" dur="750"/>
                                        <p:tgtEl>
                                          <p:spTgt spid="438">
                                            <p:txEl>
                                              <p:pRg st="6" end="6"/>
                                            </p:txEl>
                                          </p:spTgt>
                                        </p:tgtEl>
                                      </p:cBhvr>
                                    </p:animEffect>
                                  </p:childTnLst>
                                </p:cTn>
                              </p:par>
                            </p:childTnLst>
                          </p:cTn>
                        </p:par>
                        <p:par>
                          <p:cTn id="190" fill="hold">
                            <p:stCondLst>
                              <p:cond delay="22500"/>
                            </p:stCondLst>
                            <p:childTnLst>
                              <p:par>
                                <p:cTn id="191" presetID="10" presetClass="entr" presetSubtype="0" fill="hold" nodeType="afterEffect">
                                  <p:stCondLst>
                                    <p:cond delay="0"/>
                                  </p:stCondLst>
                                  <p:childTnLst>
                                    <p:set>
                                      <p:cBhvr>
                                        <p:cTn id="192" dur="1" fill="hold">
                                          <p:stCondLst>
                                            <p:cond delay="0"/>
                                          </p:stCondLst>
                                        </p:cTn>
                                        <p:tgtEl>
                                          <p:spTgt spid="438">
                                            <p:txEl>
                                              <p:pRg st="7" end="7"/>
                                            </p:txEl>
                                          </p:spTgt>
                                        </p:tgtEl>
                                        <p:attrNameLst>
                                          <p:attrName>style.visibility</p:attrName>
                                        </p:attrNameLst>
                                      </p:cBhvr>
                                      <p:to>
                                        <p:strVal val="visible"/>
                                      </p:to>
                                    </p:set>
                                    <p:animEffect transition="in" filter="fade">
                                      <p:cBhvr>
                                        <p:cTn id="193" dur="750"/>
                                        <p:tgtEl>
                                          <p:spTgt spid="438">
                                            <p:txEl>
                                              <p:pRg st="7" end="7"/>
                                            </p:txEl>
                                          </p:spTgt>
                                        </p:tgtEl>
                                      </p:cBhvr>
                                    </p:animEffect>
                                  </p:childTnLst>
                                </p:cTn>
                              </p:par>
                            </p:childTnLst>
                          </p:cTn>
                        </p:par>
                        <p:par>
                          <p:cTn id="194" fill="hold">
                            <p:stCondLst>
                              <p:cond delay="23250"/>
                            </p:stCondLst>
                            <p:childTnLst>
                              <p:par>
                                <p:cTn id="195" presetID="10" presetClass="entr" presetSubtype="0" fill="hold" nodeType="afterEffect">
                                  <p:stCondLst>
                                    <p:cond delay="0"/>
                                  </p:stCondLst>
                                  <p:childTnLst>
                                    <p:set>
                                      <p:cBhvr>
                                        <p:cTn id="196" dur="1" fill="hold">
                                          <p:stCondLst>
                                            <p:cond delay="0"/>
                                          </p:stCondLst>
                                        </p:cTn>
                                        <p:tgtEl>
                                          <p:spTgt spid="438">
                                            <p:txEl>
                                              <p:pRg st="8" end="8"/>
                                            </p:txEl>
                                          </p:spTgt>
                                        </p:tgtEl>
                                        <p:attrNameLst>
                                          <p:attrName>style.visibility</p:attrName>
                                        </p:attrNameLst>
                                      </p:cBhvr>
                                      <p:to>
                                        <p:strVal val="visible"/>
                                      </p:to>
                                    </p:set>
                                    <p:animEffect transition="in" filter="fade">
                                      <p:cBhvr>
                                        <p:cTn id="197" dur="750"/>
                                        <p:tgtEl>
                                          <p:spTgt spid="438">
                                            <p:txEl>
                                              <p:pRg st="8" end="8"/>
                                            </p:txEl>
                                          </p:spTgt>
                                        </p:tgtEl>
                                      </p:cBhvr>
                                    </p:animEffect>
                                  </p:childTnLst>
                                </p:cTn>
                              </p:par>
                              <p:par>
                                <p:cTn id="198" presetID="23" presetClass="entr" presetSubtype="16" fill="hold" nodeType="withEffect">
                                  <p:stCondLst>
                                    <p:cond delay="250"/>
                                  </p:stCondLst>
                                  <p:childTnLst>
                                    <p:set>
                                      <p:cBhvr>
                                        <p:cTn id="199" dur="1" fill="hold">
                                          <p:stCondLst>
                                            <p:cond delay="0"/>
                                          </p:stCondLst>
                                        </p:cTn>
                                        <p:tgtEl>
                                          <p:spTgt spid="439"/>
                                        </p:tgtEl>
                                        <p:attrNameLst>
                                          <p:attrName>style.visibility</p:attrName>
                                        </p:attrNameLst>
                                      </p:cBhvr>
                                      <p:to>
                                        <p:strVal val="visible"/>
                                      </p:to>
                                    </p:set>
                                    <p:anim calcmode="lin" valueType="num">
                                      <p:cBhvr additive="base">
                                        <p:cTn id="200" dur="500"/>
                                        <p:tgtEl>
                                          <p:spTgt spid="439"/>
                                        </p:tgtEl>
                                        <p:attrNameLst>
                                          <p:attrName>ppt_w</p:attrName>
                                        </p:attrNameLst>
                                      </p:cBhvr>
                                      <p:tavLst>
                                        <p:tav tm="0">
                                          <p:val>
                                            <p:strVal val="0"/>
                                          </p:val>
                                        </p:tav>
                                        <p:tav tm="100000">
                                          <p:val>
                                            <p:strVal val="#ppt_w"/>
                                          </p:val>
                                        </p:tav>
                                      </p:tavLst>
                                    </p:anim>
                                    <p:anim calcmode="lin" valueType="num">
                                      <p:cBhvr additive="base">
                                        <p:cTn id="201" dur="500"/>
                                        <p:tgtEl>
                                          <p:spTgt spid="439"/>
                                        </p:tgtEl>
                                        <p:attrNameLst>
                                          <p:attrName>ppt_h</p:attrName>
                                        </p:attrNameLst>
                                      </p:cBhvr>
                                      <p:tavLst>
                                        <p:tav tm="0">
                                          <p:val>
                                            <p:strVal val="0"/>
                                          </p:val>
                                        </p:tav>
                                        <p:tav tm="100000">
                                          <p:val>
                                            <p:strVal val="#ppt_h"/>
                                          </p:val>
                                        </p:tav>
                                      </p:tavLst>
                                    </p:anim>
                                  </p:childTnLst>
                                </p:cTn>
                              </p:par>
                            </p:childTnLst>
                          </p:cTn>
                        </p:par>
                        <p:par>
                          <p:cTn id="202" fill="hold">
                            <p:stCondLst>
                              <p:cond delay="24000"/>
                            </p:stCondLst>
                            <p:childTnLst>
                              <p:par>
                                <p:cTn id="203" presetID="10" presetClass="entr" presetSubtype="0" fill="hold" nodeType="afterEffect">
                                  <p:stCondLst>
                                    <p:cond delay="0"/>
                                  </p:stCondLst>
                                  <p:childTnLst>
                                    <p:set>
                                      <p:cBhvr>
                                        <p:cTn id="204" dur="1" fill="hold">
                                          <p:stCondLst>
                                            <p:cond delay="0"/>
                                          </p:stCondLst>
                                        </p:cTn>
                                        <p:tgtEl>
                                          <p:spTgt spid="440">
                                            <p:txEl>
                                              <p:pRg st="0" end="0"/>
                                            </p:txEl>
                                          </p:spTgt>
                                        </p:tgtEl>
                                        <p:attrNameLst>
                                          <p:attrName>style.visibility</p:attrName>
                                        </p:attrNameLst>
                                      </p:cBhvr>
                                      <p:to>
                                        <p:strVal val="visible"/>
                                      </p:to>
                                    </p:set>
                                    <p:animEffect transition="in" filter="fade">
                                      <p:cBhvr>
                                        <p:cTn id="205" dur="500"/>
                                        <p:tgtEl>
                                          <p:spTgt spid="440">
                                            <p:txEl>
                                              <p:pRg st="0" end="0"/>
                                            </p:txEl>
                                          </p:spTgt>
                                        </p:tgtEl>
                                      </p:cBhvr>
                                    </p:animEffect>
                                  </p:childTnLst>
                                </p:cTn>
                              </p:par>
                            </p:childTnLst>
                          </p:cTn>
                        </p:par>
                        <p:par>
                          <p:cTn id="206" fill="hold">
                            <p:stCondLst>
                              <p:cond delay="24500"/>
                            </p:stCondLst>
                            <p:childTnLst>
                              <p:par>
                                <p:cTn id="207" presetID="10" presetClass="entr" presetSubtype="0" fill="hold" nodeType="afterEffect">
                                  <p:stCondLst>
                                    <p:cond delay="0"/>
                                  </p:stCondLst>
                                  <p:childTnLst>
                                    <p:set>
                                      <p:cBhvr>
                                        <p:cTn id="208" dur="1" fill="hold">
                                          <p:stCondLst>
                                            <p:cond delay="0"/>
                                          </p:stCondLst>
                                        </p:cTn>
                                        <p:tgtEl>
                                          <p:spTgt spid="440">
                                            <p:txEl>
                                              <p:pRg st="1" end="1"/>
                                            </p:txEl>
                                          </p:spTgt>
                                        </p:tgtEl>
                                        <p:attrNameLst>
                                          <p:attrName>style.visibility</p:attrName>
                                        </p:attrNameLst>
                                      </p:cBhvr>
                                      <p:to>
                                        <p:strVal val="visible"/>
                                      </p:to>
                                    </p:set>
                                    <p:animEffect transition="in" filter="fade">
                                      <p:cBhvr>
                                        <p:cTn id="209" dur="500"/>
                                        <p:tgtEl>
                                          <p:spTgt spid="440">
                                            <p:txEl>
                                              <p:pRg st="1" end="1"/>
                                            </p:txEl>
                                          </p:spTgt>
                                        </p:tgtEl>
                                      </p:cBhvr>
                                    </p:animEffect>
                                  </p:childTnLst>
                                </p:cTn>
                              </p:par>
                            </p:childTnLst>
                          </p:cTn>
                        </p:par>
                        <p:par>
                          <p:cTn id="210" fill="hold">
                            <p:stCondLst>
                              <p:cond delay="25000"/>
                            </p:stCondLst>
                            <p:childTnLst>
                              <p:par>
                                <p:cTn id="211" presetID="10" presetClass="entr" presetSubtype="0" fill="hold" nodeType="afterEffect">
                                  <p:stCondLst>
                                    <p:cond delay="0"/>
                                  </p:stCondLst>
                                  <p:childTnLst>
                                    <p:set>
                                      <p:cBhvr>
                                        <p:cTn id="212" dur="1" fill="hold">
                                          <p:stCondLst>
                                            <p:cond delay="0"/>
                                          </p:stCondLst>
                                        </p:cTn>
                                        <p:tgtEl>
                                          <p:spTgt spid="440">
                                            <p:txEl>
                                              <p:pRg st="2" end="2"/>
                                            </p:txEl>
                                          </p:spTgt>
                                        </p:tgtEl>
                                        <p:attrNameLst>
                                          <p:attrName>style.visibility</p:attrName>
                                        </p:attrNameLst>
                                      </p:cBhvr>
                                      <p:to>
                                        <p:strVal val="visible"/>
                                      </p:to>
                                    </p:set>
                                    <p:animEffect transition="in" filter="fade">
                                      <p:cBhvr>
                                        <p:cTn id="213" dur="500"/>
                                        <p:tgtEl>
                                          <p:spTgt spid="440">
                                            <p:txEl>
                                              <p:pRg st="2" end="2"/>
                                            </p:txEl>
                                          </p:spTgt>
                                        </p:tgtEl>
                                      </p:cBhvr>
                                    </p:animEffect>
                                  </p:childTnLst>
                                </p:cTn>
                              </p:par>
                            </p:childTnLst>
                          </p:cTn>
                        </p:par>
                        <p:par>
                          <p:cTn id="214" fill="hold">
                            <p:stCondLst>
                              <p:cond delay="25500"/>
                            </p:stCondLst>
                            <p:childTnLst>
                              <p:par>
                                <p:cTn id="215" presetID="10" presetClass="entr" presetSubtype="0" fill="hold" nodeType="afterEffect">
                                  <p:stCondLst>
                                    <p:cond delay="0"/>
                                  </p:stCondLst>
                                  <p:childTnLst>
                                    <p:set>
                                      <p:cBhvr>
                                        <p:cTn id="216" dur="1" fill="hold">
                                          <p:stCondLst>
                                            <p:cond delay="0"/>
                                          </p:stCondLst>
                                        </p:cTn>
                                        <p:tgtEl>
                                          <p:spTgt spid="440">
                                            <p:txEl>
                                              <p:pRg st="3" end="3"/>
                                            </p:txEl>
                                          </p:spTgt>
                                        </p:tgtEl>
                                        <p:attrNameLst>
                                          <p:attrName>style.visibility</p:attrName>
                                        </p:attrNameLst>
                                      </p:cBhvr>
                                      <p:to>
                                        <p:strVal val="visible"/>
                                      </p:to>
                                    </p:set>
                                    <p:animEffect transition="in" filter="fade">
                                      <p:cBhvr>
                                        <p:cTn id="217" dur="500"/>
                                        <p:tgtEl>
                                          <p:spTgt spid="440">
                                            <p:txEl>
                                              <p:pRg st="3" end="3"/>
                                            </p:txEl>
                                          </p:spTgt>
                                        </p:tgtEl>
                                      </p:cBhvr>
                                    </p:animEffect>
                                  </p:childTnLst>
                                </p:cTn>
                              </p:par>
                            </p:childTnLst>
                          </p:cTn>
                        </p:par>
                        <p:par>
                          <p:cTn id="218" fill="hold">
                            <p:stCondLst>
                              <p:cond delay="26000"/>
                            </p:stCondLst>
                            <p:childTnLst>
                              <p:par>
                                <p:cTn id="219" presetID="10" presetClass="entr" presetSubtype="0" fill="hold" nodeType="afterEffect">
                                  <p:stCondLst>
                                    <p:cond delay="0"/>
                                  </p:stCondLst>
                                  <p:childTnLst>
                                    <p:set>
                                      <p:cBhvr>
                                        <p:cTn id="220" dur="1" fill="hold">
                                          <p:stCondLst>
                                            <p:cond delay="0"/>
                                          </p:stCondLst>
                                        </p:cTn>
                                        <p:tgtEl>
                                          <p:spTgt spid="440">
                                            <p:txEl>
                                              <p:pRg st="4" end="4"/>
                                            </p:txEl>
                                          </p:spTgt>
                                        </p:tgtEl>
                                        <p:attrNameLst>
                                          <p:attrName>style.visibility</p:attrName>
                                        </p:attrNameLst>
                                      </p:cBhvr>
                                      <p:to>
                                        <p:strVal val="visible"/>
                                      </p:to>
                                    </p:set>
                                    <p:animEffect transition="in" filter="fade">
                                      <p:cBhvr>
                                        <p:cTn id="221" dur="500"/>
                                        <p:tgtEl>
                                          <p:spTgt spid="440">
                                            <p:txEl>
                                              <p:pRg st="4" end="4"/>
                                            </p:txEl>
                                          </p:spTgt>
                                        </p:tgtEl>
                                      </p:cBhvr>
                                    </p:animEffect>
                                  </p:childTnLst>
                                </p:cTn>
                              </p:par>
                            </p:childTnLst>
                          </p:cTn>
                        </p:par>
                        <p:par>
                          <p:cTn id="222" fill="hold">
                            <p:stCondLst>
                              <p:cond delay="26500"/>
                            </p:stCondLst>
                            <p:childTnLst>
                              <p:par>
                                <p:cTn id="223" presetID="10" presetClass="entr" presetSubtype="0" fill="hold" nodeType="afterEffect">
                                  <p:stCondLst>
                                    <p:cond delay="0"/>
                                  </p:stCondLst>
                                  <p:childTnLst>
                                    <p:set>
                                      <p:cBhvr>
                                        <p:cTn id="224" dur="1" fill="hold">
                                          <p:stCondLst>
                                            <p:cond delay="0"/>
                                          </p:stCondLst>
                                        </p:cTn>
                                        <p:tgtEl>
                                          <p:spTgt spid="440">
                                            <p:txEl>
                                              <p:pRg st="5" end="5"/>
                                            </p:txEl>
                                          </p:spTgt>
                                        </p:tgtEl>
                                        <p:attrNameLst>
                                          <p:attrName>style.visibility</p:attrName>
                                        </p:attrNameLst>
                                      </p:cBhvr>
                                      <p:to>
                                        <p:strVal val="visible"/>
                                      </p:to>
                                    </p:set>
                                    <p:animEffect transition="in" filter="fade">
                                      <p:cBhvr>
                                        <p:cTn id="225" dur="500"/>
                                        <p:tgtEl>
                                          <p:spTgt spid="440">
                                            <p:txEl>
                                              <p:pRg st="5" end="5"/>
                                            </p:txEl>
                                          </p:spTgt>
                                        </p:tgtEl>
                                      </p:cBhvr>
                                    </p:animEffect>
                                  </p:childTnLst>
                                </p:cTn>
                              </p:par>
                            </p:childTnLst>
                          </p:cTn>
                        </p:par>
                        <p:par>
                          <p:cTn id="226" fill="hold">
                            <p:stCondLst>
                              <p:cond delay="27000"/>
                            </p:stCondLst>
                            <p:childTnLst>
                              <p:par>
                                <p:cTn id="227" presetID="10" presetClass="entr" presetSubtype="0" fill="hold" nodeType="afterEffect">
                                  <p:stCondLst>
                                    <p:cond delay="0"/>
                                  </p:stCondLst>
                                  <p:childTnLst>
                                    <p:set>
                                      <p:cBhvr>
                                        <p:cTn id="228" dur="1" fill="hold">
                                          <p:stCondLst>
                                            <p:cond delay="0"/>
                                          </p:stCondLst>
                                        </p:cTn>
                                        <p:tgtEl>
                                          <p:spTgt spid="440">
                                            <p:txEl>
                                              <p:pRg st="6" end="6"/>
                                            </p:txEl>
                                          </p:spTgt>
                                        </p:tgtEl>
                                        <p:attrNameLst>
                                          <p:attrName>style.visibility</p:attrName>
                                        </p:attrNameLst>
                                      </p:cBhvr>
                                      <p:to>
                                        <p:strVal val="visible"/>
                                      </p:to>
                                    </p:set>
                                    <p:animEffect transition="in" filter="fade">
                                      <p:cBhvr>
                                        <p:cTn id="229" dur="500"/>
                                        <p:tgtEl>
                                          <p:spTgt spid="440">
                                            <p:txEl>
                                              <p:pRg st="6" end="6"/>
                                            </p:txEl>
                                          </p:spTgt>
                                        </p:tgtEl>
                                      </p:cBhvr>
                                    </p:animEffect>
                                  </p:childTnLst>
                                </p:cTn>
                              </p:par>
                            </p:childTnLst>
                          </p:cTn>
                        </p:par>
                        <p:par>
                          <p:cTn id="230" fill="hold">
                            <p:stCondLst>
                              <p:cond delay="27500"/>
                            </p:stCondLst>
                            <p:childTnLst>
                              <p:par>
                                <p:cTn id="231" presetID="10" presetClass="entr" presetSubtype="0" fill="hold" nodeType="afterEffect">
                                  <p:stCondLst>
                                    <p:cond delay="0"/>
                                  </p:stCondLst>
                                  <p:childTnLst>
                                    <p:set>
                                      <p:cBhvr>
                                        <p:cTn id="232" dur="1" fill="hold">
                                          <p:stCondLst>
                                            <p:cond delay="0"/>
                                          </p:stCondLst>
                                        </p:cTn>
                                        <p:tgtEl>
                                          <p:spTgt spid="440">
                                            <p:txEl>
                                              <p:pRg st="7" end="7"/>
                                            </p:txEl>
                                          </p:spTgt>
                                        </p:tgtEl>
                                        <p:attrNameLst>
                                          <p:attrName>style.visibility</p:attrName>
                                        </p:attrNameLst>
                                      </p:cBhvr>
                                      <p:to>
                                        <p:strVal val="visible"/>
                                      </p:to>
                                    </p:set>
                                    <p:animEffect transition="in" filter="fade">
                                      <p:cBhvr>
                                        <p:cTn id="233" dur="500"/>
                                        <p:tgtEl>
                                          <p:spTgt spid="440">
                                            <p:txEl>
                                              <p:pRg st="7" end="7"/>
                                            </p:txEl>
                                          </p:spTgt>
                                        </p:tgtEl>
                                      </p:cBhvr>
                                    </p:animEffect>
                                  </p:childTnLst>
                                </p:cTn>
                              </p:par>
                            </p:childTnLst>
                          </p:cTn>
                        </p:par>
                        <p:par>
                          <p:cTn id="234" fill="hold">
                            <p:stCondLst>
                              <p:cond delay="28000"/>
                            </p:stCondLst>
                            <p:childTnLst>
                              <p:par>
                                <p:cTn id="235" presetID="10" presetClass="entr" presetSubtype="0" fill="hold" nodeType="afterEffect">
                                  <p:stCondLst>
                                    <p:cond delay="0"/>
                                  </p:stCondLst>
                                  <p:childTnLst>
                                    <p:set>
                                      <p:cBhvr>
                                        <p:cTn id="236" dur="1" fill="hold">
                                          <p:stCondLst>
                                            <p:cond delay="0"/>
                                          </p:stCondLst>
                                        </p:cTn>
                                        <p:tgtEl>
                                          <p:spTgt spid="440">
                                            <p:txEl>
                                              <p:pRg st="8" end="8"/>
                                            </p:txEl>
                                          </p:spTgt>
                                        </p:tgtEl>
                                        <p:attrNameLst>
                                          <p:attrName>style.visibility</p:attrName>
                                        </p:attrNameLst>
                                      </p:cBhvr>
                                      <p:to>
                                        <p:strVal val="visible"/>
                                      </p:to>
                                    </p:set>
                                    <p:animEffect transition="in" filter="fade">
                                      <p:cBhvr>
                                        <p:cTn id="237" dur="500"/>
                                        <p:tgtEl>
                                          <p:spTgt spid="440">
                                            <p:txEl>
                                              <p:pRg st="8" end="8"/>
                                            </p:txEl>
                                          </p:spTgt>
                                        </p:tgtEl>
                                      </p:cBhvr>
                                    </p:animEffect>
                                  </p:childTnLst>
                                </p:cTn>
                              </p:par>
                            </p:childTnLst>
                          </p:cTn>
                        </p:par>
                        <p:par>
                          <p:cTn id="238" fill="hold">
                            <p:stCondLst>
                              <p:cond delay="28500"/>
                            </p:stCondLst>
                            <p:childTnLst>
                              <p:par>
                                <p:cTn id="239" presetID="10" presetClass="entr" presetSubtype="0" fill="hold" nodeType="afterEffect">
                                  <p:stCondLst>
                                    <p:cond delay="0"/>
                                  </p:stCondLst>
                                  <p:childTnLst>
                                    <p:set>
                                      <p:cBhvr>
                                        <p:cTn id="240" dur="1" fill="hold">
                                          <p:stCondLst>
                                            <p:cond delay="0"/>
                                          </p:stCondLst>
                                        </p:cTn>
                                        <p:tgtEl>
                                          <p:spTgt spid="441">
                                            <p:txEl>
                                              <p:pRg st="0" end="0"/>
                                            </p:txEl>
                                          </p:spTgt>
                                        </p:tgtEl>
                                        <p:attrNameLst>
                                          <p:attrName>style.visibility</p:attrName>
                                        </p:attrNameLst>
                                      </p:cBhvr>
                                      <p:to>
                                        <p:strVal val="visible"/>
                                      </p:to>
                                    </p:set>
                                    <p:animEffect transition="in" filter="fade">
                                      <p:cBhvr>
                                        <p:cTn id="241" dur="750"/>
                                        <p:tgtEl>
                                          <p:spTgt spid="441">
                                            <p:txEl>
                                              <p:pRg st="0" end="0"/>
                                            </p:txEl>
                                          </p:spTgt>
                                        </p:tgtEl>
                                      </p:cBhvr>
                                    </p:animEffect>
                                  </p:childTnLst>
                                </p:cTn>
                              </p:par>
                            </p:childTnLst>
                          </p:cTn>
                        </p:par>
                        <p:par>
                          <p:cTn id="242" fill="hold">
                            <p:stCondLst>
                              <p:cond delay="29250"/>
                            </p:stCondLst>
                            <p:childTnLst>
                              <p:par>
                                <p:cTn id="243" presetID="10" presetClass="entr" presetSubtype="0" fill="hold" nodeType="afterEffect">
                                  <p:stCondLst>
                                    <p:cond delay="0"/>
                                  </p:stCondLst>
                                  <p:childTnLst>
                                    <p:set>
                                      <p:cBhvr>
                                        <p:cTn id="244" dur="1" fill="hold">
                                          <p:stCondLst>
                                            <p:cond delay="0"/>
                                          </p:stCondLst>
                                        </p:cTn>
                                        <p:tgtEl>
                                          <p:spTgt spid="441">
                                            <p:txEl>
                                              <p:pRg st="1" end="1"/>
                                            </p:txEl>
                                          </p:spTgt>
                                        </p:tgtEl>
                                        <p:attrNameLst>
                                          <p:attrName>style.visibility</p:attrName>
                                        </p:attrNameLst>
                                      </p:cBhvr>
                                      <p:to>
                                        <p:strVal val="visible"/>
                                      </p:to>
                                    </p:set>
                                    <p:animEffect transition="in" filter="fade">
                                      <p:cBhvr>
                                        <p:cTn id="245" dur="750"/>
                                        <p:tgtEl>
                                          <p:spTgt spid="441">
                                            <p:txEl>
                                              <p:pRg st="1" end="1"/>
                                            </p:txEl>
                                          </p:spTgt>
                                        </p:tgtEl>
                                      </p:cBhvr>
                                    </p:animEffect>
                                  </p:childTnLst>
                                </p:cTn>
                              </p:par>
                            </p:childTnLst>
                          </p:cTn>
                        </p:par>
                        <p:par>
                          <p:cTn id="246" fill="hold">
                            <p:stCondLst>
                              <p:cond delay="30000"/>
                            </p:stCondLst>
                            <p:childTnLst>
                              <p:par>
                                <p:cTn id="247" presetID="10" presetClass="entr" presetSubtype="0" fill="hold" nodeType="afterEffect">
                                  <p:stCondLst>
                                    <p:cond delay="0"/>
                                  </p:stCondLst>
                                  <p:childTnLst>
                                    <p:set>
                                      <p:cBhvr>
                                        <p:cTn id="248" dur="1" fill="hold">
                                          <p:stCondLst>
                                            <p:cond delay="0"/>
                                          </p:stCondLst>
                                        </p:cTn>
                                        <p:tgtEl>
                                          <p:spTgt spid="441">
                                            <p:txEl>
                                              <p:pRg st="2" end="2"/>
                                            </p:txEl>
                                          </p:spTgt>
                                        </p:tgtEl>
                                        <p:attrNameLst>
                                          <p:attrName>style.visibility</p:attrName>
                                        </p:attrNameLst>
                                      </p:cBhvr>
                                      <p:to>
                                        <p:strVal val="visible"/>
                                      </p:to>
                                    </p:set>
                                    <p:animEffect transition="in" filter="fade">
                                      <p:cBhvr>
                                        <p:cTn id="249" dur="750"/>
                                        <p:tgtEl>
                                          <p:spTgt spid="441">
                                            <p:txEl>
                                              <p:pRg st="2" end="2"/>
                                            </p:txEl>
                                          </p:spTgt>
                                        </p:tgtEl>
                                      </p:cBhvr>
                                    </p:animEffect>
                                  </p:childTnLst>
                                </p:cTn>
                              </p:par>
                            </p:childTnLst>
                          </p:cTn>
                        </p:par>
                        <p:par>
                          <p:cTn id="250" fill="hold">
                            <p:stCondLst>
                              <p:cond delay="30750"/>
                            </p:stCondLst>
                            <p:childTnLst>
                              <p:par>
                                <p:cTn id="251" presetID="10" presetClass="entr" presetSubtype="0" fill="hold" nodeType="afterEffect">
                                  <p:stCondLst>
                                    <p:cond delay="0"/>
                                  </p:stCondLst>
                                  <p:childTnLst>
                                    <p:set>
                                      <p:cBhvr>
                                        <p:cTn id="252" dur="1" fill="hold">
                                          <p:stCondLst>
                                            <p:cond delay="0"/>
                                          </p:stCondLst>
                                        </p:cTn>
                                        <p:tgtEl>
                                          <p:spTgt spid="441">
                                            <p:txEl>
                                              <p:pRg st="3" end="3"/>
                                            </p:txEl>
                                          </p:spTgt>
                                        </p:tgtEl>
                                        <p:attrNameLst>
                                          <p:attrName>style.visibility</p:attrName>
                                        </p:attrNameLst>
                                      </p:cBhvr>
                                      <p:to>
                                        <p:strVal val="visible"/>
                                      </p:to>
                                    </p:set>
                                    <p:animEffect transition="in" filter="fade">
                                      <p:cBhvr>
                                        <p:cTn id="253" dur="750"/>
                                        <p:tgtEl>
                                          <p:spTgt spid="441">
                                            <p:txEl>
                                              <p:pRg st="3" end="3"/>
                                            </p:txEl>
                                          </p:spTgt>
                                        </p:tgtEl>
                                      </p:cBhvr>
                                    </p:animEffect>
                                  </p:childTnLst>
                                </p:cTn>
                              </p:par>
                            </p:childTnLst>
                          </p:cTn>
                        </p:par>
                        <p:par>
                          <p:cTn id="254" fill="hold">
                            <p:stCondLst>
                              <p:cond delay="31500"/>
                            </p:stCondLst>
                            <p:childTnLst>
                              <p:par>
                                <p:cTn id="255" presetID="10" presetClass="entr" presetSubtype="0" fill="hold" nodeType="afterEffect">
                                  <p:stCondLst>
                                    <p:cond delay="0"/>
                                  </p:stCondLst>
                                  <p:childTnLst>
                                    <p:set>
                                      <p:cBhvr>
                                        <p:cTn id="256" dur="1" fill="hold">
                                          <p:stCondLst>
                                            <p:cond delay="0"/>
                                          </p:stCondLst>
                                        </p:cTn>
                                        <p:tgtEl>
                                          <p:spTgt spid="441">
                                            <p:txEl>
                                              <p:pRg st="4" end="4"/>
                                            </p:txEl>
                                          </p:spTgt>
                                        </p:tgtEl>
                                        <p:attrNameLst>
                                          <p:attrName>style.visibility</p:attrName>
                                        </p:attrNameLst>
                                      </p:cBhvr>
                                      <p:to>
                                        <p:strVal val="visible"/>
                                      </p:to>
                                    </p:set>
                                    <p:animEffect transition="in" filter="fade">
                                      <p:cBhvr>
                                        <p:cTn id="257" dur="750"/>
                                        <p:tgtEl>
                                          <p:spTgt spid="441">
                                            <p:txEl>
                                              <p:pRg st="4" end="4"/>
                                            </p:txEl>
                                          </p:spTgt>
                                        </p:tgtEl>
                                      </p:cBhvr>
                                    </p:animEffect>
                                  </p:childTnLst>
                                </p:cTn>
                              </p:par>
                            </p:childTnLst>
                          </p:cTn>
                        </p:par>
                        <p:par>
                          <p:cTn id="258" fill="hold">
                            <p:stCondLst>
                              <p:cond delay="32250"/>
                            </p:stCondLst>
                            <p:childTnLst>
                              <p:par>
                                <p:cTn id="259" presetID="10" presetClass="entr" presetSubtype="0" fill="hold" nodeType="afterEffect">
                                  <p:stCondLst>
                                    <p:cond delay="0"/>
                                  </p:stCondLst>
                                  <p:childTnLst>
                                    <p:set>
                                      <p:cBhvr>
                                        <p:cTn id="260" dur="1" fill="hold">
                                          <p:stCondLst>
                                            <p:cond delay="0"/>
                                          </p:stCondLst>
                                        </p:cTn>
                                        <p:tgtEl>
                                          <p:spTgt spid="441">
                                            <p:txEl>
                                              <p:pRg st="5" end="5"/>
                                            </p:txEl>
                                          </p:spTgt>
                                        </p:tgtEl>
                                        <p:attrNameLst>
                                          <p:attrName>style.visibility</p:attrName>
                                        </p:attrNameLst>
                                      </p:cBhvr>
                                      <p:to>
                                        <p:strVal val="visible"/>
                                      </p:to>
                                    </p:set>
                                    <p:animEffect transition="in" filter="fade">
                                      <p:cBhvr>
                                        <p:cTn id="261" dur="750"/>
                                        <p:tgtEl>
                                          <p:spTgt spid="441">
                                            <p:txEl>
                                              <p:pRg st="5" end="5"/>
                                            </p:txEl>
                                          </p:spTgt>
                                        </p:tgtEl>
                                      </p:cBhvr>
                                    </p:animEffect>
                                  </p:childTnLst>
                                </p:cTn>
                              </p:par>
                            </p:childTnLst>
                          </p:cTn>
                        </p:par>
                        <p:par>
                          <p:cTn id="262" fill="hold">
                            <p:stCondLst>
                              <p:cond delay="33000"/>
                            </p:stCondLst>
                            <p:childTnLst>
                              <p:par>
                                <p:cTn id="263" presetID="10" presetClass="entr" presetSubtype="0" fill="hold" nodeType="afterEffect">
                                  <p:stCondLst>
                                    <p:cond delay="0"/>
                                  </p:stCondLst>
                                  <p:childTnLst>
                                    <p:set>
                                      <p:cBhvr>
                                        <p:cTn id="264" dur="1" fill="hold">
                                          <p:stCondLst>
                                            <p:cond delay="0"/>
                                          </p:stCondLst>
                                        </p:cTn>
                                        <p:tgtEl>
                                          <p:spTgt spid="441">
                                            <p:txEl>
                                              <p:pRg st="6" end="6"/>
                                            </p:txEl>
                                          </p:spTgt>
                                        </p:tgtEl>
                                        <p:attrNameLst>
                                          <p:attrName>style.visibility</p:attrName>
                                        </p:attrNameLst>
                                      </p:cBhvr>
                                      <p:to>
                                        <p:strVal val="visible"/>
                                      </p:to>
                                    </p:set>
                                    <p:animEffect transition="in" filter="fade">
                                      <p:cBhvr>
                                        <p:cTn id="265" dur="750"/>
                                        <p:tgtEl>
                                          <p:spTgt spid="441">
                                            <p:txEl>
                                              <p:pRg st="6" end="6"/>
                                            </p:txEl>
                                          </p:spTgt>
                                        </p:tgtEl>
                                      </p:cBhvr>
                                    </p:animEffect>
                                  </p:childTnLst>
                                </p:cTn>
                              </p:par>
                            </p:childTnLst>
                          </p:cTn>
                        </p:par>
                        <p:par>
                          <p:cTn id="266" fill="hold">
                            <p:stCondLst>
                              <p:cond delay="33750"/>
                            </p:stCondLst>
                            <p:childTnLst>
                              <p:par>
                                <p:cTn id="267" presetID="10" presetClass="entr" presetSubtype="0" fill="hold" nodeType="afterEffect">
                                  <p:stCondLst>
                                    <p:cond delay="0"/>
                                  </p:stCondLst>
                                  <p:childTnLst>
                                    <p:set>
                                      <p:cBhvr>
                                        <p:cTn id="268" dur="1" fill="hold">
                                          <p:stCondLst>
                                            <p:cond delay="0"/>
                                          </p:stCondLst>
                                        </p:cTn>
                                        <p:tgtEl>
                                          <p:spTgt spid="441">
                                            <p:txEl>
                                              <p:pRg st="7" end="7"/>
                                            </p:txEl>
                                          </p:spTgt>
                                        </p:tgtEl>
                                        <p:attrNameLst>
                                          <p:attrName>style.visibility</p:attrName>
                                        </p:attrNameLst>
                                      </p:cBhvr>
                                      <p:to>
                                        <p:strVal val="visible"/>
                                      </p:to>
                                    </p:set>
                                    <p:animEffect transition="in" filter="fade">
                                      <p:cBhvr>
                                        <p:cTn id="269" dur="750"/>
                                        <p:tgtEl>
                                          <p:spTgt spid="441">
                                            <p:txEl>
                                              <p:pRg st="7" end="7"/>
                                            </p:txEl>
                                          </p:spTgt>
                                        </p:tgtEl>
                                      </p:cBhvr>
                                    </p:animEffect>
                                  </p:childTnLst>
                                </p:cTn>
                              </p:par>
                            </p:childTnLst>
                          </p:cTn>
                        </p:par>
                        <p:par>
                          <p:cTn id="270" fill="hold">
                            <p:stCondLst>
                              <p:cond delay="34500"/>
                            </p:stCondLst>
                            <p:childTnLst>
                              <p:par>
                                <p:cTn id="271" presetID="10" presetClass="entr" presetSubtype="0" fill="hold" nodeType="afterEffect">
                                  <p:stCondLst>
                                    <p:cond delay="0"/>
                                  </p:stCondLst>
                                  <p:childTnLst>
                                    <p:set>
                                      <p:cBhvr>
                                        <p:cTn id="272" dur="1" fill="hold">
                                          <p:stCondLst>
                                            <p:cond delay="0"/>
                                          </p:stCondLst>
                                        </p:cTn>
                                        <p:tgtEl>
                                          <p:spTgt spid="441">
                                            <p:txEl>
                                              <p:pRg st="8" end="8"/>
                                            </p:txEl>
                                          </p:spTgt>
                                        </p:tgtEl>
                                        <p:attrNameLst>
                                          <p:attrName>style.visibility</p:attrName>
                                        </p:attrNameLst>
                                      </p:cBhvr>
                                      <p:to>
                                        <p:strVal val="visible"/>
                                      </p:to>
                                    </p:set>
                                    <p:animEffect transition="in" filter="fade">
                                      <p:cBhvr>
                                        <p:cTn id="273" dur="750"/>
                                        <p:tgtEl>
                                          <p:spTgt spid="44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evices">
  <p:cSld name="Devices">
    <p:spTree>
      <p:nvGrpSpPr>
        <p:cNvPr id="1" name="Shape 442"/>
        <p:cNvGrpSpPr/>
        <p:nvPr/>
      </p:nvGrpSpPr>
      <p:grpSpPr>
        <a:xfrm>
          <a:off x="0" y="0"/>
          <a:ext cx="0" cy="0"/>
          <a:chOff x="0" y="0"/>
          <a:chExt cx="0" cy="0"/>
        </a:xfrm>
      </p:grpSpPr>
      <p:sp>
        <p:nvSpPr>
          <p:cNvPr id="443" name="Google Shape;443;p99"/>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4" name="Google Shape;444;p99"/>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5" name="Google Shape;445;p99"/>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446" name="Google Shape;446;p99"/>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47" name="Google Shape;447;p99"/>
          <p:cNvPicPr preferRelativeResize="0"/>
          <p:nvPr/>
        </p:nvPicPr>
        <p:blipFill rotWithShape="1">
          <a:blip r:embed="rId2">
            <a:alphaModFix/>
          </a:blip>
          <a:srcRect/>
          <a:stretch/>
        </p:blipFill>
        <p:spPr>
          <a:xfrm>
            <a:off x="1877241" y="3241961"/>
            <a:ext cx="6818983" cy="5523968"/>
          </a:xfrm>
          <a:prstGeom prst="rect">
            <a:avLst/>
          </a:prstGeom>
          <a:noFill/>
          <a:ln>
            <a:noFill/>
          </a:ln>
        </p:spPr>
      </p:pic>
      <p:sp>
        <p:nvSpPr>
          <p:cNvPr id="448" name="Google Shape;448;p99"/>
          <p:cNvSpPr>
            <a:spLocks noGrp="1"/>
          </p:cNvSpPr>
          <p:nvPr>
            <p:ph type="pic" idx="2"/>
          </p:nvPr>
        </p:nvSpPr>
        <p:spPr>
          <a:xfrm>
            <a:off x="2150582" y="3486840"/>
            <a:ext cx="6294920" cy="3447359"/>
          </a:xfrm>
          <a:prstGeom prst="rect">
            <a:avLst/>
          </a:prstGeom>
          <a:noFill/>
          <a:ln>
            <a:noFill/>
          </a:ln>
        </p:spPr>
      </p:sp>
      <p:sp>
        <p:nvSpPr>
          <p:cNvPr id="449" name="Google Shape;449;p99"/>
          <p:cNvSpPr txBox="1">
            <a:spLocks noGrp="1"/>
          </p:cNvSpPr>
          <p:nvPr>
            <p:ph type="body" idx="3"/>
          </p:nvPr>
        </p:nvSpPr>
        <p:spPr>
          <a:xfrm>
            <a:off x="7277198" y="4227217"/>
            <a:ext cx="3216892" cy="4573883"/>
          </a:xfrm>
          <a:prstGeom prst="rect">
            <a:avLst/>
          </a:prstGeom>
          <a:blipFill rotWithShape="1">
            <a:blip r:embed="rId3">
              <a:alphaModFix/>
            </a:blip>
            <a:stretch>
              <a:fillRect/>
            </a:stretch>
          </a:blipFill>
          <a:ln>
            <a:noFill/>
          </a:ln>
          <a:effectLst>
            <a:outerShdw blurRad="50800" dist="38100" algn="l" rotWithShape="0">
              <a:srgbClr val="000000">
                <a:alpha val="40000"/>
              </a:srgbClr>
            </a:outerShdw>
          </a:effectLst>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0" name="Google Shape;450;p99"/>
          <p:cNvSpPr>
            <a:spLocks noGrp="1"/>
          </p:cNvSpPr>
          <p:nvPr>
            <p:ph type="pic" idx="4"/>
          </p:nvPr>
        </p:nvSpPr>
        <p:spPr>
          <a:xfrm>
            <a:off x="7501196" y="4668913"/>
            <a:ext cx="2762545" cy="3703190"/>
          </a:xfrm>
          <a:prstGeom prst="rect">
            <a:avLst/>
          </a:prstGeom>
          <a:noFill/>
          <a:ln>
            <a:noFill/>
          </a:ln>
        </p:spPr>
      </p:sp>
      <p:sp>
        <p:nvSpPr>
          <p:cNvPr id="451" name="Google Shape;451;p99"/>
          <p:cNvSpPr txBox="1">
            <a:spLocks noGrp="1"/>
          </p:cNvSpPr>
          <p:nvPr>
            <p:ph type="body" idx="5"/>
          </p:nvPr>
        </p:nvSpPr>
        <p:spPr>
          <a:xfrm>
            <a:off x="1237456" y="5457711"/>
            <a:ext cx="1643981" cy="3359018"/>
          </a:xfrm>
          <a:prstGeom prst="rect">
            <a:avLst/>
          </a:prstGeom>
          <a:blipFill rotWithShape="1">
            <a:blip r:embed="rId4">
              <a:alphaModFix/>
            </a:blip>
            <a:stretch>
              <a:fillRect/>
            </a:stretch>
          </a:blipFill>
          <a:ln>
            <a:noFill/>
          </a:ln>
          <a:effectLst>
            <a:outerShdw blurRad="50800" dist="38100" algn="l" rotWithShape="0">
              <a:srgbClr val="000000">
                <a:alpha val="40000"/>
              </a:srgbClr>
            </a:outerShdw>
          </a:effectLst>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2" name="Google Shape;452;p99"/>
          <p:cNvSpPr>
            <a:spLocks noGrp="1"/>
          </p:cNvSpPr>
          <p:nvPr>
            <p:ph type="pic" idx="6"/>
          </p:nvPr>
        </p:nvSpPr>
        <p:spPr>
          <a:xfrm>
            <a:off x="1357278" y="5881605"/>
            <a:ext cx="1404337" cy="2511227"/>
          </a:xfrm>
          <a:prstGeom prst="rect">
            <a:avLst/>
          </a:prstGeom>
          <a:noFill/>
          <a:ln>
            <a:noFill/>
          </a:ln>
        </p:spPr>
      </p:sp>
      <p:pic>
        <p:nvPicPr>
          <p:cNvPr id="453" name="Google Shape;453;p99"/>
          <p:cNvPicPr preferRelativeResize="0"/>
          <p:nvPr/>
        </p:nvPicPr>
        <p:blipFill rotWithShape="1">
          <a:blip r:embed="rId5">
            <a:alphaModFix/>
          </a:blip>
          <a:srcRect/>
          <a:stretch/>
        </p:blipFill>
        <p:spPr>
          <a:xfrm>
            <a:off x="9107488" y="5141913"/>
            <a:ext cx="8125477" cy="594080"/>
          </a:xfrm>
          <a:prstGeom prst="rect">
            <a:avLst/>
          </a:prstGeom>
          <a:noFill/>
          <a:ln>
            <a:noFill/>
          </a:ln>
        </p:spPr>
      </p:pic>
      <p:sp>
        <p:nvSpPr>
          <p:cNvPr id="454" name="Google Shape;454;p99"/>
          <p:cNvSpPr txBox="1">
            <a:spLocks noGrp="1"/>
          </p:cNvSpPr>
          <p:nvPr>
            <p:ph type="body" idx="7"/>
          </p:nvPr>
        </p:nvSpPr>
        <p:spPr>
          <a:xfrm>
            <a:off x="10705448" y="3241961"/>
            <a:ext cx="6349064" cy="2267313"/>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5" name="Google Shape;455;p99"/>
          <p:cNvSpPr txBox="1">
            <a:spLocks noGrp="1"/>
          </p:cNvSpPr>
          <p:nvPr>
            <p:ph type="body" idx="8"/>
          </p:nvPr>
        </p:nvSpPr>
        <p:spPr>
          <a:xfrm>
            <a:off x="10699892" y="5372262"/>
            <a:ext cx="6349064" cy="2659630"/>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6">
                                            <p:txEl>
                                              <p:pRg st="0" end="0"/>
                                            </p:txEl>
                                          </p:spTgt>
                                        </p:tgtEl>
                                        <p:attrNameLst>
                                          <p:attrName>style.visibility</p:attrName>
                                        </p:attrNameLst>
                                      </p:cBhvr>
                                      <p:to>
                                        <p:strVal val="visible"/>
                                      </p:to>
                                    </p:set>
                                    <p:animEffect transition="in" filter="fade">
                                      <p:cBhvr>
                                        <p:cTn id="7" dur="500"/>
                                        <p:tgtEl>
                                          <p:spTgt spid="44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6">
                                            <p:txEl>
                                              <p:pRg st="1" end="1"/>
                                            </p:txEl>
                                          </p:spTgt>
                                        </p:tgtEl>
                                        <p:attrNameLst>
                                          <p:attrName>style.visibility</p:attrName>
                                        </p:attrNameLst>
                                      </p:cBhvr>
                                      <p:to>
                                        <p:strVal val="visible"/>
                                      </p:to>
                                    </p:set>
                                    <p:animEffect transition="in" filter="fade">
                                      <p:cBhvr>
                                        <p:cTn id="10" dur="500"/>
                                        <p:tgtEl>
                                          <p:spTgt spid="44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46">
                                            <p:txEl>
                                              <p:pRg st="2" end="2"/>
                                            </p:txEl>
                                          </p:spTgt>
                                        </p:tgtEl>
                                        <p:attrNameLst>
                                          <p:attrName>style.visibility</p:attrName>
                                        </p:attrNameLst>
                                      </p:cBhvr>
                                      <p:to>
                                        <p:strVal val="visible"/>
                                      </p:to>
                                    </p:set>
                                    <p:animEffect transition="in" filter="fade">
                                      <p:cBhvr>
                                        <p:cTn id="13" dur="500"/>
                                        <p:tgtEl>
                                          <p:spTgt spid="44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46">
                                            <p:txEl>
                                              <p:pRg st="3" end="3"/>
                                            </p:txEl>
                                          </p:spTgt>
                                        </p:tgtEl>
                                        <p:attrNameLst>
                                          <p:attrName>style.visibility</p:attrName>
                                        </p:attrNameLst>
                                      </p:cBhvr>
                                      <p:to>
                                        <p:strVal val="visible"/>
                                      </p:to>
                                    </p:set>
                                    <p:animEffect transition="in" filter="fade">
                                      <p:cBhvr>
                                        <p:cTn id="16" dur="500"/>
                                        <p:tgtEl>
                                          <p:spTgt spid="44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46">
                                            <p:txEl>
                                              <p:pRg st="4" end="4"/>
                                            </p:txEl>
                                          </p:spTgt>
                                        </p:tgtEl>
                                        <p:attrNameLst>
                                          <p:attrName>style.visibility</p:attrName>
                                        </p:attrNameLst>
                                      </p:cBhvr>
                                      <p:to>
                                        <p:strVal val="visible"/>
                                      </p:to>
                                    </p:set>
                                    <p:animEffect transition="in" filter="fade">
                                      <p:cBhvr>
                                        <p:cTn id="19" dur="500"/>
                                        <p:tgtEl>
                                          <p:spTgt spid="44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46">
                                            <p:txEl>
                                              <p:pRg st="5" end="5"/>
                                            </p:txEl>
                                          </p:spTgt>
                                        </p:tgtEl>
                                        <p:attrNameLst>
                                          <p:attrName>style.visibility</p:attrName>
                                        </p:attrNameLst>
                                      </p:cBhvr>
                                      <p:to>
                                        <p:strVal val="visible"/>
                                      </p:to>
                                    </p:set>
                                    <p:animEffect transition="in" filter="fade">
                                      <p:cBhvr>
                                        <p:cTn id="22" dur="500"/>
                                        <p:tgtEl>
                                          <p:spTgt spid="44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46">
                                            <p:txEl>
                                              <p:pRg st="6" end="6"/>
                                            </p:txEl>
                                          </p:spTgt>
                                        </p:tgtEl>
                                        <p:attrNameLst>
                                          <p:attrName>style.visibility</p:attrName>
                                        </p:attrNameLst>
                                      </p:cBhvr>
                                      <p:to>
                                        <p:strVal val="visible"/>
                                      </p:to>
                                    </p:set>
                                    <p:animEffect transition="in" filter="fade">
                                      <p:cBhvr>
                                        <p:cTn id="25" dur="500"/>
                                        <p:tgtEl>
                                          <p:spTgt spid="44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46">
                                            <p:txEl>
                                              <p:pRg st="7" end="7"/>
                                            </p:txEl>
                                          </p:spTgt>
                                        </p:tgtEl>
                                        <p:attrNameLst>
                                          <p:attrName>style.visibility</p:attrName>
                                        </p:attrNameLst>
                                      </p:cBhvr>
                                      <p:to>
                                        <p:strVal val="visible"/>
                                      </p:to>
                                    </p:set>
                                    <p:animEffect transition="in" filter="fade">
                                      <p:cBhvr>
                                        <p:cTn id="28" dur="500"/>
                                        <p:tgtEl>
                                          <p:spTgt spid="44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46">
                                            <p:txEl>
                                              <p:pRg st="8" end="8"/>
                                            </p:txEl>
                                          </p:spTgt>
                                        </p:tgtEl>
                                        <p:attrNameLst>
                                          <p:attrName>style.visibility</p:attrName>
                                        </p:attrNameLst>
                                      </p:cBhvr>
                                      <p:to>
                                        <p:strVal val="visible"/>
                                      </p:to>
                                    </p:set>
                                    <p:animEffect transition="in" filter="fade">
                                      <p:cBhvr>
                                        <p:cTn id="31" dur="500"/>
                                        <p:tgtEl>
                                          <p:spTgt spid="446">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48"/>
                                        </p:tgtEl>
                                        <p:attrNameLst>
                                          <p:attrName>style.visibility</p:attrName>
                                        </p:attrNameLst>
                                      </p:cBhvr>
                                      <p:to>
                                        <p:strVal val="visible"/>
                                      </p:to>
                                    </p:set>
                                    <p:animEffect transition="in" filter="fade">
                                      <p:cBhvr>
                                        <p:cTn id="35" dur="500"/>
                                        <p:tgtEl>
                                          <p:spTgt spid="448"/>
                                        </p:tgtEl>
                                      </p:cBhvr>
                                    </p:animEffect>
                                  </p:childTnLst>
                                </p:cTn>
                              </p:par>
                              <p:par>
                                <p:cTn id="36" presetID="10" presetClass="entr" presetSubtype="0" fill="hold" nodeType="withEffect">
                                  <p:stCondLst>
                                    <p:cond delay="0"/>
                                  </p:stCondLst>
                                  <p:childTnLst>
                                    <p:set>
                                      <p:cBhvr>
                                        <p:cTn id="37" dur="1" fill="hold">
                                          <p:stCondLst>
                                            <p:cond delay="0"/>
                                          </p:stCondLst>
                                        </p:cTn>
                                        <p:tgtEl>
                                          <p:spTgt spid="447"/>
                                        </p:tgtEl>
                                        <p:attrNameLst>
                                          <p:attrName>style.visibility</p:attrName>
                                        </p:attrNameLst>
                                      </p:cBhvr>
                                      <p:to>
                                        <p:strVal val="visible"/>
                                      </p:to>
                                    </p:set>
                                    <p:animEffect transition="in" filter="fade">
                                      <p:cBhvr>
                                        <p:cTn id="38" dur="500"/>
                                        <p:tgtEl>
                                          <p:spTgt spid="44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452"/>
                                        </p:tgtEl>
                                        <p:attrNameLst>
                                          <p:attrName>style.visibility</p:attrName>
                                        </p:attrNameLst>
                                      </p:cBhvr>
                                      <p:to>
                                        <p:strVal val="visible"/>
                                      </p:to>
                                    </p:set>
                                    <p:animEffect transition="in" filter="fade">
                                      <p:cBhvr>
                                        <p:cTn id="42" dur="500"/>
                                        <p:tgtEl>
                                          <p:spTgt spid="452"/>
                                        </p:tgtEl>
                                      </p:cBhvr>
                                    </p:animEffect>
                                  </p:childTnLst>
                                </p:cTn>
                              </p:par>
                              <p:par>
                                <p:cTn id="43" presetID="10" presetClass="entr" presetSubtype="0" fill="hold" nodeType="withEffect">
                                  <p:stCondLst>
                                    <p:cond delay="0"/>
                                  </p:stCondLst>
                                  <p:childTnLst>
                                    <p:set>
                                      <p:cBhvr>
                                        <p:cTn id="44" dur="1" fill="hold">
                                          <p:stCondLst>
                                            <p:cond delay="0"/>
                                          </p:stCondLst>
                                        </p:cTn>
                                        <p:tgtEl>
                                          <p:spTgt spid="451"/>
                                        </p:tgtEl>
                                        <p:attrNameLst>
                                          <p:attrName>style.visibility</p:attrName>
                                        </p:attrNameLst>
                                      </p:cBhvr>
                                      <p:to>
                                        <p:strVal val="visible"/>
                                      </p:to>
                                    </p:set>
                                    <p:animEffect transition="in" filter="fade">
                                      <p:cBhvr>
                                        <p:cTn id="45" dur="500"/>
                                        <p:tgtEl>
                                          <p:spTgt spid="451"/>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50"/>
                                        </p:tgtEl>
                                        <p:attrNameLst>
                                          <p:attrName>style.visibility</p:attrName>
                                        </p:attrNameLst>
                                      </p:cBhvr>
                                      <p:to>
                                        <p:strVal val="visible"/>
                                      </p:to>
                                    </p:set>
                                    <p:animEffect transition="in" filter="fade">
                                      <p:cBhvr>
                                        <p:cTn id="49" dur="500"/>
                                        <p:tgtEl>
                                          <p:spTgt spid="450"/>
                                        </p:tgtEl>
                                      </p:cBhvr>
                                    </p:animEffect>
                                  </p:childTnLst>
                                </p:cTn>
                              </p:par>
                              <p:par>
                                <p:cTn id="50" presetID="10" presetClass="entr" presetSubtype="0" fill="hold" nodeType="withEffect">
                                  <p:stCondLst>
                                    <p:cond delay="0"/>
                                  </p:stCondLst>
                                  <p:childTnLst>
                                    <p:set>
                                      <p:cBhvr>
                                        <p:cTn id="51" dur="1" fill="hold">
                                          <p:stCondLst>
                                            <p:cond delay="0"/>
                                          </p:stCondLst>
                                        </p:cTn>
                                        <p:tgtEl>
                                          <p:spTgt spid="449"/>
                                        </p:tgtEl>
                                        <p:attrNameLst>
                                          <p:attrName>style.visibility</p:attrName>
                                        </p:attrNameLst>
                                      </p:cBhvr>
                                      <p:to>
                                        <p:strVal val="visible"/>
                                      </p:to>
                                    </p:set>
                                    <p:animEffect transition="in" filter="fade">
                                      <p:cBhvr>
                                        <p:cTn id="52" dur="500"/>
                                        <p:tgtEl>
                                          <p:spTgt spid="449"/>
                                        </p:tgtEl>
                                      </p:cBhvr>
                                    </p:animEffect>
                                  </p:childTnLst>
                                </p:cTn>
                              </p:par>
                            </p:childTnLst>
                          </p:cTn>
                        </p:par>
                        <p:par>
                          <p:cTn id="53" fill="hold">
                            <p:stCondLst>
                              <p:cond delay="2000"/>
                            </p:stCondLst>
                            <p:childTnLst>
                              <p:par>
                                <p:cTn id="54" presetID="10" presetClass="entr" presetSubtype="0" fill="hold" nodeType="afterEffect">
                                  <p:stCondLst>
                                    <p:cond delay="250"/>
                                  </p:stCondLst>
                                  <p:childTnLst>
                                    <p:set>
                                      <p:cBhvr>
                                        <p:cTn id="55" dur="1" fill="hold">
                                          <p:stCondLst>
                                            <p:cond delay="0"/>
                                          </p:stCondLst>
                                        </p:cTn>
                                        <p:tgtEl>
                                          <p:spTgt spid="454">
                                            <p:txEl>
                                              <p:pRg st="0" end="0"/>
                                            </p:txEl>
                                          </p:spTgt>
                                        </p:tgtEl>
                                        <p:attrNameLst>
                                          <p:attrName>style.visibility</p:attrName>
                                        </p:attrNameLst>
                                      </p:cBhvr>
                                      <p:to>
                                        <p:strVal val="visible"/>
                                      </p:to>
                                    </p:set>
                                    <p:animEffect transition="in" filter="fade">
                                      <p:cBhvr>
                                        <p:cTn id="56" dur="500"/>
                                        <p:tgtEl>
                                          <p:spTgt spid="454">
                                            <p:txEl>
                                              <p:pRg st="0" end="0"/>
                                            </p:txEl>
                                          </p:spTgt>
                                        </p:tgtEl>
                                      </p:cBhvr>
                                    </p:animEffect>
                                  </p:childTnLst>
                                </p:cTn>
                              </p:par>
                            </p:childTnLst>
                          </p:cTn>
                        </p:par>
                        <p:par>
                          <p:cTn id="57" fill="hold">
                            <p:stCondLst>
                              <p:cond delay="2500"/>
                            </p:stCondLst>
                            <p:childTnLst>
                              <p:par>
                                <p:cTn id="58" presetID="10" presetClass="entr" presetSubtype="0" fill="hold" nodeType="afterEffect">
                                  <p:stCondLst>
                                    <p:cond delay="250"/>
                                  </p:stCondLst>
                                  <p:childTnLst>
                                    <p:set>
                                      <p:cBhvr>
                                        <p:cTn id="59" dur="1" fill="hold">
                                          <p:stCondLst>
                                            <p:cond delay="0"/>
                                          </p:stCondLst>
                                        </p:cTn>
                                        <p:tgtEl>
                                          <p:spTgt spid="454">
                                            <p:txEl>
                                              <p:pRg st="1" end="1"/>
                                            </p:txEl>
                                          </p:spTgt>
                                        </p:tgtEl>
                                        <p:attrNameLst>
                                          <p:attrName>style.visibility</p:attrName>
                                        </p:attrNameLst>
                                      </p:cBhvr>
                                      <p:to>
                                        <p:strVal val="visible"/>
                                      </p:to>
                                    </p:set>
                                    <p:animEffect transition="in" filter="fade">
                                      <p:cBhvr>
                                        <p:cTn id="60" dur="500"/>
                                        <p:tgtEl>
                                          <p:spTgt spid="454">
                                            <p:txEl>
                                              <p:pRg st="1" end="1"/>
                                            </p:txEl>
                                          </p:spTgt>
                                        </p:tgtEl>
                                      </p:cBhvr>
                                    </p:animEffect>
                                  </p:childTnLst>
                                </p:cTn>
                              </p:par>
                            </p:childTnLst>
                          </p:cTn>
                        </p:par>
                        <p:par>
                          <p:cTn id="61" fill="hold">
                            <p:stCondLst>
                              <p:cond delay="3000"/>
                            </p:stCondLst>
                            <p:childTnLst>
                              <p:par>
                                <p:cTn id="62" presetID="10" presetClass="entr" presetSubtype="0" fill="hold" nodeType="afterEffect">
                                  <p:stCondLst>
                                    <p:cond delay="250"/>
                                  </p:stCondLst>
                                  <p:childTnLst>
                                    <p:set>
                                      <p:cBhvr>
                                        <p:cTn id="63" dur="1" fill="hold">
                                          <p:stCondLst>
                                            <p:cond delay="0"/>
                                          </p:stCondLst>
                                        </p:cTn>
                                        <p:tgtEl>
                                          <p:spTgt spid="454">
                                            <p:txEl>
                                              <p:pRg st="2" end="2"/>
                                            </p:txEl>
                                          </p:spTgt>
                                        </p:tgtEl>
                                        <p:attrNameLst>
                                          <p:attrName>style.visibility</p:attrName>
                                        </p:attrNameLst>
                                      </p:cBhvr>
                                      <p:to>
                                        <p:strVal val="visible"/>
                                      </p:to>
                                    </p:set>
                                    <p:animEffect transition="in" filter="fade">
                                      <p:cBhvr>
                                        <p:cTn id="64" dur="500"/>
                                        <p:tgtEl>
                                          <p:spTgt spid="454">
                                            <p:txEl>
                                              <p:pRg st="2" end="2"/>
                                            </p:txEl>
                                          </p:spTgt>
                                        </p:tgtEl>
                                      </p:cBhvr>
                                    </p:animEffect>
                                  </p:childTnLst>
                                </p:cTn>
                              </p:par>
                            </p:childTnLst>
                          </p:cTn>
                        </p:par>
                        <p:par>
                          <p:cTn id="65" fill="hold">
                            <p:stCondLst>
                              <p:cond delay="3500"/>
                            </p:stCondLst>
                            <p:childTnLst>
                              <p:par>
                                <p:cTn id="66" presetID="10" presetClass="entr" presetSubtype="0" fill="hold" nodeType="afterEffect">
                                  <p:stCondLst>
                                    <p:cond delay="250"/>
                                  </p:stCondLst>
                                  <p:childTnLst>
                                    <p:set>
                                      <p:cBhvr>
                                        <p:cTn id="67" dur="1" fill="hold">
                                          <p:stCondLst>
                                            <p:cond delay="0"/>
                                          </p:stCondLst>
                                        </p:cTn>
                                        <p:tgtEl>
                                          <p:spTgt spid="454">
                                            <p:txEl>
                                              <p:pRg st="3" end="3"/>
                                            </p:txEl>
                                          </p:spTgt>
                                        </p:tgtEl>
                                        <p:attrNameLst>
                                          <p:attrName>style.visibility</p:attrName>
                                        </p:attrNameLst>
                                      </p:cBhvr>
                                      <p:to>
                                        <p:strVal val="visible"/>
                                      </p:to>
                                    </p:set>
                                    <p:animEffect transition="in" filter="fade">
                                      <p:cBhvr>
                                        <p:cTn id="68" dur="500"/>
                                        <p:tgtEl>
                                          <p:spTgt spid="454">
                                            <p:txEl>
                                              <p:pRg st="3" end="3"/>
                                            </p:txEl>
                                          </p:spTgt>
                                        </p:tgtEl>
                                      </p:cBhvr>
                                    </p:animEffect>
                                  </p:childTnLst>
                                </p:cTn>
                              </p:par>
                            </p:childTnLst>
                          </p:cTn>
                        </p:par>
                        <p:par>
                          <p:cTn id="69" fill="hold">
                            <p:stCondLst>
                              <p:cond delay="4000"/>
                            </p:stCondLst>
                            <p:childTnLst>
                              <p:par>
                                <p:cTn id="70" presetID="10" presetClass="entr" presetSubtype="0" fill="hold" nodeType="afterEffect">
                                  <p:stCondLst>
                                    <p:cond delay="250"/>
                                  </p:stCondLst>
                                  <p:childTnLst>
                                    <p:set>
                                      <p:cBhvr>
                                        <p:cTn id="71" dur="1" fill="hold">
                                          <p:stCondLst>
                                            <p:cond delay="0"/>
                                          </p:stCondLst>
                                        </p:cTn>
                                        <p:tgtEl>
                                          <p:spTgt spid="454">
                                            <p:txEl>
                                              <p:pRg st="4" end="4"/>
                                            </p:txEl>
                                          </p:spTgt>
                                        </p:tgtEl>
                                        <p:attrNameLst>
                                          <p:attrName>style.visibility</p:attrName>
                                        </p:attrNameLst>
                                      </p:cBhvr>
                                      <p:to>
                                        <p:strVal val="visible"/>
                                      </p:to>
                                    </p:set>
                                    <p:animEffect transition="in" filter="fade">
                                      <p:cBhvr>
                                        <p:cTn id="72" dur="500"/>
                                        <p:tgtEl>
                                          <p:spTgt spid="454">
                                            <p:txEl>
                                              <p:pRg st="4" end="4"/>
                                            </p:txEl>
                                          </p:spTgt>
                                        </p:tgtEl>
                                      </p:cBhvr>
                                    </p:animEffect>
                                  </p:childTnLst>
                                </p:cTn>
                              </p:par>
                            </p:childTnLst>
                          </p:cTn>
                        </p:par>
                        <p:par>
                          <p:cTn id="73" fill="hold">
                            <p:stCondLst>
                              <p:cond delay="4500"/>
                            </p:stCondLst>
                            <p:childTnLst>
                              <p:par>
                                <p:cTn id="74" presetID="10" presetClass="entr" presetSubtype="0" fill="hold" nodeType="afterEffect">
                                  <p:stCondLst>
                                    <p:cond delay="250"/>
                                  </p:stCondLst>
                                  <p:childTnLst>
                                    <p:set>
                                      <p:cBhvr>
                                        <p:cTn id="75" dur="1" fill="hold">
                                          <p:stCondLst>
                                            <p:cond delay="0"/>
                                          </p:stCondLst>
                                        </p:cTn>
                                        <p:tgtEl>
                                          <p:spTgt spid="454">
                                            <p:txEl>
                                              <p:pRg st="5" end="5"/>
                                            </p:txEl>
                                          </p:spTgt>
                                        </p:tgtEl>
                                        <p:attrNameLst>
                                          <p:attrName>style.visibility</p:attrName>
                                        </p:attrNameLst>
                                      </p:cBhvr>
                                      <p:to>
                                        <p:strVal val="visible"/>
                                      </p:to>
                                    </p:set>
                                    <p:animEffect transition="in" filter="fade">
                                      <p:cBhvr>
                                        <p:cTn id="76" dur="500"/>
                                        <p:tgtEl>
                                          <p:spTgt spid="454">
                                            <p:txEl>
                                              <p:pRg st="5" end="5"/>
                                            </p:txEl>
                                          </p:spTgt>
                                        </p:tgtEl>
                                      </p:cBhvr>
                                    </p:animEffect>
                                  </p:childTnLst>
                                </p:cTn>
                              </p:par>
                            </p:childTnLst>
                          </p:cTn>
                        </p:par>
                        <p:par>
                          <p:cTn id="77" fill="hold">
                            <p:stCondLst>
                              <p:cond delay="5000"/>
                            </p:stCondLst>
                            <p:childTnLst>
                              <p:par>
                                <p:cTn id="78" presetID="10" presetClass="entr" presetSubtype="0" fill="hold" nodeType="afterEffect">
                                  <p:stCondLst>
                                    <p:cond delay="250"/>
                                  </p:stCondLst>
                                  <p:childTnLst>
                                    <p:set>
                                      <p:cBhvr>
                                        <p:cTn id="79" dur="1" fill="hold">
                                          <p:stCondLst>
                                            <p:cond delay="0"/>
                                          </p:stCondLst>
                                        </p:cTn>
                                        <p:tgtEl>
                                          <p:spTgt spid="454">
                                            <p:txEl>
                                              <p:pRg st="6" end="6"/>
                                            </p:txEl>
                                          </p:spTgt>
                                        </p:tgtEl>
                                        <p:attrNameLst>
                                          <p:attrName>style.visibility</p:attrName>
                                        </p:attrNameLst>
                                      </p:cBhvr>
                                      <p:to>
                                        <p:strVal val="visible"/>
                                      </p:to>
                                    </p:set>
                                    <p:animEffect transition="in" filter="fade">
                                      <p:cBhvr>
                                        <p:cTn id="80" dur="500"/>
                                        <p:tgtEl>
                                          <p:spTgt spid="454">
                                            <p:txEl>
                                              <p:pRg st="6" end="6"/>
                                            </p:txEl>
                                          </p:spTgt>
                                        </p:tgtEl>
                                      </p:cBhvr>
                                    </p:animEffect>
                                  </p:childTnLst>
                                </p:cTn>
                              </p:par>
                            </p:childTnLst>
                          </p:cTn>
                        </p:par>
                        <p:par>
                          <p:cTn id="81" fill="hold">
                            <p:stCondLst>
                              <p:cond delay="5500"/>
                            </p:stCondLst>
                            <p:childTnLst>
                              <p:par>
                                <p:cTn id="82" presetID="10" presetClass="entr" presetSubtype="0" fill="hold" nodeType="afterEffect">
                                  <p:stCondLst>
                                    <p:cond delay="250"/>
                                  </p:stCondLst>
                                  <p:childTnLst>
                                    <p:set>
                                      <p:cBhvr>
                                        <p:cTn id="83" dur="1" fill="hold">
                                          <p:stCondLst>
                                            <p:cond delay="0"/>
                                          </p:stCondLst>
                                        </p:cTn>
                                        <p:tgtEl>
                                          <p:spTgt spid="454">
                                            <p:txEl>
                                              <p:pRg st="7" end="7"/>
                                            </p:txEl>
                                          </p:spTgt>
                                        </p:tgtEl>
                                        <p:attrNameLst>
                                          <p:attrName>style.visibility</p:attrName>
                                        </p:attrNameLst>
                                      </p:cBhvr>
                                      <p:to>
                                        <p:strVal val="visible"/>
                                      </p:to>
                                    </p:set>
                                    <p:animEffect transition="in" filter="fade">
                                      <p:cBhvr>
                                        <p:cTn id="84" dur="500"/>
                                        <p:tgtEl>
                                          <p:spTgt spid="454">
                                            <p:txEl>
                                              <p:pRg st="7" end="7"/>
                                            </p:txEl>
                                          </p:spTgt>
                                        </p:tgtEl>
                                      </p:cBhvr>
                                    </p:animEffect>
                                  </p:childTnLst>
                                </p:cTn>
                              </p:par>
                            </p:childTnLst>
                          </p:cTn>
                        </p:par>
                        <p:par>
                          <p:cTn id="85" fill="hold">
                            <p:stCondLst>
                              <p:cond delay="6000"/>
                            </p:stCondLst>
                            <p:childTnLst>
                              <p:par>
                                <p:cTn id="86" presetID="10" presetClass="entr" presetSubtype="0" fill="hold" nodeType="afterEffect">
                                  <p:stCondLst>
                                    <p:cond delay="250"/>
                                  </p:stCondLst>
                                  <p:childTnLst>
                                    <p:set>
                                      <p:cBhvr>
                                        <p:cTn id="87" dur="1" fill="hold">
                                          <p:stCondLst>
                                            <p:cond delay="0"/>
                                          </p:stCondLst>
                                        </p:cTn>
                                        <p:tgtEl>
                                          <p:spTgt spid="454">
                                            <p:txEl>
                                              <p:pRg st="8" end="8"/>
                                            </p:txEl>
                                          </p:spTgt>
                                        </p:tgtEl>
                                        <p:attrNameLst>
                                          <p:attrName>style.visibility</p:attrName>
                                        </p:attrNameLst>
                                      </p:cBhvr>
                                      <p:to>
                                        <p:strVal val="visible"/>
                                      </p:to>
                                    </p:set>
                                    <p:animEffect transition="in" filter="fade">
                                      <p:cBhvr>
                                        <p:cTn id="88" dur="500"/>
                                        <p:tgtEl>
                                          <p:spTgt spid="454">
                                            <p:txEl>
                                              <p:pRg st="8" end="8"/>
                                            </p:txEl>
                                          </p:spTgt>
                                        </p:tgtEl>
                                      </p:cBhvr>
                                    </p:animEffect>
                                  </p:childTnLst>
                                </p:cTn>
                              </p:par>
                              <p:par>
                                <p:cTn id="89" presetID="10" presetClass="entr" presetSubtype="0" fill="hold" nodeType="withEffect">
                                  <p:stCondLst>
                                    <p:cond delay="500"/>
                                  </p:stCondLst>
                                  <p:childTnLst>
                                    <p:set>
                                      <p:cBhvr>
                                        <p:cTn id="90" dur="1" fill="hold">
                                          <p:stCondLst>
                                            <p:cond delay="0"/>
                                          </p:stCondLst>
                                        </p:cTn>
                                        <p:tgtEl>
                                          <p:spTgt spid="453"/>
                                        </p:tgtEl>
                                        <p:attrNameLst>
                                          <p:attrName>style.visibility</p:attrName>
                                        </p:attrNameLst>
                                      </p:cBhvr>
                                      <p:to>
                                        <p:strVal val="visible"/>
                                      </p:to>
                                    </p:set>
                                    <p:animEffect transition="in" filter="fade">
                                      <p:cBhvr>
                                        <p:cTn id="91" dur="1000"/>
                                        <p:tgtEl>
                                          <p:spTgt spid="453"/>
                                        </p:tgtEl>
                                      </p:cBhvr>
                                    </p:animEffect>
                                  </p:childTnLst>
                                </p:cTn>
                              </p:par>
                            </p:childTnLst>
                          </p:cTn>
                        </p:par>
                        <p:par>
                          <p:cTn id="92" fill="hold">
                            <p:stCondLst>
                              <p:cond delay="7000"/>
                            </p:stCondLst>
                            <p:childTnLst>
                              <p:par>
                                <p:cTn id="93" presetID="10" presetClass="entr" presetSubtype="0" fill="hold" nodeType="afterEffect">
                                  <p:stCondLst>
                                    <p:cond delay="0"/>
                                  </p:stCondLst>
                                  <p:childTnLst>
                                    <p:set>
                                      <p:cBhvr>
                                        <p:cTn id="94" dur="1" fill="hold">
                                          <p:stCondLst>
                                            <p:cond delay="0"/>
                                          </p:stCondLst>
                                        </p:cTn>
                                        <p:tgtEl>
                                          <p:spTgt spid="455">
                                            <p:txEl>
                                              <p:pRg st="0" end="0"/>
                                            </p:txEl>
                                          </p:spTgt>
                                        </p:tgtEl>
                                        <p:attrNameLst>
                                          <p:attrName>style.visibility</p:attrName>
                                        </p:attrNameLst>
                                      </p:cBhvr>
                                      <p:to>
                                        <p:strVal val="visible"/>
                                      </p:to>
                                    </p:set>
                                    <p:animEffect transition="in" filter="fade">
                                      <p:cBhvr>
                                        <p:cTn id="95" dur="750"/>
                                        <p:tgtEl>
                                          <p:spTgt spid="455">
                                            <p:txEl>
                                              <p:pRg st="0" end="0"/>
                                            </p:txEl>
                                          </p:spTgt>
                                        </p:tgtEl>
                                      </p:cBhvr>
                                    </p:animEffect>
                                  </p:childTnLst>
                                </p:cTn>
                              </p:par>
                            </p:childTnLst>
                          </p:cTn>
                        </p:par>
                        <p:par>
                          <p:cTn id="96" fill="hold">
                            <p:stCondLst>
                              <p:cond delay="7750"/>
                            </p:stCondLst>
                            <p:childTnLst>
                              <p:par>
                                <p:cTn id="97" presetID="10" presetClass="entr" presetSubtype="0" fill="hold" nodeType="afterEffect">
                                  <p:stCondLst>
                                    <p:cond delay="0"/>
                                  </p:stCondLst>
                                  <p:childTnLst>
                                    <p:set>
                                      <p:cBhvr>
                                        <p:cTn id="98" dur="1" fill="hold">
                                          <p:stCondLst>
                                            <p:cond delay="0"/>
                                          </p:stCondLst>
                                        </p:cTn>
                                        <p:tgtEl>
                                          <p:spTgt spid="455">
                                            <p:txEl>
                                              <p:pRg st="1" end="1"/>
                                            </p:txEl>
                                          </p:spTgt>
                                        </p:tgtEl>
                                        <p:attrNameLst>
                                          <p:attrName>style.visibility</p:attrName>
                                        </p:attrNameLst>
                                      </p:cBhvr>
                                      <p:to>
                                        <p:strVal val="visible"/>
                                      </p:to>
                                    </p:set>
                                    <p:animEffect transition="in" filter="fade">
                                      <p:cBhvr>
                                        <p:cTn id="99" dur="750"/>
                                        <p:tgtEl>
                                          <p:spTgt spid="455">
                                            <p:txEl>
                                              <p:pRg st="1" end="1"/>
                                            </p:txEl>
                                          </p:spTgt>
                                        </p:tgtEl>
                                      </p:cBhvr>
                                    </p:animEffect>
                                  </p:childTnLst>
                                </p:cTn>
                              </p:par>
                            </p:childTnLst>
                          </p:cTn>
                        </p:par>
                        <p:par>
                          <p:cTn id="100" fill="hold">
                            <p:stCondLst>
                              <p:cond delay="8500"/>
                            </p:stCondLst>
                            <p:childTnLst>
                              <p:par>
                                <p:cTn id="101" presetID="10" presetClass="entr" presetSubtype="0" fill="hold" nodeType="afterEffect">
                                  <p:stCondLst>
                                    <p:cond delay="0"/>
                                  </p:stCondLst>
                                  <p:childTnLst>
                                    <p:set>
                                      <p:cBhvr>
                                        <p:cTn id="102" dur="1" fill="hold">
                                          <p:stCondLst>
                                            <p:cond delay="0"/>
                                          </p:stCondLst>
                                        </p:cTn>
                                        <p:tgtEl>
                                          <p:spTgt spid="455">
                                            <p:txEl>
                                              <p:pRg st="2" end="2"/>
                                            </p:txEl>
                                          </p:spTgt>
                                        </p:tgtEl>
                                        <p:attrNameLst>
                                          <p:attrName>style.visibility</p:attrName>
                                        </p:attrNameLst>
                                      </p:cBhvr>
                                      <p:to>
                                        <p:strVal val="visible"/>
                                      </p:to>
                                    </p:set>
                                    <p:animEffect transition="in" filter="fade">
                                      <p:cBhvr>
                                        <p:cTn id="103" dur="750"/>
                                        <p:tgtEl>
                                          <p:spTgt spid="455">
                                            <p:txEl>
                                              <p:pRg st="2" end="2"/>
                                            </p:txEl>
                                          </p:spTgt>
                                        </p:tgtEl>
                                      </p:cBhvr>
                                    </p:animEffect>
                                  </p:childTnLst>
                                </p:cTn>
                              </p:par>
                            </p:childTnLst>
                          </p:cTn>
                        </p:par>
                        <p:par>
                          <p:cTn id="104" fill="hold">
                            <p:stCondLst>
                              <p:cond delay="9250"/>
                            </p:stCondLst>
                            <p:childTnLst>
                              <p:par>
                                <p:cTn id="105" presetID="10" presetClass="entr" presetSubtype="0" fill="hold" nodeType="afterEffect">
                                  <p:stCondLst>
                                    <p:cond delay="0"/>
                                  </p:stCondLst>
                                  <p:childTnLst>
                                    <p:set>
                                      <p:cBhvr>
                                        <p:cTn id="106" dur="1" fill="hold">
                                          <p:stCondLst>
                                            <p:cond delay="0"/>
                                          </p:stCondLst>
                                        </p:cTn>
                                        <p:tgtEl>
                                          <p:spTgt spid="455">
                                            <p:txEl>
                                              <p:pRg st="3" end="3"/>
                                            </p:txEl>
                                          </p:spTgt>
                                        </p:tgtEl>
                                        <p:attrNameLst>
                                          <p:attrName>style.visibility</p:attrName>
                                        </p:attrNameLst>
                                      </p:cBhvr>
                                      <p:to>
                                        <p:strVal val="visible"/>
                                      </p:to>
                                    </p:set>
                                    <p:animEffect transition="in" filter="fade">
                                      <p:cBhvr>
                                        <p:cTn id="107" dur="750"/>
                                        <p:tgtEl>
                                          <p:spTgt spid="455">
                                            <p:txEl>
                                              <p:pRg st="3" end="3"/>
                                            </p:txEl>
                                          </p:spTgt>
                                        </p:tgtEl>
                                      </p:cBhvr>
                                    </p:animEffec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455">
                                            <p:txEl>
                                              <p:pRg st="4" end="4"/>
                                            </p:txEl>
                                          </p:spTgt>
                                        </p:tgtEl>
                                        <p:attrNameLst>
                                          <p:attrName>style.visibility</p:attrName>
                                        </p:attrNameLst>
                                      </p:cBhvr>
                                      <p:to>
                                        <p:strVal val="visible"/>
                                      </p:to>
                                    </p:set>
                                    <p:animEffect transition="in" filter="fade">
                                      <p:cBhvr>
                                        <p:cTn id="111" dur="750"/>
                                        <p:tgtEl>
                                          <p:spTgt spid="455">
                                            <p:txEl>
                                              <p:pRg st="4" end="4"/>
                                            </p:txEl>
                                          </p:spTgt>
                                        </p:tgtEl>
                                      </p:cBhvr>
                                    </p:animEffect>
                                  </p:childTnLst>
                                </p:cTn>
                              </p:par>
                            </p:childTnLst>
                          </p:cTn>
                        </p:par>
                        <p:par>
                          <p:cTn id="112" fill="hold">
                            <p:stCondLst>
                              <p:cond delay="10750"/>
                            </p:stCondLst>
                            <p:childTnLst>
                              <p:par>
                                <p:cTn id="113" presetID="10" presetClass="entr" presetSubtype="0" fill="hold" nodeType="afterEffect">
                                  <p:stCondLst>
                                    <p:cond delay="0"/>
                                  </p:stCondLst>
                                  <p:childTnLst>
                                    <p:set>
                                      <p:cBhvr>
                                        <p:cTn id="114" dur="1" fill="hold">
                                          <p:stCondLst>
                                            <p:cond delay="0"/>
                                          </p:stCondLst>
                                        </p:cTn>
                                        <p:tgtEl>
                                          <p:spTgt spid="455">
                                            <p:txEl>
                                              <p:pRg st="5" end="5"/>
                                            </p:txEl>
                                          </p:spTgt>
                                        </p:tgtEl>
                                        <p:attrNameLst>
                                          <p:attrName>style.visibility</p:attrName>
                                        </p:attrNameLst>
                                      </p:cBhvr>
                                      <p:to>
                                        <p:strVal val="visible"/>
                                      </p:to>
                                    </p:set>
                                    <p:animEffect transition="in" filter="fade">
                                      <p:cBhvr>
                                        <p:cTn id="115" dur="750"/>
                                        <p:tgtEl>
                                          <p:spTgt spid="455">
                                            <p:txEl>
                                              <p:pRg st="5" end="5"/>
                                            </p:txEl>
                                          </p:spTgt>
                                        </p:tgtEl>
                                      </p:cBhvr>
                                    </p:animEffect>
                                  </p:childTnLst>
                                </p:cTn>
                              </p:par>
                            </p:childTnLst>
                          </p:cTn>
                        </p:par>
                        <p:par>
                          <p:cTn id="116" fill="hold">
                            <p:stCondLst>
                              <p:cond delay="11500"/>
                            </p:stCondLst>
                            <p:childTnLst>
                              <p:par>
                                <p:cTn id="117" presetID="10" presetClass="entr" presetSubtype="0" fill="hold" nodeType="afterEffect">
                                  <p:stCondLst>
                                    <p:cond delay="0"/>
                                  </p:stCondLst>
                                  <p:childTnLst>
                                    <p:set>
                                      <p:cBhvr>
                                        <p:cTn id="118" dur="1" fill="hold">
                                          <p:stCondLst>
                                            <p:cond delay="0"/>
                                          </p:stCondLst>
                                        </p:cTn>
                                        <p:tgtEl>
                                          <p:spTgt spid="455">
                                            <p:txEl>
                                              <p:pRg st="6" end="6"/>
                                            </p:txEl>
                                          </p:spTgt>
                                        </p:tgtEl>
                                        <p:attrNameLst>
                                          <p:attrName>style.visibility</p:attrName>
                                        </p:attrNameLst>
                                      </p:cBhvr>
                                      <p:to>
                                        <p:strVal val="visible"/>
                                      </p:to>
                                    </p:set>
                                    <p:animEffect transition="in" filter="fade">
                                      <p:cBhvr>
                                        <p:cTn id="119" dur="750"/>
                                        <p:tgtEl>
                                          <p:spTgt spid="455">
                                            <p:txEl>
                                              <p:pRg st="6" end="6"/>
                                            </p:txEl>
                                          </p:spTgt>
                                        </p:tgtEl>
                                      </p:cBhvr>
                                    </p:animEffect>
                                  </p:childTnLst>
                                </p:cTn>
                              </p:par>
                            </p:childTnLst>
                          </p:cTn>
                        </p:par>
                        <p:par>
                          <p:cTn id="120" fill="hold">
                            <p:stCondLst>
                              <p:cond delay="12250"/>
                            </p:stCondLst>
                            <p:childTnLst>
                              <p:par>
                                <p:cTn id="121" presetID="10" presetClass="entr" presetSubtype="0" fill="hold" nodeType="afterEffect">
                                  <p:stCondLst>
                                    <p:cond delay="0"/>
                                  </p:stCondLst>
                                  <p:childTnLst>
                                    <p:set>
                                      <p:cBhvr>
                                        <p:cTn id="122" dur="1" fill="hold">
                                          <p:stCondLst>
                                            <p:cond delay="0"/>
                                          </p:stCondLst>
                                        </p:cTn>
                                        <p:tgtEl>
                                          <p:spTgt spid="455">
                                            <p:txEl>
                                              <p:pRg st="7" end="7"/>
                                            </p:txEl>
                                          </p:spTgt>
                                        </p:tgtEl>
                                        <p:attrNameLst>
                                          <p:attrName>style.visibility</p:attrName>
                                        </p:attrNameLst>
                                      </p:cBhvr>
                                      <p:to>
                                        <p:strVal val="visible"/>
                                      </p:to>
                                    </p:set>
                                    <p:animEffect transition="in" filter="fade">
                                      <p:cBhvr>
                                        <p:cTn id="123" dur="750"/>
                                        <p:tgtEl>
                                          <p:spTgt spid="455">
                                            <p:txEl>
                                              <p:pRg st="7" end="7"/>
                                            </p:txEl>
                                          </p:spTgt>
                                        </p:tgtEl>
                                      </p:cBhvr>
                                    </p:animEffect>
                                  </p:childTnLst>
                                </p:cTn>
                              </p:par>
                            </p:childTnLst>
                          </p:cTn>
                        </p:par>
                        <p:par>
                          <p:cTn id="124" fill="hold">
                            <p:stCondLst>
                              <p:cond delay="13000"/>
                            </p:stCondLst>
                            <p:childTnLst>
                              <p:par>
                                <p:cTn id="125" presetID="10" presetClass="entr" presetSubtype="0" fill="hold" nodeType="afterEffect">
                                  <p:stCondLst>
                                    <p:cond delay="0"/>
                                  </p:stCondLst>
                                  <p:childTnLst>
                                    <p:set>
                                      <p:cBhvr>
                                        <p:cTn id="126" dur="1" fill="hold">
                                          <p:stCondLst>
                                            <p:cond delay="0"/>
                                          </p:stCondLst>
                                        </p:cTn>
                                        <p:tgtEl>
                                          <p:spTgt spid="455">
                                            <p:txEl>
                                              <p:pRg st="8" end="8"/>
                                            </p:txEl>
                                          </p:spTgt>
                                        </p:tgtEl>
                                        <p:attrNameLst>
                                          <p:attrName>style.visibility</p:attrName>
                                        </p:attrNameLst>
                                      </p:cBhvr>
                                      <p:to>
                                        <p:strVal val="visible"/>
                                      </p:to>
                                    </p:set>
                                    <p:animEffect transition="in" filter="fade">
                                      <p:cBhvr>
                                        <p:cTn id="127" dur="750"/>
                                        <p:tgtEl>
                                          <p:spTgt spid="4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Wide Image">
  <p:cSld name="Wide Image">
    <p:spTree>
      <p:nvGrpSpPr>
        <p:cNvPr id="1" name="Shape 456"/>
        <p:cNvGrpSpPr/>
        <p:nvPr/>
      </p:nvGrpSpPr>
      <p:grpSpPr>
        <a:xfrm>
          <a:off x="0" y="0"/>
          <a:ext cx="0" cy="0"/>
          <a:chOff x="0" y="0"/>
          <a:chExt cx="0" cy="0"/>
        </a:xfrm>
      </p:grpSpPr>
      <p:sp>
        <p:nvSpPr>
          <p:cNvPr id="457" name="Google Shape;457;p101"/>
          <p:cNvSpPr/>
          <p:nvPr/>
        </p:nvSpPr>
        <p:spPr>
          <a:xfrm>
            <a:off x="1237456" y="2698507"/>
            <a:ext cx="15811501" cy="4071002"/>
          </a:xfrm>
          <a:prstGeom prst="round2DiagRect">
            <a:avLst>
              <a:gd name="adj1" fmla="val 5685"/>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58" name="Google Shape;458;p101"/>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9" name="Google Shape;459;p101"/>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0" name="Google Shape;460;p101"/>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461" name="Google Shape;461;p101"/>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2" name="Google Shape;462;p101"/>
          <p:cNvSpPr txBox="1">
            <a:spLocks noGrp="1"/>
          </p:cNvSpPr>
          <p:nvPr>
            <p:ph type="body" idx="2"/>
          </p:nvPr>
        </p:nvSpPr>
        <p:spPr>
          <a:xfrm>
            <a:off x="1193212" y="6931737"/>
            <a:ext cx="15817057"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3" name="Google Shape;463;p101"/>
          <p:cNvSpPr txBox="1">
            <a:spLocks noGrp="1"/>
          </p:cNvSpPr>
          <p:nvPr>
            <p:ph type="body" idx="3"/>
          </p:nvPr>
        </p:nvSpPr>
        <p:spPr>
          <a:xfrm>
            <a:off x="1187656" y="7641301"/>
            <a:ext cx="15817057" cy="1856659"/>
          </a:xfrm>
          <a:prstGeom prst="rect">
            <a:avLst/>
          </a:prstGeom>
          <a:noFill/>
          <a:ln>
            <a:noFill/>
          </a:ln>
        </p:spPr>
        <p:txBody>
          <a:bodyPr spcFirstLastPara="1" wrap="square" lIns="163275" tIns="81625" rIns="163275" bIns="81625" anchor="t" anchorCtr="0">
            <a:noAutofit/>
          </a:bodyPr>
          <a:lstStyle>
            <a:lvl1pPr marL="457200" lvl="0" indent="-228600" algn="l">
              <a:lnSpc>
                <a:spcPct val="12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4" name="Google Shape;464;p101"/>
          <p:cNvSpPr>
            <a:spLocks noGrp="1"/>
          </p:cNvSpPr>
          <p:nvPr>
            <p:ph type="pic" idx="4"/>
          </p:nvPr>
        </p:nvSpPr>
        <p:spPr>
          <a:xfrm>
            <a:off x="1410166" y="2873481"/>
            <a:ext cx="15466081" cy="3721055"/>
          </a:xfrm>
          <a:prstGeom prst="round2DiagRect">
            <a:avLst>
              <a:gd name="adj1" fmla="val 3889"/>
              <a:gd name="adj2" fmla="val 0"/>
            </a:avLst>
          </a:prstGeom>
          <a:solidFill>
            <a:schemeClr val="dk1">
              <a:alpha val="29803"/>
            </a:schemeClr>
          </a:solidFill>
          <a:ln>
            <a:noFill/>
          </a:ln>
        </p:spPr>
      </p:sp>
      <p:pic>
        <p:nvPicPr>
          <p:cNvPr id="465" name="Google Shape;465;p101"/>
          <p:cNvPicPr preferRelativeResize="0"/>
          <p:nvPr/>
        </p:nvPicPr>
        <p:blipFill rotWithShape="1">
          <a:blip r:embed="rId2">
            <a:alphaModFix/>
          </a:blip>
          <a:srcRect/>
          <a:stretch/>
        </p:blipFill>
        <p:spPr>
          <a:xfrm>
            <a:off x="2861188" y="7410952"/>
            <a:ext cx="8125477" cy="5940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1">
                                            <p:txEl>
                                              <p:pRg st="0" end="0"/>
                                            </p:txEl>
                                          </p:spTgt>
                                        </p:tgtEl>
                                        <p:attrNameLst>
                                          <p:attrName>style.visibility</p:attrName>
                                        </p:attrNameLst>
                                      </p:cBhvr>
                                      <p:to>
                                        <p:strVal val="visible"/>
                                      </p:to>
                                    </p:set>
                                    <p:animEffect transition="in" filter="fade">
                                      <p:cBhvr>
                                        <p:cTn id="7" dur="500"/>
                                        <p:tgtEl>
                                          <p:spTgt spid="46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1">
                                            <p:txEl>
                                              <p:pRg st="1" end="1"/>
                                            </p:txEl>
                                          </p:spTgt>
                                        </p:tgtEl>
                                        <p:attrNameLst>
                                          <p:attrName>style.visibility</p:attrName>
                                        </p:attrNameLst>
                                      </p:cBhvr>
                                      <p:to>
                                        <p:strVal val="visible"/>
                                      </p:to>
                                    </p:set>
                                    <p:animEffect transition="in" filter="fade">
                                      <p:cBhvr>
                                        <p:cTn id="10" dur="500"/>
                                        <p:tgtEl>
                                          <p:spTgt spid="46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1">
                                            <p:txEl>
                                              <p:pRg st="2" end="2"/>
                                            </p:txEl>
                                          </p:spTgt>
                                        </p:tgtEl>
                                        <p:attrNameLst>
                                          <p:attrName>style.visibility</p:attrName>
                                        </p:attrNameLst>
                                      </p:cBhvr>
                                      <p:to>
                                        <p:strVal val="visible"/>
                                      </p:to>
                                    </p:set>
                                    <p:animEffect transition="in" filter="fade">
                                      <p:cBhvr>
                                        <p:cTn id="13" dur="500"/>
                                        <p:tgtEl>
                                          <p:spTgt spid="46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61">
                                            <p:txEl>
                                              <p:pRg st="3" end="3"/>
                                            </p:txEl>
                                          </p:spTgt>
                                        </p:tgtEl>
                                        <p:attrNameLst>
                                          <p:attrName>style.visibility</p:attrName>
                                        </p:attrNameLst>
                                      </p:cBhvr>
                                      <p:to>
                                        <p:strVal val="visible"/>
                                      </p:to>
                                    </p:set>
                                    <p:animEffect transition="in" filter="fade">
                                      <p:cBhvr>
                                        <p:cTn id="16" dur="500"/>
                                        <p:tgtEl>
                                          <p:spTgt spid="46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61">
                                            <p:txEl>
                                              <p:pRg st="4" end="4"/>
                                            </p:txEl>
                                          </p:spTgt>
                                        </p:tgtEl>
                                        <p:attrNameLst>
                                          <p:attrName>style.visibility</p:attrName>
                                        </p:attrNameLst>
                                      </p:cBhvr>
                                      <p:to>
                                        <p:strVal val="visible"/>
                                      </p:to>
                                    </p:set>
                                    <p:animEffect transition="in" filter="fade">
                                      <p:cBhvr>
                                        <p:cTn id="19" dur="500"/>
                                        <p:tgtEl>
                                          <p:spTgt spid="46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61">
                                            <p:txEl>
                                              <p:pRg st="5" end="5"/>
                                            </p:txEl>
                                          </p:spTgt>
                                        </p:tgtEl>
                                        <p:attrNameLst>
                                          <p:attrName>style.visibility</p:attrName>
                                        </p:attrNameLst>
                                      </p:cBhvr>
                                      <p:to>
                                        <p:strVal val="visible"/>
                                      </p:to>
                                    </p:set>
                                    <p:animEffect transition="in" filter="fade">
                                      <p:cBhvr>
                                        <p:cTn id="22" dur="500"/>
                                        <p:tgtEl>
                                          <p:spTgt spid="46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61">
                                            <p:txEl>
                                              <p:pRg st="6" end="6"/>
                                            </p:txEl>
                                          </p:spTgt>
                                        </p:tgtEl>
                                        <p:attrNameLst>
                                          <p:attrName>style.visibility</p:attrName>
                                        </p:attrNameLst>
                                      </p:cBhvr>
                                      <p:to>
                                        <p:strVal val="visible"/>
                                      </p:to>
                                    </p:set>
                                    <p:animEffect transition="in" filter="fade">
                                      <p:cBhvr>
                                        <p:cTn id="25" dur="500"/>
                                        <p:tgtEl>
                                          <p:spTgt spid="46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61">
                                            <p:txEl>
                                              <p:pRg st="7" end="7"/>
                                            </p:txEl>
                                          </p:spTgt>
                                        </p:tgtEl>
                                        <p:attrNameLst>
                                          <p:attrName>style.visibility</p:attrName>
                                        </p:attrNameLst>
                                      </p:cBhvr>
                                      <p:to>
                                        <p:strVal val="visible"/>
                                      </p:to>
                                    </p:set>
                                    <p:animEffect transition="in" filter="fade">
                                      <p:cBhvr>
                                        <p:cTn id="28" dur="500"/>
                                        <p:tgtEl>
                                          <p:spTgt spid="461">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61">
                                            <p:txEl>
                                              <p:pRg st="8" end="8"/>
                                            </p:txEl>
                                          </p:spTgt>
                                        </p:tgtEl>
                                        <p:attrNameLst>
                                          <p:attrName>style.visibility</p:attrName>
                                        </p:attrNameLst>
                                      </p:cBhvr>
                                      <p:to>
                                        <p:strVal val="visible"/>
                                      </p:to>
                                    </p:set>
                                    <p:animEffect transition="in" filter="fade">
                                      <p:cBhvr>
                                        <p:cTn id="31" dur="500"/>
                                        <p:tgtEl>
                                          <p:spTgt spid="461">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57"/>
                                        </p:tgtEl>
                                        <p:attrNameLst>
                                          <p:attrName>style.visibility</p:attrName>
                                        </p:attrNameLst>
                                      </p:cBhvr>
                                      <p:to>
                                        <p:strVal val="visible"/>
                                      </p:to>
                                    </p:set>
                                    <p:animEffect transition="in" filter="fade">
                                      <p:cBhvr>
                                        <p:cTn id="35" dur="500"/>
                                        <p:tgtEl>
                                          <p:spTgt spid="457"/>
                                        </p:tgtEl>
                                      </p:cBhvr>
                                    </p:animEffect>
                                  </p:childTnLst>
                                </p:cTn>
                              </p:par>
                              <p:par>
                                <p:cTn id="36" presetID="10" presetClass="entr" presetSubtype="0" fill="hold" nodeType="withEffect">
                                  <p:stCondLst>
                                    <p:cond delay="250"/>
                                  </p:stCondLst>
                                  <p:childTnLst>
                                    <p:set>
                                      <p:cBhvr>
                                        <p:cTn id="37" dur="1" fill="hold">
                                          <p:stCondLst>
                                            <p:cond delay="0"/>
                                          </p:stCondLst>
                                        </p:cTn>
                                        <p:tgtEl>
                                          <p:spTgt spid="464"/>
                                        </p:tgtEl>
                                        <p:attrNameLst>
                                          <p:attrName>style.visibility</p:attrName>
                                        </p:attrNameLst>
                                      </p:cBhvr>
                                      <p:to>
                                        <p:strVal val="visible"/>
                                      </p:to>
                                    </p:set>
                                    <p:animEffect transition="in" filter="fade">
                                      <p:cBhvr>
                                        <p:cTn id="38" dur="500"/>
                                        <p:tgtEl>
                                          <p:spTgt spid="464"/>
                                        </p:tgtEl>
                                      </p:cBhvr>
                                    </p:animEffect>
                                  </p:childTnLst>
                                </p:cTn>
                              </p:par>
                            </p:childTnLst>
                          </p:cTn>
                        </p:par>
                        <p:par>
                          <p:cTn id="39" fill="hold">
                            <p:stCondLst>
                              <p:cond delay="1000"/>
                            </p:stCondLst>
                            <p:childTnLst>
                              <p:par>
                                <p:cTn id="40" presetID="10" presetClass="entr" presetSubtype="0" fill="hold" nodeType="afterEffect">
                                  <p:stCondLst>
                                    <p:cond delay="500"/>
                                  </p:stCondLst>
                                  <p:childTnLst>
                                    <p:set>
                                      <p:cBhvr>
                                        <p:cTn id="41" dur="1" fill="hold">
                                          <p:stCondLst>
                                            <p:cond delay="0"/>
                                          </p:stCondLst>
                                        </p:cTn>
                                        <p:tgtEl>
                                          <p:spTgt spid="462">
                                            <p:txEl>
                                              <p:pRg st="0" end="0"/>
                                            </p:txEl>
                                          </p:spTgt>
                                        </p:tgtEl>
                                        <p:attrNameLst>
                                          <p:attrName>style.visibility</p:attrName>
                                        </p:attrNameLst>
                                      </p:cBhvr>
                                      <p:to>
                                        <p:strVal val="visible"/>
                                      </p:to>
                                    </p:set>
                                    <p:animEffect transition="in" filter="fade">
                                      <p:cBhvr>
                                        <p:cTn id="42" dur="500"/>
                                        <p:tgtEl>
                                          <p:spTgt spid="462">
                                            <p:txEl>
                                              <p:pRg st="0" end="0"/>
                                            </p:txEl>
                                          </p:spTgt>
                                        </p:tgtEl>
                                      </p:cBhvr>
                                    </p:animEffect>
                                  </p:childTnLst>
                                </p:cTn>
                              </p:par>
                            </p:childTnLst>
                          </p:cTn>
                        </p:par>
                        <p:par>
                          <p:cTn id="43" fill="hold">
                            <p:stCondLst>
                              <p:cond delay="1500"/>
                            </p:stCondLst>
                            <p:childTnLst>
                              <p:par>
                                <p:cTn id="44" presetID="10" presetClass="entr" presetSubtype="0" fill="hold" nodeType="afterEffect">
                                  <p:stCondLst>
                                    <p:cond delay="500"/>
                                  </p:stCondLst>
                                  <p:childTnLst>
                                    <p:set>
                                      <p:cBhvr>
                                        <p:cTn id="45" dur="1" fill="hold">
                                          <p:stCondLst>
                                            <p:cond delay="0"/>
                                          </p:stCondLst>
                                        </p:cTn>
                                        <p:tgtEl>
                                          <p:spTgt spid="462">
                                            <p:txEl>
                                              <p:pRg st="1" end="1"/>
                                            </p:txEl>
                                          </p:spTgt>
                                        </p:tgtEl>
                                        <p:attrNameLst>
                                          <p:attrName>style.visibility</p:attrName>
                                        </p:attrNameLst>
                                      </p:cBhvr>
                                      <p:to>
                                        <p:strVal val="visible"/>
                                      </p:to>
                                    </p:set>
                                    <p:animEffect transition="in" filter="fade">
                                      <p:cBhvr>
                                        <p:cTn id="46" dur="500"/>
                                        <p:tgtEl>
                                          <p:spTgt spid="462">
                                            <p:txEl>
                                              <p:pRg st="1" end="1"/>
                                            </p:txEl>
                                          </p:spTgt>
                                        </p:tgtEl>
                                      </p:cBhvr>
                                    </p:animEffect>
                                  </p:childTnLst>
                                </p:cTn>
                              </p:par>
                            </p:childTnLst>
                          </p:cTn>
                        </p:par>
                        <p:par>
                          <p:cTn id="47" fill="hold">
                            <p:stCondLst>
                              <p:cond delay="2000"/>
                            </p:stCondLst>
                            <p:childTnLst>
                              <p:par>
                                <p:cTn id="48" presetID="10" presetClass="entr" presetSubtype="0" fill="hold" nodeType="afterEffect">
                                  <p:stCondLst>
                                    <p:cond delay="500"/>
                                  </p:stCondLst>
                                  <p:childTnLst>
                                    <p:set>
                                      <p:cBhvr>
                                        <p:cTn id="49" dur="1" fill="hold">
                                          <p:stCondLst>
                                            <p:cond delay="0"/>
                                          </p:stCondLst>
                                        </p:cTn>
                                        <p:tgtEl>
                                          <p:spTgt spid="462">
                                            <p:txEl>
                                              <p:pRg st="2" end="2"/>
                                            </p:txEl>
                                          </p:spTgt>
                                        </p:tgtEl>
                                        <p:attrNameLst>
                                          <p:attrName>style.visibility</p:attrName>
                                        </p:attrNameLst>
                                      </p:cBhvr>
                                      <p:to>
                                        <p:strVal val="visible"/>
                                      </p:to>
                                    </p:set>
                                    <p:animEffect transition="in" filter="fade">
                                      <p:cBhvr>
                                        <p:cTn id="50" dur="500"/>
                                        <p:tgtEl>
                                          <p:spTgt spid="462">
                                            <p:txEl>
                                              <p:pRg st="2" end="2"/>
                                            </p:txEl>
                                          </p:spTgt>
                                        </p:tgtEl>
                                      </p:cBhvr>
                                    </p:animEffect>
                                  </p:childTnLst>
                                </p:cTn>
                              </p:par>
                            </p:childTnLst>
                          </p:cTn>
                        </p:par>
                        <p:par>
                          <p:cTn id="51" fill="hold">
                            <p:stCondLst>
                              <p:cond delay="2500"/>
                            </p:stCondLst>
                            <p:childTnLst>
                              <p:par>
                                <p:cTn id="52" presetID="10" presetClass="entr" presetSubtype="0" fill="hold" nodeType="afterEffect">
                                  <p:stCondLst>
                                    <p:cond delay="500"/>
                                  </p:stCondLst>
                                  <p:childTnLst>
                                    <p:set>
                                      <p:cBhvr>
                                        <p:cTn id="53" dur="1" fill="hold">
                                          <p:stCondLst>
                                            <p:cond delay="0"/>
                                          </p:stCondLst>
                                        </p:cTn>
                                        <p:tgtEl>
                                          <p:spTgt spid="462">
                                            <p:txEl>
                                              <p:pRg st="3" end="3"/>
                                            </p:txEl>
                                          </p:spTgt>
                                        </p:tgtEl>
                                        <p:attrNameLst>
                                          <p:attrName>style.visibility</p:attrName>
                                        </p:attrNameLst>
                                      </p:cBhvr>
                                      <p:to>
                                        <p:strVal val="visible"/>
                                      </p:to>
                                    </p:set>
                                    <p:animEffect transition="in" filter="fade">
                                      <p:cBhvr>
                                        <p:cTn id="54" dur="500"/>
                                        <p:tgtEl>
                                          <p:spTgt spid="462">
                                            <p:txEl>
                                              <p:pRg st="3" end="3"/>
                                            </p:txEl>
                                          </p:spTgt>
                                        </p:tgtEl>
                                      </p:cBhvr>
                                    </p:animEffect>
                                  </p:childTnLst>
                                </p:cTn>
                              </p:par>
                            </p:childTnLst>
                          </p:cTn>
                        </p:par>
                        <p:par>
                          <p:cTn id="55" fill="hold">
                            <p:stCondLst>
                              <p:cond delay="3000"/>
                            </p:stCondLst>
                            <p:childTnLst>
                              <p:par>
                                <p:cTn id="56" presetID="10" presetClass="entr" presetSubtype="0" fill="hold" nodeType="afterEffect">
                                  <p:stCondLst>
                                    <p:cond delay="500"/>
                                  </p:stCondLst>
                                  <p:childTnLst>
                                    <p:set>
                                      <p:cBhvr>
                                        <p:cTn id="57" dur="1" fill="hold">
                                          <p:stCondLst>
                                            <p:cond delay="0"/>
                                          </p:stCondLst>
                                        </p:cTn>
                                        <p:tgtEl>
                                          <p:spTgt spid="462">
                                            <p:txEl>
                                              <p:pRg st="4" end="4"/>
                                            </p:txEl>
                                          </p:spTgt>
                                        </p:tgtEl>
                                        <p:attrNameLst>
                                          <p:attrName>style.visibility</p:attrName>
                                        </p:attrNameLst>
                                      </p:cBhvr>
                                      <p:to>
                                        <p:strVal val="visible"/>
                                      </p:to>
                                    </p:set>
                                    <p:animEffect transition="in" filter="fade">
                                      <p:cBhvr>
                                        <p:cTn id="58" dur="500"/>
                                        <p:tgtEl>
                                          <p:spTgt spid="462">
                                            <p:txEl>
                                              <p:pRg st="4" end="4"/>
                                            </p:txEl>
                                          </p:spTgt>
                                        </p:tgtEl>
                                      </p:cBhvr>
                                    </p:animEffect>
                                  </p:childTnLst>
                                </p:cTn>
                              </p:par>
                            </p:childTnLst>
                          </p:cTn>
                        </p:par>
                        <p:par>
                          <p:cTn id="59" fill="hold">
                            <p:stCondLst>
                              <p:cond delay="3500"/>
                            </p:stCondLst>
                            <p:childTnLst>
                              <p:par>
                                <p:cTn id="60" presetID="10" presetClass="entr" presetSubtype="0" fill="hold" nodeType="afterEffect">
                                  <p:stCondLst>
                                    <p:cond delay="500"/>
                                  </p:stCondLst>
                                  <p:childTnLst>
                                    <p:set>
                                      <p:cBhvr>
                                        <p:cTn id="61" dur="1" fill="hold">
                                          <p:stCondLst>
                                            <p:cond delay="0"/>
                                          </p:stCondLst>
                                        </p:cTn>
                                        <p:tgtEl>
                                          <p:spTgt spid="462">
                                            <p:txEl>
                                              <p:pRg st="5" end="5"/>
                                            </p:txEl>
                                          </p:spTgt>
                                        </p:tgtEl>
                                        <p:attrNameLst>
                                          <p:attrName>style.visibility</p:attrName>
                                        </p:attrNameLst>
                                      </p:cBhvr>
                                      <p:to>
                                        <p:strVal val="visible"/>
                                      </p:to>
                                    </p:set>
                                    <p:animEffect transition="in" filter="fade">
                                      <p:cBhvr>
                                        <p:cTn id="62" dur="500"/>
                                        <p:tgtEl>
                                          <p:spTgt spid="462">
                                            <p:txEl>
                                              <p:pRg st="5" end="5"/>
                                            </p:txEl>
                                          </p:spTgt>
                                        </p:tgtEl>
                                      </p:cBhvr>
                                    </p:animEffect>
                                  </p:childTnLst>
                                </p:cTn>
                              </p:par>
                            </p:childTnLst>
                          </p:cTn>
                        </p:par>
                        <p:par>
                          <p:cTn id="63" fill="hold">
                            <p:stCondLst>
                              <p:cond delay="4000"/>
                            </p:stCondLst>
                            <p:childTnLst>
                              <p:par>
                                <p:cTn id="64" presetID="10" presetClass="entr" presetSubtype="0" fill="hold" nodeType="afterEffect">
                                  <p:stCondLst>
                                    <p:cond delay="500"/>
                                  </p:stCondLst>
                                  <p:childTnLst>
                                    <p:set>
                                      <p:cBhvr>
                                        <p:cTn id="65" dur="1" fill="hold">
                                          <p:stCondLst>
                                            <p:cond delay="0"/>
                                          </p:stCondLst>
                                        </p:cTn>
                                        <p:tgtEl>
                                          <p:spTgt spid="462">
                                            <p:txEl>
                                              <p:pRg st="6" end="6"/>
                                            </p:txEl>
                                          </p:spTgt>
                                        </p:tgtEl>
                                        <p:attrNameLst>
                                          <p:attrName>style.visibility</p:attrName>
                                        </p:attrNameLst>
                                      </p:cBhvr>
                                      <p:to>
                                        <p:strVal val="visible"/>
                                      </p:to>
                                    </p:set>
                                    <p:animEffect transition="in" filter="fade">
                                      <p:cBhvr>
                                        <p:cTn id="66" dur="500"/>
                                        <p:tgtEl>
                                          <p:spTgt spid="462">
                                            <p:txEl>
                                              <p:pRg st="6" end="6"/>
                                            </p:txEl>
                                          </p:spTgt>
                                        </p:tgtEl>
                                      </p:cBhvr>
                                    </p:animEffect>
                                  </p:childTnLst>
                                </p:cTn>
                              </p:par>
                            </p:childTnLst>
                          </p:cTn>
                        </p:par>
                        <p:par>
                          <p:cTn id="67" fill="hold">
                            <p:stCondLst>
                              <p:cond delay="4500"/>
                            </p:stCondLst>
                            <p:childTnLst>
                              <p:par>
                                <p:cTn id="68" presetID="10" presetClass="entr" presetSubtype="0" fill="hold" nodeType="afterEffect">
                                  <p:stCondLst>
                                    <p:cond delay="500"/>
                                  </p:stCondLst>
                                  <p:childTnLst>
                                    <p:set>
                                      <p:cBhvr>
                                        <p:cTn id="69" dur="1" fill="hold">
                                          <p:stCondLst>
                                            <p:cond delay="0"/>
                                          </p:stCondLst>
                                        </p:cTn>
                                        <p:tgtEl>
                                          <p:spTgt spid="462">
                                            <p:txEl>
                                              <p:pRg st="7" end="7"/>
                                            </p:txEl>
                                          </p:spTgt>
                                        </p:tgtEl>
                                        <p:attrNameLst>
                                          <p:attrName>style.visibility</p:attrName>
                                        </p:attrNameLst>
                                      </p:cBhvr>
                                      <p:to>
                                        <p:strVal val="visible"/>
                                      </p:to>
                                    </p:set>
                                    <p:animEffect transition="in" filter="fade">
                                      <p:cBhvr>
                                        <p:cTn id="70" dur="500"/>
                                        <p:tgtEl>
                                          <p:spTgt spid="462">
                                            <p:txEl>
                                              <p:pRg st="7" end="7"/>
                                            </p:txEl>
                                          </p:spTgt>
                                        </p:tgtEl>
                                      </p:cBhvr>
                                    </p:animEffect>
                                  </p:childTnLst>
                                </p:cTn>
                              </p:par>
                            </p:childTnLst>
                          </p:cTn>
                        </p:par>
                        <p:par>
                          <p:cTn id="71" fill="hold">
                            <p:stCondLst>
                              <p:cond delay="5000"/>
                            </p:stCondLst>
                            <p:childTnLst>
                              <p:par>
                                <p:cTn id="72" presetID="10" presetClass="entr" presetSubtype="0" fill="hold" nodeType="afterEffect">
                                  <p:stCondLst>
                                    <p:cond delay="500"/>
                                  </p:stCondLst>
                                  <p:childTnLst>
                                    <p:set>
                                      <p:cBhvr>
                                        <p:cTn id="73" dur="1" fill="hold">
                                          <p:stCondLst>
                                            <p:cond delay="0"/>
                                          </p:stCondLst>
                                        </p:cTn>
                                        <p:tgtEl>
                                          <p:spTgt spid="462">
                                            <p:txEl>
                                              <p:pRg st="8" end="8"/>
                                            </p:txEl>
                                          </p:spTgt>
                                        </p:tgtEl>
                                        <p:attrNameLst>
                                          <p:attrName>style.visibility</p:attrName>
                                        </p:attrNameLst>
                                      </p:cBhvr>
                                      <p:to>
                                        <p:strVal val="visible"/>
                                      </p:to>
                                    </p:set>
                                    <p:animEffect transition="in" filter="fade">
                                      <p:cBhvr>
                                        <p:cTn id="74" dur="500"/>
                                        <p:tgtEl>
                                          <p:spTgt spid="462">
                                            <p:txEl>
                                              <p:pRg st="8" end="8"/>
                                            </p:txEl>
                                          </p:spTgt>
                                        </p:tgtEl>
                                      </p:cBhvr>
                                    </p:animEffect>
                                  </p:childTnLst>
                                </p:cTn>
                              </p:par>
                              <p:par>
                                <p:cTn id="75" presetID="10" presetClass="entr" presetSubtype="0" fill="hold" nodeType="withEffect">
                                  <p:stCondLst>
                                    <p:cond delay="500"/>
                                  </p:stCondLst>
                                  <p:childTnLst>
                                    <p:set>
                                      <p:cBhvr>
                                        <p:cTn id="76" dur="1" fill="hold">
                                          <p:stCondLst>
                                            <p:cond delay="0"/>
                                          </p:stCondLst>
                                        </p:cTn>
                                        <p:tgtEl>
                                          <p:spTgt spid="465"/>
                                        </p:tgtEl>
                                        <p:attrNameLst>
                                          <p:attrName>style.visibility</p:attrName>
                                        </p:attrNameLst>
                                      </p:cBhvr>
                                      <p:to>
                                        <p:strVal val="visible"/>
                                      </p:to>
                                    </p:set>
                                    <p:animEffect transition="in" filter="fade">
                                      <p:cBhvr>
                                        <p:cTn id="77" dur="1000"/>
                                        <p:tgtEl>
                                          <p:spTgt spid="465"/>
                                        </p:tgtEl>
                                      </p:cBhvr>
                                    </p:animEffect>
                                  </p:childTnLst>
                                </p:cTn>
                              </p:par>
                            </p:childTnLst>
                          </p:cTn>
                        </p:par>
                        <p:par>
                          <p:cTn id="78" fill="hold">
                            <p:stCondLst>
                              <p:cond delay="6000"/>
                            </p:stCondLst>
                            <p:childTnLst>
                              <p:par>
                                <p:cTn id="79" presetID="10" presetClass="entr" presetSubtype="0" fill="hold" nodeType="afterEffect">
                                  <p:stCondLst>
                                    <p:cond delay="0"/>
                                  </p:stCondLst>
                                  <p:childTnLst>
                                    <p:set>
                                      <p:cBhvr>
                                        <p:cTn id="80" dur="1" fill="hold">
                                          <p:stCondLst>
                                            <p:cond delay="0"/>
                                          </p:stCondLst>
                                        </p:cTn>
                                        <p:tgtEl>
                                          <p:spTgt spid="463">
                                            <p:txEl>
                                              <p:pRg st="0" end="0"/>
                                            </p:txEl>
                                          </p:spTgt>
                                        </p:tgtEl>
                                        <p:attrNameLst>
                                          <p:attrName>style.visibility</p:attrName>
                                        </p:attrNameLst>
                                      </p:cBhvr>
                                      <p:to>
                                        <p:strVal val="visible"/>
                                      </p:to>
                                    </p:set>
                                    <p:animEffect transition="in" filter="fade">
                                      <p:cBhvr>
                                        <p:cTn id="81" dur="750"/>
                                        <p:tgtEl>
                                          <p:spTgt spid="463">
                                            <p:txEl>
                                              <p:pRg st="0" end="0"/>
                                            </p:txEl>
                                          </p:spTgt>
                                        </p:tgtEl>
                                      </p:cBhvr>
                                    </p:animEffect>
                                  </p:childTnLst>
                                </p:cTn>
                              </p:par>
                            </p:childTnLst>
                          </p:cTn>
                        </p:par>
                        <p:par>
                          <p:cTn id="82" fill="hold">
                            <p:stCondLst>
                              <p:cond delay="6750"/>
                            </p:stCondLst>
                            <p:childTnLst>
                              <p:par>
                                <p:cTn id="83" presetID="10" presetClass="entr" presetSubtype="0" fill="hold" nodeType="afterEffect">
                                  <p:stCondLst>
                                    <p:cond delay="0"/>
                                  </p:stCondLst>
                                  <p:childTnLst>
                                    <p:set>
                                      <p:cBhvr>
                                        <p:cTn id="84" dur="1" fill="hold">
                                          <p:stCondLst>
                                            <p:cond delay="0"/>
                                          </p:stCondLst>
                                        </p:cTn>
                                        <p:tgtEl>
                                          <p:spTgt spid="463">
                                            <p:txEl>
                                              <p:pRg st="1" end="1"/>
                                            </p:txEl>
                                          </p:spTgt>
                                        </p:tgtEl>
                                        <p:attrNameLst>
                                          <p:attrName>style.visibility</p:attrName>
                                        </p:attrNameLst>
                                      </p:cBhvr>
                                      <p:to>
                                        <p:strVal val="visible"/>
                                      </p:to>
                                    </p:set>
                                    <p:animEffect transition="in" filter="fade">
                                      <p:cBhvr>
                                        <p:cTn id="85" dur="750"/>
                                        <p:tgtEl>
                                          <p:spTgt spid="463">
                                            <p:txEl>
                                              <p:pRg st="1" end="1"/>
                                            </p:txEl>
                                          </p:spTgt>
                                        </p:tgtEl>
                                      </p:cBhvr>
                                    </p:animEffect>
                                  </p:childTnLst>
                                </p:cTn>
                              </p:par>
                            </p:childTnLst>
                          </p:cTn>
                        </p:par>
                        <p:par>
                          <p:cTn id="86" fill="hold">
                            <p:stCondLst>
                              <p:cond delay="7500"/>
                            </p:stCondLst>
                            <p:childTnLst>
                              <p:par>
                                <p:cTn id="87" presetID="10" presetClass="entr" presetSubtype="0" fill="hold" nodeType="afterEffect">
                                  <p:stCondLst>
                                    <p:cond delay="0"/>
                                  </p:stCondLst>
                                  <p:childTnLst>
                                    <p:set>
                                      <p:cBhvr>
                                        <p:cTn id="88" dur="1" fill="hold">
                                          <p:stCondLst>
                                            <p:cond delay="0"/>
                                          </p:stCondLst>
                                        </p:cTn>
                                        <p:tgtEl>
                                          <p:spTgt spid="463">
                                            <p:txEl>
                                              <p:pRg st="2" end="2"/>
                                            </p:txEl>
                                          </p:spTgt>
                                        </p:tgtEl>
                                        <p:attrNameLst>
                                          <p:attrName>style.visibility</p:attrName>
                                        </p:attrNameLst>
                                      </p:cBhvr>
                                      <p:to>
                                        <p:strVal val="visible"/>
                                      </p:to>
                                    </p:set>
                                    <p:animEffect transition="in" filter="fade">
                                      <p:cBhvr>
                                        <p:cTn id="89" dur="750"/>
                                        <p:tgtEl>
                                          <p:spTgt spid="463">
                                            <p:txEl>
                                              <p:pRg st="2" end="2"/>
                                            </p:txEl>
                                          </p:spTgt>
                                        </p:tgtEl>
                                      </p:cBhvr>
                                    </p:animEffect>
                                  </p:childTnLst>
                                </p:cTn>
                              </p:par>
                            </p:childTnLst>
                          </p:cTn>
                        </p:par>
                        <p:par>
                          <p:cTn id="90" fill="hold">
                            <p:stCondLst>
                              <p:cond delay="8250"/>
                            </p:stCondLst>
                            <p:childTnLst>
                              <p:par>
                                <p:cTn id="91" presetID="10" presetClass="entr" presetSubtype="0" fill="hold" nodeType="afterEffect">
                                  <p:stCondLst>
                                    <p:cond delay="0"/>
                                  </p:stCondLst>
                                  <p:childTnLst>
                                    <p:set>
                                      <p:cBhvr>
                                        <p:cTn id="92" dur="1" fill="hold">
                                          <p:stCondLst>
                                            <p:cond delay="0"/>
                                          </p:stCondLst>
                                        </p:cTn>
                                        <p:tgtEl>
                                          <p:spTgt spid="463">
                                            <p:txEl>
                                              <p:pRg st="3" end="3"/>
                                            </p:txEl>
                                          </p:spTgt>
                                        </p:tgtEl>
                                        <p:attrNameLst>
                                          <p:attrName>style.visibility</p:attrName>
                                        </p:attrNameLst>
                                      </p:cBhvr>
                                      <p:to>
                                        <p:strVal val="visible"/>
                                      </p:to>
                                    </p:set>
                                    <p:animEffect transition="in" filter="fade">
                                      <p:cBhvr>
                                        <p:cTn id="93" dur="750"/>
                                        <p:tgtEl>
                                          <p:spTgt spid="463">
                                            <p:txEl>
                                              <p:pRg st="3" end="3"/>
                                            </p:txEl>
                                          </p:spTgt>
                                        </p:tgtEl>
                                      </p:cBhvr>
                                    </p:animEffect>
                                  </p:childTnLst>
                                </p:cTn>
                              </p:par>
                            </p:childTnLst>
                          </p:cTn>
                        </p:par>
                        <p:par>
                          <p:cTn id="94" fill="hold">
                            <p:stCondLst>
                              <p:cond delay="9000"/>
                            </p:stCondLst>
                            <p:childTnLst>
                              <p:par>
                                <p:cTn id="95" presetID="10" presetClass="entr" presetSubtype="0" fill="hold" nodeType="afterEffect">
                                  <p:stCondLst>
                                    <p:cond delay="0"/>
                                  </p:stCondLst>
                                  <p:childTnLst>
                                    <p:set>
                                      <p:cBhvr>
                                        <p:cTn id="96" dur="1" fill="hold">
                                          <p:stCondLst>
                                            <p:cond delay="0"/>
                                          </p:stCondLst>
                                        </p:cTn>
                                        <p:tgtEl>
                                          <p:spTgt spid="463">
                                            <p:txEl>
                                              <p:pRg st="4" end="4"/>
                                            </p:txEl>
                                          </p:spTgt>
                                        </p:tgtEl>
                                        <p:attrNameLst>
                                          <p:attrName>style.visibility</p:attrName>
                                        </p:attrNameLst>
                                      </p:cBhvr>
                                      <p:to>
                                        <p:strVal val="visible"/>
                                      </p:to>
                                    </p:set>
                                    <p:animEffect transition="in" filter="fade">
                                      <p:cBhvr>
                                        <p:cTn id="97" dur="750"/>
                                        <p:tgtEl>
                                          <p:spTgt spid="463">
                                            <p:txEl>
                                              <p:pRg st="4" end="4"/>
                                            </p:txEl>
                                          </p:spTgt>
                                        </p:tgtEl>
                                      </p:cBhvr>
                                    </p:animEffect>
                                  </p:childTnLst>
                                </p:cTn>
                              </p:par>
                            </p:childTnLst>
                          </p:cTn>
                        </p:par>
                        <p:par>
                          <p:cTn id="98" fill="hold">
                            <p:stCondLst>
                              <p:cond delay="9750"/>
                            </p:stCondLst>
                            <p:childTnLst>
                              <p:par>
                                <p:cTn id="99" presetID="10" presetClass="entr" presetSubtype="0" fill="hold" nodeType="afterEffect">
                                  <p:stCondLst>
                                    <p:cond delay="0"/>
                                  </p:stCondLst>
                                  <p:childTnLst>
                                    <p:set>
                                      <p:cBhvr>
                                        <p:cTn id="100" dur="1" fill="hold">
                                          <p:stCondLst>
                                            <p:cond delay="0"/>
                                          </p:stCondLst>
                                        </p:cTn>
                                        <p:tgtEl>
                                          <p:spTgt spid="463">
                                            <p:txEl>
                                              <p:pRg st="5" end="5"/>
                                            </p:txEl>
                                          </p:spTgt>
                                        </p:tgtEl>
                                        <p:attrNameLst>
                                          <p:attrName>style.visibility</p:attrName>
                                        </p:attrNameLst>
                                      </p:cBhvr>
                                      <p:to>
                                        <p:strVal val="visible"/>
                                      </p:to>
                                    </p:set>
                                    <p:animEffect transition="in" filter="fade">
                                      <p:cBhvr>
                                        <p:cTn id="101" dur="750"/>
                                        <p:tgtEl>
                                          <p:spTgt spid="463">
                                            <p:txEl>
                                              <p:pRg st="5" end="5"/>
                                            </p:txEl>
                                          </p:spTgt>
                                        </p:tgtEl>
                                      </p:cBhvr>
                                    </p:animEffect>
                                  </p:childTnLst>
                                </p:cTn>
                              </p:par>
                            </p:childTnLst>
                          </p:cTn>
                        </p:par>
                        <p:par>
                          <p:cTn id="102" fill="hold">
                            <p:stCondLst>
                              <p:cond delay="10500"/>
                            </p:stCondLst>
                            <p:childTnLst>
                              <p:par>
                                <p:cTn id="103" presetID="10" presetClass="entr" presetSubtype="0" fill="hold" nodeType="afterEffect">
                                  <p:stCondLst>
                                    <p:cond delay="0"/>
                                  </p:stCondLst>
                                  <p:childTnLst>
                                    <p:set>
                                      <p:cBhvr>
                                        <p:cTn id="104" dur="1" fill="hold">
                                          <p:stCondLst>
                                            <p:cond delay="0"/>
                                          </p:stCondLst>
                                        </p:cTn>
                                        <p:tgtEl>
                                          <p:spTgt spid="463">
                                            <p:txEl>
                                              <p:pRg st="6" end="6"/>
                                            </p:txEl>
                                          </p:spTgt>
                                        </p:tgtEl>
                                        <p:attrNameLst>
                                          <p:attrName>style.visibility</p:attrName>
                                        </p:attrNameLst>
                                      </p:cBhvr>
                                      <p:to>
                                        <p:strVal val="visible"/>
                                      </p:to>
                                    </p:set>
                                    <p:animEffect transition="in" filter="fade">
                                      <p:cBhvr>
                                        <p:cTn id="105" dur="750"/>
                                        <p:tgtEl>
                                          <p:spTgt spid="463">
                                            <p:txEl>
                                              <p:pRg st="6" end="6"/>
                                            </p:txEl>
                                          </p:spTgt>
                                        </p:tgtEl>
                                      </p:cBhvr>
                                    </p:animEffect>
                                  </p:childTnLst>
                                </p:cTn>
                              </p:par>
                            </p:childTnLst>
                          </p:cTn>
                        </p:par>
                        <p:par>
                          <p:cTn id="106" fill="hold">
                            <p:stCondLst>
                              <p:cond delay="11250"/>
                            </p:stCondLst>
                            <p:childTnLst>
                              <p:par>
                                <p:cTn id="107" presetID="10" presetClass="entr" presetSubtype="0" fill="hold" nodeType="afterEffect">
                                  <p:stCondLst>
                                    <p:cond delay="0"/>
                                  </p:stCondLst>
                                  <p:childTnLst>
                                    <p:set>
                                      <p:cBhvr>
                                        <p:cTn id="108" dur="1" fill="hold">
                                          <p:stCondLst>
                                            <p:cond delay="0"/>
                                          </p:stCondLst>
                                        </p:cTn>
                                        <p:tgtEl>
                                          <p:spTgt spid="463">
                                            <p:txEl>
                                              <p:pRg st="7" end="7"/>
                                            </p:txEl>
                                          </p:spTgt>
                                        </p:tgtEl>
                                        <p:attrNameLst>
                                          <p:attrName>style.visibility</p:attrName>
                                        </p:attrNameLst>
                                      </p:cBhvr>
                                      <p:to>
                                        <p:strVal val="visible"/>
                                      </p:to>
                                    </p:set>
                                    <p:animEffect transition="in" filter="fade">
                                      <p:cBhvr>
                                        <p:cTn id="109" dur="750"/>
                                        <p:tgtEl>
                                          <p:spTgt spid="463">
                                            <p:txEl>
                                              <p:pRg st="7" end="7"/>
                                            </p:txEl>
                                          </p:spTgt>
                                        </p:tgtEl>
                                      </p:cBhvr>
                                    </p:animEffect>
                                  </p:childTnLst>
                                </p:cTn>
                              </p:par>
                            </p:childTnLst>
                          </p:cTn>
                        </p:par>
                        <p:par>
                          <p:cTn id="110" fill="hold">
                            <p:stCondLst>
                              <p:cond delay="12000"/>
                            </p:stCondLst>
                            <p:childTnLst>
                              <p:par>
                                <p:cTn id="111" presetID="10" presetClass="entr" presetSubtype="0" fill="hold" nodeType="afterEffect">
                                  <p:stCondLst>
                                    <p:cond delay="0"/>
                                  </p:stCondLst>
                                  <p:childTnLst>
                                    <p:set>
                                      <p:cBhvr>
                                        <p:cTn id="112" dur="1" fill="hold">
                                          <p:stCondLst>
                                            <p:cond delay="0"/>
                                          </p:stCondLst>
                                        </p:cTn>
                                        <p:tgtEl>
                                          <p:spTgt spid="463">
                                            <p:txEl>
                                              <p:pRg st="8" end="8"/>
                                            </p:txEl>
                                          </p:spTgt>
                                        </p:tgtEl>
                                        <p:attrNameLst>
                                          <p:attrName>style.visibility</p:attrName>
                                        </p:attrNameLst>
                                      </p:cBhvr>
                                      <p:to>
                                        <p:strVal val="visible"/>
                                      </p:to>
                                    </p:set>
                                    <p:animEffect transition="in" filter="fade">
                                      <p:cBhvr>
                                        <p:cTn id="113" dur="750"/>
                                        <p:tgtEl>
                                          <p:spTgt spid="4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 Points 1">
  <p:cSld name="3 Points 1">
    <p:spTree>
      <p:nvGrpSpPr>
        <p:cNvPr id="1" name="Shape 466"/>
        <p:cNvGrpSpPr/>
        <p:nvPr/>
      </p:nvGrpSpPr>
      <p:grpSpPr>
        <a:xfrm>
          <a:off x="0" y="0"/>
          <a:ext cx="0" cy="0"/>
          <a:chOff x="0" y="0"/>
          <a:chExt cx="0" cy="0"/>
        </a:xfrm>
      </p:grpSpPr>
      <p:sp>
        <p:nvSpPr>
          <p:cNvPr id="467" name="Google Shape;467;p102"/>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8" name="Google Shape;468;p102"/>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9" name="Google Shape;469;p102"/>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470" name="Google Shape;470;p102"/>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1" name="Google Shape;471;p102"/>
          <p:cNvSpPr/>
          <p:nvPr/>
        </p:nvSpPr>
        <p:spPr>
          <a:xfrm>
            <a:off x="2183606" y="3287487"/>
            <a:ext cx="3788229" cy="3788229"/>
          </a:xfrm>
          <a:prstGeom prst="round2DiagRect">
            <a:avLst>
              <a:gd name="adj1" fmla="val 7472"/>
              <a:gd name="adj2" fmla="val 0"/>
            </a:avLst>
          </a:prstGeom>
          <a:gradFill>
            <a:gsLst>
              <a:gs pos="0">
                <a:srgbClr val="FFFFFF">
                  <a:alpha val="47843"/>
                </a:srgbClr>
              </a:gs>
              <a:gs pos="33000">
                <a:srgbClr val="FFFFFF">
                  <a:alpha val="24705"/>
                </a:srgbClr>
              </a:gs>
              <a:gs pos="73000">
                <a:srgbClr val="FFFFFF">
                  <a:alpha val="40000"/>
                </a:srgbClr>
              </a:gs>
              <a:gs pos="100000">
                <a:srgbClr val="FFFFFF">
                  <a:alpha val="80000"/>
                </a:srgbClr>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72" name="Google Shape;472;p102"/>
          <p:cNvSpPr txBox="1">
            <a:spLocks noGrp="1"/>
          </p:cNvSpPr>
          <p:nvPr>
            <p:ph type="body" idx="2"/>
          </p:nvPr>
        </p:nvSpPr>
        <p:spPr>
          <a:xfrm>
            <a:off x="2202630" y="3592434"/>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3" name="Google Shape;473;p102"/>
          <p:cNvSpPr txBox="1">
            <a:spLocks noGrp="1"/>
          </p:cNvSpPr>
          <p:nvPr>
            <p:ph type="body" idx="3"/>
          </p:nvPr>
        </p:nvSpPr>
        <p:spPr>
          <a:xfrm>
            <a:off x="2321492" y="4565406"/>
            <a:ext cx="3512457" cy="2357908"/>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4" name="Google Shape;474;p102"/>
          <p:cNvSpPr/>
          <p:nvPr/>
        </p:nvSpPr>
        <p:spPr>
          <a:xfrm>
            <a:off x="7262585" y="3287487"/>
            <a:ext cx="3788229" cy="3788229"/>
          </a:xfrm>
          <a:prstGeom prst="round2DiagRect">
            <a:avLst>
              <a:gd name="adj1" fmla="val 7472"/>
              <a:gd name="adj2" fmla="val 0"/>
            </a:avLst>
          </a:prstGeom>
          <a:gradFill>
            <a:gsLst>
              <a:gs pos="0">
                <a:srgbClr val="FFFFFF">
                  <a:alpha val="47843"/>
                </a:srgbClr>
              </a:gs>
              <a:gs pos="33000">
                <a:srgbClr val="FFFFFF">
                  <a:alpha val="24705"/>
                </a:srgbClr>
              </a:gs>
              <a:gs pos="73000">
                <a:srgbClr val="FFFFFF">
                  <a:alpha val="40000"/>
                </a:srgbClr>
              </a:gs>
              <a:gs pos="100000">
                <a:srgbClr val="FFFFFF">
                  <a:alpha val="80000"/>
                </a:srgbClr>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75" name="Google Shape;475;p102"/>
          <p:cNvSpPr txBox="1">
            <a:spLocks noGrp="1"/>
          </p:cNvSpPr>
          <p:nvPr>
            <p:ph type="body" idx="4"/>
          </p:nvPr>
        </p:nvSpPr>
        <p:spPr>
          <a:xfrm>
            <a:off x="7281609" y="3592434"/>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6" name="Google Shape;476;p102"/>
          <p:cNvSpPr txBox="1">
            <a:spLocks noGrp="1"/>
          </p:cNvSpPr>
          <p:nvPr>
            <p:ph type="body" idx="5"/>
          </p:nvPr>
        </p:nvSpPr>
        <p:spPr>
          <a:xfrm>
            <a:off x="7400471" y="4565406"/>
            <a:ext cx="3512457" cy="2357908"/>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7" name="Google Shape;477;p102"/>
          <p:cNvSpPr/>
          <p:nvPr/>
        </p:nvSpPr>
        <p:spPr>
          <a:xfrm>
            <a:off x="12320817" y="3287487"/>
            <a:ext cx="3788229" cy="3788229"/>
          </a:xfrm>
          <a:prstGeom prst="round2DiagRect">
            <a:avLst>
              <a:gd name="adj1" fmla="val 7472"/>
              <a:gd name="adj2" fmla="val 0"/>
            </a:avLst>
          </a:prstGeom>
          <a:gradFill>
            <a:gsLst>
              <a:gs pos="0">
                <a:srgbClr val="FFFFFF">
                  <a:alpha val="47843"/>
                </a:srgbClr>
              </a:gs>
              <a:gs pos="33000">
                <a:srgbClr val="FFFFFF">
                  <a:alpha val="24705"/>
                </a:srgbClr>
              </a:gs>
              <a:gs pos="73000">
                <a:srgbClr val="FFFFFF">
                  <a:alpha val="40000"/>
                </a:srgbClr>
              </a:gs>
              <a:gs pos="100000">
                <a:srgbClr val="FFFFFF">
                  <a:alpha val="80000"/>
                </a:srgbClr>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78" name="Google Shape;478;p102"/>
          <p:cNvSpPr txBox="1">
            <a:spLocks noGrp="1"/>
          </p:cNvSpPr>
          <p:nvPr>
            <p:ph type="body" idx="6"/>
          </p:nvPr>
        </p:nvSpPr>
        <p:spPr>
          <a:xfrm>
            <a:off x="12339841" y="3592434"/>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9" name="Google Shape;479;p102"/>
          <p:cNvSpPr txBox="1">
            <a:spLocks noGrp="1"/>
          </p:cNvSpPr>
          <p:nvPr>
            <p:ph type="body" idx="7"/>
          </p:nvPr>
        </p:nvSpPr>
        <p:spPr>
          <a:xfrm>
            <a:off x="12458703" y="4565406"/>
            <a:ext cx="3512457" cy="2357908"/>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0" name="Google Shape;480;p102"/>
          <p:cNvSpPr txBox="1">
            <a:spLocks noGrp="1"/>
          </p:cNvSpPr>
          <p:nvPr>
            <p:ph type="body" idx="8"/>
          </p:nvPr>
        </p:nvSpPr>
        <p:spPr>
          <a:xfrm>
            <a:off x="921553" y="7399648"/>
            <a:ext cx="16443307" cy="1690250"/>
          </a:xfrm>
          <a:prstGeom prst="rect">
            <a:avLst/>
          </a:prstGeom>
          <a:noFill/>
          <a:ln>
            <a:noFill/>
          </a:ln>
        </p:spPr>
        <p:txBody>
          <a:bodyPr spcFirstLastPara="1" wrap="square" lIns="163275" tIns="81625" rIns="163275" bIns="81625" anchor="ctr" anchorCtr="0">
            <a:noAutofit/>
          </a:bodyPr>
          <a:lstStyle>
            <a:lvl1pPr marL="457200" lvl="0" indent="-228600" algn="ctr">
              <a:lnSpc>
                <a:spcPct val="100000"/>
              </a:lnSpc>
              <a:spcBef>
                <a:spcPts val="0"/>
              </a:spcBef>
              <a:spcAft>
                <a:spcPts val="0"/>
              </a:spcAft>
              <a:buClr>
                <a:schemeClr val="lt1"/>
              </a:buClr>
              <a:buSzPts val="2800"/>
              <a:buNone/>
              <a:defRPr sz="28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animEffect transition="in" filter="fade">
                                      <p:cBhvr>
                                        <p:cTn id="7" dur="500"/>
                                        <p:tgtEl>
                                          <p:spTgt spid="4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0">
                                            <p:txEl>
                                              <p:pRg st="1" end="1"/>
                                            </p:txEl>
                                          </p:spTgt>
                                        </p:tgtEl>
                                        <p:attrNameLst>
                                          <p:attrName>style.visibility</p:attrName>
                                        </p:attrNameLst>
                                      </p:cBhvr>
                                      <p:to>
                                        <p:strVal val="visible"/>
                                      </p:to>
                                    </p:set>
                                    <p:animEffect transition="in" filter="fade">
                                      <p:cBhvr>
                                        <p:cTn id="10" dur="500"/>
                                        <p:tgtEl>
                                          <p:spTgt spid="47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0">
                                            <p:txEl>
                                              <p:pRg st="2" end="2"/>
                                            </p:txEl>
                                          </p:spTgt>
                                        </p:tgtEl>
                                        <p:attrNameLst>
                                          <p:attrName>style.visibility</p:attrName>
                                        </p:attrNameLst>
                                      </p:cBhvr>
                                      <p:to>
                                        <p:strVal val="visible"/>
                                      </p:to>
                                    </p:set>
                                    <p:animEffect transition="in" filter="fade">
                                      <p:cBhvr>
                                        <p:cTn id="13" dur="500"/>
                                        <p:tgtEl>
                                          <p:spTgt spid="47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70">
                                            <p:txEl>
                                              <p:pRg st="3" end="3"/>
                                            </p:txEl>
                                          </p:spTgt>
                                        </p:tgtEl>
                                        <p:attrNameLst>
                                          <p:attrName>style.visibility</p:attrName>
                                        </p:attrNameLst>
                                      </p:cBhvr>
                                      <p:to>
                                        <p:strVal val="visible"/>
                                      </p:to>
                                    </p:set>
                                    <p:animEffect transition="in" filter="fade">
                                      <p:cBhvr>
                                        <p:cTn id="16" dur="500"/>
                                        <p:tgtEl>
                                          <p:spTgt spid="47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70">
                                            <p:txEl>
                                              <p:pRg st="4" end="4"/>
                                            </p:txEl>
                                          </p:spTgt>
                                        </p:tgtEl>
                                        <p:attrNameLst>
                                          <p:attrName>style.visibility</p:attrName>
                                        </p:attrNameLst>
                                      </p:cBhvr>
                                      <p:to>
                                        <p:strVal val="visible"/>
                                      </p:to>
                                    </p:set>
                                    <p:animEffect transition="in" filter="fade">
                                      <p:cBhvr>
                                        <p:cTn id="19" dur="500"/>
                                        <p:tgtEl>
                                          <p:spTgt spid="47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70">
                                            <p:txEl>
                                              <p:pRg st="5" end="5"/>
                                            </p:txEl>
                                          </p:spTgt>
                                        </p:tgtEl>
                                        <p:attrNameLst>
                                          <p:attrName>style.visibility</p:attrName>
                                        </p:attrNameLst>
                                      </p:cBhvr>
                                      <p:to>
                                        <p:strVal val="visible"/>
                                      </p:to>
                                    </p:set>
                                    <p:animEffect transition="in" filter="fade">
                                      <p:cBhvr>
                                        <p:cTn id="22" dur="500"/>
                                        <p:tgtEl>
                                          <p:spTgt spid="47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70">
                                            <p:txEl>
                                              <p:pRg st="6" end="6"/>
                                            </p:txEl>
                                          </p:spTgt>
                                        </p:tgtEl>
                                        <p:attrNameLst>
                                          <p:attrName>style.visibility</p:attrName>
                                        </p:attrNameLst>
                                      </p:cBhvr>
                                      <p:to>
                                        <p:strVal val="visible"/>
                                      </p:to>
                                    </p:set>
                                    <p:animEffect transition="in" filter="fade">
                                      <p:cBhvr>
                                        <p:cTn id="25" dur="500"/>
                                        <p:tgtEl>
                                          <p:spTgt spid="47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70">
                                            <p:txEl>
                                              <p:pRg st="7" end="7"/>
                                            </p:txEl>
                                          </p:spTgt>
                                        </p:tgtEl>
                                        <p:attrNameLst>
                                          <p:attrName>style.visibility</p:attrName>
                                        </p:attrNameLst>
                                      </p:cBhvr>
                                      <p:to>
                                        <p:strVal val="visible"/>
                                      </p:to>
                                    </p:set>
                                    <p:animEffect transition="in" filter="fade">
                                      <p:cBhvr>
                                        <p:cTn id="28" dur="500"/>
                                        <p:tgtEl>
                                          <p:spTgt spid="470">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70">
                                            <p:txEl>
                                              <p:pRg st="8" end="8"/>
                                            </p:txEl>
                                          </p:spTgt>
                                        </p:tgtEl>
                                        <p:attrNameLst>
                                          <p:attrName>style.visibility</p:attrName>
                                        </p:attrNameLst>
                                      </p:cBhvr>
                                      <p:to>
                                        <p:strVal val="visible"/>
                                      </p:to>
                                    </p:set>
                                    <p:animEffect transition="in" filter="fade">
                                      <p:cBhvr>
                                        <p:cTn id="31" dur="500"/>
                                        <p:tgtEl>
                                          <p:spTgt spid="470">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71"/>
                                        </p:tgtEl>
                                        <p:attrNameLst>
                                          <p:attrName>style.visibility</p:attrName>
                                        </p:attrNameLst>
                                      </p:cBhvr>
                                      <p:to>
                                        <p:strVal val="visible"/>
                                      </p:to>
                                    </p:set>
                                    <p:animEffect transition="in" filter="fade">
                                      <p:cBhvr>
                                        <p:cTn id="35" dur="500"/>
                                        <p:tgtEl>
                                          <p:spTgt spid="471"/>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472">
                                            <p:txEl>
                                              <p:pRg st="0" end="0"/>
                                            </p:txEl>
                                          </p:spTgt>
                                        </p:tgtEl>
                                        <p:attrNameLst>
                                          <p:attrName>style.visibility</p:attrName>
                                        </p:attrNameLst>
                                      </p:cBhvr>
                                      <p:to>
                                        <p:strVal val="visible"/>
                                      </p:to>
                                    </p:set>
                                    <p:animEffect transition="in" filter="fade">
                                      <p:cBhvr>
                                        <p:cTn id="39" dur="500"/>
                                        <p:tgtEl>
                                          <p:spTgt spid="472">
                                            <p:txEl>
                                              <p:pRg st="0" end="0"/>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472">
                                            <p:txEl>
                                              <p:pRg st="1" end="1"/>
                                            </p:txEl>
                                          </p:spTgt>
                                        </p:tgtEl>
                                        <p:attrNameLst>
                                          <p:attrName>style.visibility</p:attrName>
                                        </p:attrNameLst>
                                      </p:cBhvr>
                                      <p:to>
                                        <p:strVal val="visible"/>
                                      </p:to>
                                    </p:set>
                                    <p:animEffect transition="in" filter="fade">
                                      <p:cBhvr>
                                        <p:cTn id="43" dur="500"/>
                                        <p:tgtEl>
                                          <p:spTgt spid="472">
                                            <p:txEl>
                                              <p:pRg st="1" end="1"/>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472">
                                            <p:txEl>
                                              <p:pRg st="2" end="2"/>
                                            </p:txEl>
                                          </p:spTgt>
                                        </p:tgtEl>
                                        <p:attrNameLst>
                                          <p:attrName>style.visibility</p:attrName>
                                        </p:attrNameLst>
                                      </p:cBhvr>
                                      <p:to>
                                        <p:strVal val="visible"/>
                                      </p:to>
                                    </p:set>
                                    <p:animEffect transition="in" filter="fade">
                                      <p:cBhvr>
                                        <p:cTn id="47" dur="500"/>
                                        <p:tgtEl>
                                          <p:spTgt spid="472">
                                            <p:txEl>
                                              <p:pRg st="2" end="2"/>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472">
                                            <p:txEl>
                                              <p:pRg st="3" end="3"/>
                                            </p:txEl>
                                          </p:spTgt>
                                        </p:tgtEl>
                                        <p:attrNameLst>
                                          <p:attrName>style.visibility</p:attrName>
                                        </p:attrNameLst>
                                      </p:cBhvr>
                                      <p:to>
                                        <p:strVal val="visible"/>
                                      </p:to>
                                    </p:set>
                                    <p:animEffect transition="in" filter="fade">
                                      <p:cBhvr>
                                        <p:cTn id="51" dur="500"/>
                                        <p:tgtEl>
                                          <p:spTgt spid="472">
                                            <p:txEl>
                                              <p:pRg st="3" end="3"/>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472">
                                            <p:txEl>
                                              <p:pRg st="4" end="4"/>
                                            </p:txEl>
                                          </p:spTgt>
                                        </p:tgtEl>
                                        <p:attrNameLst>
                                          <p:attrName>style.visibility</p:attrName>
                                        </p:attrNameLst>
                                      </p:cBhvr>
                                      <p:to>
                                        <p:strVal val="visible"/>
                                      </p:to>
                                    </p:set>
                                    <p:animEffect transition="in" filter="fade">
                                      <p:cBhvr>
                                        <p:cTn id="55" dur="500"/>
                                        <p:tgtEl>
                                          <p:spTgt spid="472">
                                            <p:txEl>
                                              <p:pRg st="4" end="4"/>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472">
                                            <p:txEl>
                                              <p:pRg st="5" end="5"/>
                                            </p:txEl>
                                          </p:spTgt>
                                        </p:tgtEl>
                                        <p:attrNameLst>
                                          <p:attrName>style.visibility</p:attrName>
                                        </p:attrNameLst>
                                      </p:cBhvr>
                                      <p:to>
                                        <p:strVal val="visible"/>
                                      </p:to>
                                    </p:set>
                                    <p:animEffect transition="in" filter="fade">
                                      <p:cBhvr>
                                        <p:cTn id="59" dur="500"/>
                                        <p:tgtEl>
                                          <p:spTgt spid="472">
                                            <p:txEl>
                                              <p:pRg st="5" end="5"/>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472">
                                            <p:txEl>
                                              <p:pRg st="6" end="6"/>
                                            </p:txEl>
                                          </p:spTgt>
                                        </p:tgtEl>
                                        <p:attrNameLst>
                                          <p:attrName>style.visibility</p:attrName>
                                        </p:attrNameLst>
                                      </p:cBhvr>
                                      <p:to>
                                        <p:strVal val="visible"/>
                                      </p:to>
                                    </p:set>
                                    <p:animEffect transition="in" filter="fade">
                                      <p:cBhvr>
                                        <p:cTn id="63" dur="500"/>
                                        <p:tgtEl>
                                          <p:spTgt spid="472">
                                            <p:txEl>
                                              <p:pRg st="6" end="6"/>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472">
                                            <p:txEl>
                                              <p:pRg st="7" end="7"/>
                                            </p:txEl>
                                          </p:spTgt>
                                        </p:tgtEl>
                                        <p:attrNameLst>
                                          <p:attrName>style.visibility</p:attrName>
                                        </p:attrNameLst>
                                      </p:cBhvr>
                                      <p:to>
                                        <p:strVal val="visible"/>
                                      </p:to>
                                    </p:set>
                                    <p:animEffect transition="in" filter="fade">
                                      <p:cBhvr>
                                        <p:cTn id="67" dur="500"/>
                                        <p:tgtEl>
                                          <p:spTgt spid="472">
                                            <p:txEl>
                                              <p:pRg st="7" end="7"/>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472">
                                            <p:txEl>
                                              <p:pRg st="8" end="8"/>
                                            </p:txEl>
                                          </p:spTgt>
                                        </p:tgtEl>
                                        <p:attrNameLst>
                                          <p:attrName>style.visibility</p:attrName>
                                        </p:attrNameLst>
                                      </p:cBhvr>
                                      <p:to>
                                        <p:strVal val="visible"/>
                                      </p:to>
                                    </p:set>
                                    <p:animEffect transition="in" filter="fade">
                                      <p:cBhvr>
                                        <p:cTn id="71" dur="500"/>
                                        <p:tgtEl>
                                          <p:spTgt spid="472">
                                            <p:txEl>
                                              <p:pRg st="8" end="8"/>
                                            </p:txEl>
                                          </p:spTgt>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473">
                                            <p:txEl>
                                              <p:pRg st="0" end="0"/>
                                            </p:txEl>
                                          </p:spTgt>
                                        </p:tgtEl>
                                        <p:attrNameLst>
                                          <p:attrName>style.visibility</p:attrName>
                                        </p:attrNameLst>
                                      </p:cBhvr>
                                      <p:to>
                                        <p:strVal val="visible"/>
                                      </p:to>
                                    </p:set>
                                    <p:animEffect transition="in" filter="fade">
                                      <p:cBhvr>
                                        <p:cTn id="75" dur="750"/>
                                        <p:tgtEl>
                                          <p:spTgt spid="473">
                                            <p:txEl>
                                              <p:pRg st="0" end="0"/>
                                            </p:txEl>
                                          </p:spTgt>
                                        </p:tgtEl>
                                      </p:cBhvr>
                                    </p:animEffect>
                                  </p:childTnLst>
                                </p:cTn>
                              </p:par>
                            </p:childTnLst>
                          </p:cTn>
                        </p:par>
                        <p:par>
                          <p:cTn id="76" fill="hold">
                            <p:stCondLst>
                              <p:cond delay="6250"/>
                            </p:stCondLst>
                            <p:childTnLst>
                              <p:par>
                                <p:cTn id="77" presetID="10" presetClass="entr" presetSubtype="0" fill="hold" nodeType="afterEffect">
                                  <p:stCondLst>
                                    <p:cond delay="0"/>
                                  </p:stCondLst>
                                  <p:childTnLst>
                                    <p:set>
                                      <p:cBhvr>
                                        <p:cTn id="78" dur="1" fill="hold">
                                          <p:stCondLst>
                                            <p:cond delay="0"/>
                                          </p:stCondLst>
                                        </p:cTn>
                                        <p:tgtEl>
                                          <p:spTgt spid="473">
                                            <p:txEl>
                                              <p:pRg st="1" end="1"/>
                                            </p:txEl>
                                          </p:spTgt>
                                        </p:tgtEl>
                                        <p:attrNameLst>
                                          <p:attrName>style.visibility</p:attrName>
                                        </p:attrNameLst>
                                      </p:cBhvr>
                                      <p:to>
                                        <p:strVal val="visible"/>
                                      </p:to>
                                    </p:set>
                                    <p:animEffect transition="in" filter="fade">
                                      <p:cBhvr>
                                        <p:cTn id="79" dur="750"/>
                                        <p:tgtEl>
                                          <p:spTgt spid="473">
                                            <p:txEl>
                                              <p:pRg st="1" end="1"/>
                                            </p:txEl>
                                          </p:spTgt>
                                        </p:tgtEl>
                                      </p:cBhvr>
                                    </p:animEffect>
                                  </p:childTnLst>
                                </p:cTn>
                              </p:par>
                            </p:childTnLst>
                          </p:cTn>
                        </p:par>
                        <p:par>
                          <p:cTn id="80" fill="hold">
                            <p:stCondLst>
                              <p:cond delay="7000"/>
                            </p:stCondLst>
                            <p:childTnLst>
                              <p:par>
                                <p:cTn id="81" presetID="10" presetClass="entr" presetSubtype="0" fill="hold" nodeType="afterEffect">
                                  <p:stCondLst>
                                    <p:cond delay="0"/>
                                  </p:stCondLst>
                                  <p:childTnLst>
                                    <p:set>
                                      <p:cBhvr>
                                        <p:cTn id="82" dur="1" fill="hold">
                                          <p:stCondLst>
                                            <p:cond delay="0"/>
                                          </p:stCondLst>
                                        </p:cTn>
                                        <p:tgtEl>
                                          <p:spTgt spid="473">
                                            <p:txEl>
                                              <p:pRg st="2" end="2"/>
                                            </p:txEl>
                                          </p:spTgt>
                                        </p:tgtEl>
                                        <p:attrNameLst>
                                          <p:attrName>style.visibility</p:attrName>
                                        </p:attrNameLst>
                                      </p:cBhvr>
                                      <p:to>
                                        <p:strVal val="visible"/>
                                      </p:to>
                                    </p:set>
                                    <p:animEffect transition="in" filter="fade">
                                      <p:cBhvr>
                                        <p:cTn id="83" dur="750"/>
                                        <p:tgtEl>
                                          <p:spTgt spid="473">
                                            <p:txEl>
                                              <p:pRg st="2" end="2"/>
                                            </p:txEl>
                                          </p:spTgt>
                                        </p:tgtEl>
                                      </p:cBhvr>
                                    </p:animEffect>
                                  </p:childTnLst>
                                </p:cTn>
                              </p:par>
                            </p:childTnLst>
                          </p:cTn>
                        </p:par>
                        <p:par>
                          <p:cTn id="84" fill="hold">
                            <p:stCondLst>
                              <p:cond delay="7750"/>
                            </p:stCondLst>
                            <p:childTnLst>
                              <p:par>
                                <p:cTn id="85" presetID="10" presetClass="entr" presetSubtype="0" fill="hold" nodeType="afterEffect">
                                  <p:stCondLst>
                                    <p:cond delay="0"/>
                                  </p:stCondLst>
                                  <p:childTnLst>
                                    <p:set>
                                      <p:cBhvr>
                                        <p:cTn id="86" dur="1" fill="hold">
                                          <p:stCondLst>
                                            <p:cond delay="0"/>
                                          </p:stCondLst>
                                        </p:cTn>
                                        <p:tgtEl>
                                          <p:spTgt spid="473">
                                            <p:txEl>
                                              <p:pRg st="3" end="3"/>
                                            </p:txEl>
                                          </p:spTgt>
                                        </p:tgtEl>
                                        <p:attrNameLst>
                                          <p:attrName>style.visibility</p:attrName>
                                        </p:attrNameLst>
                                      </p:cBhvr>
                                      <p:to>
                                        <p:strVal val="visible"/>
                                      </p:to>
                                    </p:set>
                                    <p:animEffect transition="in" filter="fade">
                                      <p:cBhvr>
                                        <p:cTn id="87" dur="750"/>
                                        <p:tgtEl>
                                          <p:spTgt spid="473">
                                            <p:txEl>
                                              <p:pRg st="3" end="3"/>
                                            </p:txEl>
                                          </p:spTgt>
                                        </p:tgtEl>
                                      </p:cBhvr>
                                    </p:animEffect>
                                  </p:childTnLst>
                                </p:cTn>
                              </p:par>
                            </p:childTnLst>
                          </p:cTn>
                        </p:par>
                        <p:par>
                          <p:cTn id="88" fill="hold">
                            <p:stCondLst>
                              <p:cond delay="8500"/>
                            </p:stCondLst>
                            <p:childTnLst>
                              <p:par>
                                <p:cTn id="89" presetID="10" presetClass="entr" presetSubtype="0" fill="hold" nodeType="afterEffect">
                                  <p:stCondLst>
                                    <p:cond delay="0"/>
                                  </p:stCondLst>
                                  <p:childTnLst>
                                    <p:set>
                                      <p:cBhvr>
                                        <p:cTn id="90" dur="1" fill="hold">
                                          <p:stCondLst>
                                            <p:cond delay="0"/>
                                          </p:stCondLst>
                                        </p:cTn>
                                        <p:tgtEl>
                                          <p:spTgt spid="473">
                                            <p:txEl>
                                              <p:pRg st="4" end="4"/>
                                            </p:txEl>
                                          </p:spTgt>
                                        </p:tgtEl>
                                        <p:attrNameLst>
                                          <p:attrName>style.visibility</p:attrName>
                                        </p:attrNameLst>
                                      </p:cBhvr>
                                      <p:to>
                                        <p:strVal val="visible"/>
                                      </p:to>
                                    </p:set>
                                    <p:animEffect transition="in" filter="fade">
                                      <p:cBhvr>
                                        <p:cTn id="91" dur="750"/>
                                        <p:tgtEl>
                                          <p:spTgt spid="473">
                                            <p:txEl>
                                              <p:pRg st="4" end="4"/>
                                            </p:txEl>
                                          </p:spTgt>
                                        </p:tgtEl>
                                      </p:cBhvr>
                                    </p:animEffect>
                                  </p:childTnLst>
                                </p:cTn>
                              </p:par>
                            </p:childTnLst>
                          </p:cTn>
                        </p:par>
                        <p:par>
                          <p:cTn id="92" fill="hold">
                            <p:stCondLst>
                              <p:cond delay="9250"/>
                            </p:stCondLst>
                            <p:childTnLst>
                              <p:par>
                                <p:cTn id="93" presetID="10" presetClass="entr" presetSubtype="0" fill="hold" nodeType="afterEffect">
                                  <p:stCondLst>
                                    <p:cond delay="0"/>
                                  </p:stCondLst>
                                  <p:childTnLst>
                                    <p:set>
                                      <p:cBhvr>
                                        <p:cTn id="94" dur="1" fill="hold">
                                          <p:stCondLst>
                                            <p:cond delay="0"/>
                                          </p:stCondLst>
                                        </p:cTn>
                                        <p:tgtEl>
                                          <p:spTgt spid="473">
                                            <p:txEl>
                                              <p:pRg st="5" end="5"/>
                                            </p:txEl>
                                          </p:spTgt>
                                        </p:tgtEl>
                                        <p:attrNameLst>
                                          <p:attrName>style.visibility</p:attrName>
                                        </p:attrNameLst>
                                      </p:cBhvr>
                                      <p:to>
                                        <p:strVal val="visible"/>
                                      </p:to>
                                    </p:set>
                                    <p:animEffect transition="in" filter="fade">
                                      <p:cBhvr>
                                        <p:cTn id="95" dur="750"/>
                                        <p:tgtEl>
                                          <p:spTgt spid="473">
                                            <p:txEl>
                                              <p:pRg st="5" end="5"/>
                                            </p:txEl>
                                          </p:spTgt>
                                        </p:tgtEl>
                                      </p:cBhvr>
                                    </p:animEffect>
                                  </p:childTnLst>
                                </p:cTn>
                              </p:par>
                            </p:childTnLst>
                          </p:cTn>
                        </p:par>
                        <p:par>
                          <p:cTn id="96" fill="hold">
                            <p:stCondLst>
                              <p:cond delay="10000"/>
                            </p:stCondLst>
                            <p:childTnLst>
                              <p:par>
                                <p:cTn id="97" presetID="10" presetClass="entr" presetSubtype="0" fill="hold" nodeType="afterEffect">
                                  <p:stCondLst>
                                    <p:cond delay="0"/>
                                  </p:stCondLst>
                                  <p:childTnLst>
                                    <p:set>
                                      <p:cBhvr>
                                        <p:cTn id="98" dur="1" fill="hold">
                                          <p:stCondLst>
                                            <p:cond delay="0"/>
                                          </p:stCondLst>
                                        </p:cTn>
                                        <p:tgtEl>
                                          <p:spTgt spid="473">
                                            <p:txEl>
                                              <p:pRg st="6" end="6"/>
                                            </p:txEl>
                                          </p:spTgt>
                                        </p:tgtEl>
                                        <p:attrNameLst>
                                          <p:attrName>style.visibility</p:attrName>
                                        </p:attrNameLst>
                                      </p:cBhvr>
                                      <p:to>
                                        <p:strVal val="visible"/>
                                      </p:to>
                                    </p:set>
                                    <p:animEffect transition="in" filter="fade">
                                      <p:cBhvr>
                                        <p:cTn id="99" dur="750"/>
                                        <p:tgtEl>
                                          <p:spTgt spid="473">
                                            <p:txEl>
                                              <p:pRg st="6" end="6"/>
                                            </p:txEl>
                                          </p:spTgt>
                                        </p:tgtEl>
                                      </p:cBhvr>
                                    </p:animEffect>
                                  </p:childTnLst>
                                </p:cTn>
                              </p:par>
                            </p:childTnLst>
                          </p:cTn>
                        </p:par>
                        <p:par>
                          <p:cTn id="100" fill="hold">
                            <p:stCondLst>
                              <p:cond delay="10750"/>
                            </p:stCondLst>
                            <p:childTnLst>
                              <p:par>
                                <p:cTn id="101" presetID="10" presetClass="entr" presetSubtype="0" fill="hold" nodeType="afterEffect">
                                  <p:stCondLst>
                                    <p:cond delay="0"/>
                                  </p:stCondLst>
                                  <p:childTnLst>
                                    <p:set>
                                      <p:cBhvr>
                                        <p:cTn id="102" dur="1" fill="hold">
                                          <p:stCondLst>
                                            <p:cond delay="0"/>
                                          </p:stCondLst>
                                        </p:cTn>
                                        <p:tgtEl>
                                          <p:spTgt spid="473">
                                            <p:txEl>
                                              <p:pRg st="7" end="7"/>
                                            </p:txEl>
                                          </p:spTgt>
                                        </p:tgtEl>
                                        <p:attrNameLst>
                                          <p:attrName>style.visibility</p:attrName>
                                        </p:attrNameLst>
                                      </p:cBhvr>
                                      <p:to>
                                        <p:strVal val="visible"/>
                                      </p:to>
                                    </p:set>
                                    <p:animEffect transition="in" filter="fade">
                                      <p:cBhvr>
                                        <p:cTn id="103" dur="750"/>
                                        <p:tgtEl>
                                          <p:spTgt spid="473">
                                            <p:txEl>
                                              <p:pRg st="7" end="7"/>
                                            </p:txEl>
                                          </p:spTgt>
                                        </p:tgtEl>
                                      </p:cBhvr>
                                    </p:animEffect>
                                  </p:childTnLst>
                                </p:cTn>
                              </p:par>
                            </p:childTnLst>
                          </p:cTn>
                        </p:par>
                        <p:par>
                          <p:cTn id="104" fill="hold">
                            <p:stCondLst>
                              <p:cond delay="11500"/>
                            </p:stCondLst>
                            <p:childTnLst>
                              <p:par>
                                <p:cTn id="105" presetID="10" presetClass="entr" presetSubtype="0" fill="hold" nodeType="afterEffect">
                                  <p:stCondLst>
                                    <p:cond delay="0"/>
                                  </p:stCondLst>
                                  <p:childTnLst>
                                    <p:set>
                                      <p:cBhvr>
                                        <p:cTn id="106" dur="1" fill="hold">
                                          <p:stCondLst>
                                            <p:cond delay="0"/>
                                          </p:stCondLst>
                                        </p:cTn>
                                        <p:tgtEl>
                                          <p:spTgt spid="473">
                                            <p:txEl>
                                              <p:pRg st="8" end="8"/>
                                            </p:txEl>
                                          </p:spTgt>
                                        </p:tgtEl>
                                        <p:attrNameLst>
                                          <p:attrName>style.visibility</p:attrName>
                                        </p:attrNameLst>
                                      </p:cBhvr>
                                      <p:to>
                                        <p:strVal val="visible"/>
                                      </p:to>
                                    </p:set>
                                    <p:animEffect transition="in" filter="fade">
                                      <p:cBhvr>
                                        <p:cTn id="107" dur="750"/>
                                        <p:tgtEl>
                                          <p:spTgt spid="473">
                                            <p:txEl>
                                              <p:pRg st="8" end="8"/>
                                            </p:txEl>
                                          </p:spTgt>
                                        </p:tgtEl>
                                      </p:cBhvr>
                                    </p:animEffect>
                                  </p:childTnLst>
                                </p:cTn>
                              </p:par>
                            </p:childTnLst>
                          </p:cTn>
                        </p:par>
                        <p:par>
                          <p:cTn id="108" fill="hold">
                            <p:stCondLst>
                              <p:cond delay="12250"/>
                            </p:stCondLst>
                            <p:childTnLst>
                              <p:par>
                                <p:cTn id="109" presetID="10" presetClass="entr" presetSubtype="0" fill="hold" nodeType="afterEffect">
                                  <p:stCondLst>
                                    <p:cond delay="0"/>
                                  </p:stCondLst>
                                  <p:childTnLst>
                                    <p:set>
                                      <p:cBhvr>
                                        <p:cTn id="110" dur="1" fill="hold">
                                          <p:stCondLst>
                                            <p:cond delay="0"/>
                                          </p:stCondLst>
                                        </p:cTn>
                                        <p:tgtEl>
                                          <p:spTgt spid="474"/>
                                        </p:tgtEl>
                                        <p:attrNameLst>
                                          <p:attrName>style.visibility</p:attrName>
                                        </p:attrNameLst>
                                      </p:cBhvr>
                                      <p:to>
                                        <p:strVal val="visible"/>
                                      </p:to>
                                    </p:set>
                                    <p:animEffect transition="in" filter="fade">
                                      <p:cBhvr>
                                        <p:cTn id="111" dur="500"/>
                                        <p:tgtEl>
                                          <p:spTgt spid="474"/>
                                        </p:tgtEl>
                                      </p:cBhvr>
                                    </p:animEffect>
                                  </p:childTnLst>
                                </p:cTn>
                              </p:par>
                            </p:childTnLst>
                          </p:cTn>
                        </p:par>
                        <p:par>
                          <p:cTn id="112" fill="hold">
                            <p:stCondLst>
                              <p:cond delay="12750"/>
                            </p:stCondLst>
                            <p:childTnLst>
                              <p:par>
                                <p:cTn id="113" presetID="10" presetClass="entr" presetSubtype="0" fill="hold" nodeType="afterEffect">
                                  <p:stCondLst>
                                    <p:cond delay="0"/>
                                  </p:stCondLst>
                                  <p:childTnLst>
                                    <p:set>
                                      <p:cBhvr>
                                        <p:cTn id="114" dur="1" fill="hold">
                                          <p:stCondLst>
                                            <p:cond delay="0"/>
                                          </p:stCondLst>
                                        </p:cTn>
                                        <p:tgtEl>
                                          <p:spTgt spid="475">
                                            <p:txEl>
                                              <p:pRg st="0" end="0"/>
                                            </p:txEl>
                                          </p:spTgt>
                                        </p:tgtEl>
                                        <p:attrNameLst>
                                          <p:attrName>style.visibility</p:attrName>
                                        </p:attrNameLst>
                                      </p:cBhvr>
                                      <p:to>
                                        <p:strVal val="visible"/>
                                      </p:to>
                                    </p:set>
                                    <p:animEffect transition="in" filter="fade">
                                      <p:cBhvr>
                                        <p:cTn id="115" dur="500"/>
                                        <p:tgtEl>
                                          <p:spTgt spid="475">
                                            <p:txEl>
                                              <p:pRg st="0" end="0"/>
                                            </p:txEl>
                                          </p:spTgt>
                                        </p:tgtEl>
                                      </p:cBhvr>
                                    </p:animEffect>
                                  </p:childTnLst>
                                </p:cTn>
                              </p:par>
                            </p:childTnLst>
                          </p:cTn>
                        </p:par>
                        <p:par>
                          <p:cTn id="116" fill="hold">
                            <p:stCondLst>
                              <p:cond delay="13250"/>
                            </p:stCondLst>
                            <p:childTnLst>
                              <p:par>
                                <p:cTn id="117" presetID="10" presetClass="entr" presetSubtype="0" fill="hold" nodeType="afterEffect">
                                  <p:stCondLst>
                                    <p:cond delay="0"/>
                                  </p:stCondLst>
                                  <p:childTnLst>
                                    <p:set>
                                      <p:cBhvr>
                                        <p:cTn id="118" dur="1" fill="hold">
                                          <p:stCondLst>
                                            <p:cond delay="0"/>
                                          </p:stCondLst>
                                        </p:cTn>
                                        <p:tgtEl>
                                          <p:spTgt spid="475">
                                            <p:txEl>
                                              <p:pRg st="1" end="1"/>
                                            </p:txEl>
                                          </p:spTgt>
                                        </p:tgtEl>
                                        <p:attrNameLst>
                                          <p:attrName>style.visibility</p:attrName>
                                        </p:attrNameLst>
                                      </p:cBhvr>
                                      <p:to>
                                        <p:strVal val="visible"/>
                                      </p:to>
                                    </p:set>
                                    <p:animEffect transition="in" filter="fade">
                                      <p:cBhvr>
                                        <p:cTn id="119" dur="500"/>
                                        <p:tgtEl>
                                          <p:spTgt spid="475">
                                            <p:txEl>
                                              <p:pRg st="1" end="1"/>
                                            </p:txEl>
                                          </p:spTgt>
                                        </p:tgtEl>
                                      </p:cBhvr>
                                    </p:animEffect>
                                  </p:childTnLst>
                                </p:cTn>
                              </p:par>
                            </p:childTnLst>
                          </p:cTn>
                        </p:par>
                        <p:par>
                          <p:cTn id="120" fill="hold">
                            <p:stCondLst>
                              <p:cond delay="13750"/>
                            </p:stCondLst>
                            <p:childTnLst>
                              <p:par>
                                <p:cTn id="121" presetID="10" presetClass="entr" presetSubtype="0" fill="hold" nodeType="afterEffect">
                                  <p:stCondLst>
                                    <p:cond delay="0"/>
                                  </p:stCondLst>
                                  <p:childTnLst>
                                    <p:set>
                                      <p:cBhvr>
                                        <p:cTn id="122" dur="1" fill="hold">
                                          <p:stCondLst>
                                            <p:cond delay="0"/>
                                          </p:stCondLst>
                                        </p:cTn>
                                        <p:tgtEl>
                                          <p:spTgt spid="475">
                                            <p:txEl>
                                              <p:pRg st="2" end="2"/>
                                            </p:txEl>
                                          </p:spTgt>
                                        </p:tgtEl>
                                        <p:attrNameLst>
                                          <p:attrName>style.visibility</p:attrName>
                                        </p:attrNameLst>
                                      </p:cBhvr>
                                      <p:to>
                                        <p:strVal val="visible"/>
                                      </p:to>
                                    </p:set>
                                    <p:animEffect transition="in" filter="fade">
                                      <p:cBhvr>
                                        <p:cTn id="123" dur="500"/>
                                        <p:tgtEl>
                                          <p:spTgt spid="475">
                                            <p:txEl>
                                              <p:pRg st="2" end="2"/>
                                            </p:txEl>
                                          </p:spTgt>
                                        </p:tgtEl>
                                      </p:cBhvr>
                                    </p:animEffect>
                                  </p:childTnLst>
                                </p:cTn>
                              </p:par>
                            </p:childTnLst>
                          </p:cTn>
                        </p:par>
                        <p:par>
                          <p:cTn id="124" fill="hold">
                            <p:stCondLst>
                              <p:cond delay="14250"/>
                            </p:stCondLst>
                            <p:childTnLst>
                              <p:par>
                                <p:cTn id="125" presetID="10" presetClass="entr" presetSubtype="0" fill="hold" nodeType="afterEffect">
                                  <p:stCondLst>
                                    <p:cond delay="0"/>
                                  </p:stCondLst>
                                  <p:childTnLst>
                                    <p:set>
                                      <p:cBhvr>
                                        <p:cTn id="126" dur="1" fill="hold">
                                          <p:stCondLst>
                                            <p:cond delay="0"/>
                                          </p:stCondLst>
                                        </p:cTn>
                                        <p:tgtEl>
                                          <p:spTgt spid="475">
                                            <p:txEl>
                                              <p:pRg st="3" end="3"/>
                                            </p:txEl>
                                          </p:spTgt>
                                        </p:tgtEl>
                                        <p:attrNameLst>
                                          <p:attrName>style.visibility</p:attrName>
                                        </p:attrNameLst>
                                      </p:cBhvr>
                                      <p:to>
                                        <p:strVal val="visible"/>
                                      </p:to>
                                    </p:set>
                                    <p:animEffect transition="in" filter="fade">
                                      <p:cBhvr>
                                        <p:cTn id="127" dur="500"/>
                                        <p:tgtEl>
                                          <p:spTgt spid="475">
                                            <p:txEl>
                                              <p:pRg st="3" end="3"/>
                                            </p:txEl>
                                          </p:spTgt>
                                        </p:tgtEl>
                                      </p:cBhvr>
                                    </p:animEffect>
                                  </p:childTnLst>
                                </p:cTn>
                              </p:par>
                            </p:childTnLst>
                          </p:cTn>
                        </p:par>
                        <p:par>
                          <p:cTn id="128" fill="hold">
                            <p:stCondLst>
                              <p:cond delay="14750"/>
                            </p:stCondLst>
                            <p:childTnLst>
                              <p:par>
                                <p:cTn id="129" presetID="10" presetClass="entr" presetSubtype="0" fill="hold" nodeType="afterEffect">
                                  <p:stCondLst>
                                    <p:cond delay="0"/>
                                  </p:stCondLst>
                                  <p:childTnLst>
                                    <p:set>
                                      <p:cBhvr>
                                        <p:cTn id="130" dur="1" fill="hold">
                                          <p:stCondLst>
                                            <p:cond delay="0"/>
                                          </p:stCondLst>
                                        </p:cTn>
                                        <p:tgtEl>
                                          <p:spTgt spid="475">
                                            <p:txEl>
                                              <p:pRg st="4" end="4"/>
                                            </p:txEl>
                                          </p:spTgt>
                                        </p:tgtEl>
                                        <p:attrNameLst>
                                          <p:attrName>style.visibility</p:attrName>
                                        </p:attrNameLst>
                                      </p:cBhvr>
                                      <p:to>
                                        <p:strVal val="visible"/>
                                      </p:to>
                                    </p:set>
                                    <p:animEffect transition="in" filter="fade">
                                      <p:cBhvr>
                                        <p:cTn id="131" dur="500"/>
                                        <p:tgtEl>
                                          <p:spTgt spid="475">
                                            <p:txEl>
                                              <p:pRg st="4" end="4"/>
                                            </p:txEl>
                                          </p:spTgt>
                                        </p:tgtEl>
                                      </p:cBhvr>
                                    </p:animEffect>
                                  </p:childTnLst>
                                </p:cTn>
                              </p:par>
                            </p:childTnLst>
                          </p:cTn>
                        </p:par>
                        <p:par>
                          <p:cTn id="132" fill="hold">
                            <p:stCondLst>
                              <p:cond delay="15250"/>
                            </p:stCondLst>
                            <p:childTnLst>
                              <p:par>
                                <p:cTn id="133" presetID="10" presetClass="entr" presetSubtype="0" fill="hold" nodeType="afterEffect">
                                  <p:stCondLst>
                                    <p:cond delay="0"/>
                                  </p:stCondLst>
                                  <p:childTnLst>
                                    <p:set>
                                      <p:cBhvr>
                                        <p:cTn id="134" dur="1" fill="hold">
                                          <p:stCondLst>
                                            <p:cond delay="0"/>
                                          </p:stCondLst>
                                        </p:cTn>
                                        <p:tgtEl>
                                          <p:spTgt spid="475">
                                            <p:txEl>
                                              <p:pRg st="5" end="5"/>
                                            </p:txEl>
                                          </p:spTgt>
                                        </p:tgtEl>
                                        <p:attrNameLst>
                                          <p:attrName>style.visibility</p:attrName>
                                        </p:attrNameLst>
                                      </p:cBhvr>
                                      <p:to>
                                        <p:strVal val="visible"/>
                                      </p:to>
                                    </p:set>
                                    <p:animEffect transition="in" filter="fade">
                                      <p:cBhvr>
                                        <p:cTn id="135" dur="500"/>
                                        <p:tgtEl>
                                          <p:spTgt spid="475">
                                            <p:txEl>
                                              <p:pRg st="5" end="5"/>
                                            </p:txEl>
                                          </p:spTgt>
                                        </p:tgtEl>
                                      </p:cBhvr>
                                    </p:animEffect>
                                  </p:childTnLst>
                                </p:cTn>
                              </p:par>
                            </p:childTnLst>
                          </p:cTn>
                        </p:par>
                        <p:par>
                          <p:cTn id="136" fill="hold">
                            <p:stCondLst>
                              <p:cond delay="15750"/>
                            </p:stCondLst>
                            <p:childTnLst>
                              <p:par>
                                <p:cTn id="137" presetID="10" presetClass="entr" presetSubtype="0" fill="hold" nodeType="afterEffect">
                                  <p:stCondLst>
                                    <p:cond delay="0"/>
                                  </p:stCondLst>
                                  <p:childTnLst>
                                    <p:set>
                                      <p:cBhvr>
                                        <p:cTn id="138" dur="1" fill="hold">
                                          <p:stCondLst>
                                            <p:cond delay="0"/>
                                          </p:stCondLst>
                                        </p:cTn>
                                        <p:tgtEl>
                                          <p:spTgt spid="475">
                                            <p:txEl>
                                              <p:pRg st="6" end="6"/>
                                            </p:txEl>
                                          </p:spTgt>
                                        </p:tgtEl>
                                        <p:attrNameLst>
                                          <p:attrName>style.visibility</p:attrName>
                                        </p:attrNameLst>
                                      </p:cBhvr>
                                      <p:to>
                                        <p:strVal val="visible"/>
                                      </p:to>
                                    </p:set>
                                    <p:animEffect transition="in" filter="fade">
                                      <p:cBhvr>
                                        <p:cTn id="139" dur="500"/>
                                        <p:tgtEl>
                                          <p:spTgt spid="475">
                                            <p:txEl>
                                              <p:pRg st="6" end="6"/>
                                            </p:txEl>
                                          </p:spTgt>
                                        </p:tgtEl>
                                      </p:cBhvr>
                                    </p:animEffect>
                                  </p:childTnLst>
                                </p:cTn>
                              </p:par>
                            </p:childTnLst>
                          </p:cTn>
                        </p:par>
                        <p:par>
                          <p:cTn id="140" fill="hold">
                            <p:stCondLst>
                              <p:cond delay="16250"/>
                            </p:stCondLst>
                            <p:childTnLst>
                              <p:par>
                                <p:cTn id="141" presetID="10" presetClass="entr" presetSubtype="0" fill="hold" nodeType="afterEffect">
                                  <p:stCondLst>
                                    <p:cond delay="0"/>
                                  </p:stCondLst>
                                  <p:childTnLst>
                                    <p:set>
                                      <p:cBhvr>
                                        <p:cTn id="142" dur="1" fill="hold">
                                          <p:stCondLst>
                                            <p:cond delay="0"/>
                                          </p:stCondLst>
                                        </p:cTn>
                                        <p:tgtEl>
                                          <p:spTgt spid="475">
                                            <p:txEl>
                                              <p:pRg st="7" end="7"/>
                                            </p:txEl>
                                          </p:spTgt>
                                        </p:tgtEl>
                                        <p:attrNameLst>
                                          <p:attrName>style.visibility</p:attrName>
                                        </p:attrNameLst>
                                      </p:cBhvr>
                                      <p:to>
                                        <p:strVal val="visible"/>
                                      </p:to>
                                    </p:set>
                                    <p:animEffect transition="in" filter="fade">
                                      <p:cBhvr>
                                        <p:cTn id="143" dur="500"/>
                                        <p:tgtEl>
                                          <p:spTgt spid="475">
                                            <p:txEl>
                                              <p:pRg st="7" end="7"/>
                                            </p:txEl>
                                          </p:spTgt>
                                        </p:tgtEl>
                                      </p:cBhvr>
                                    </p:animEffect>
                                  </p:childTnLst>
                                </p:cTn>
                              </p:par>
                            </p:childTnLst>
                          </p:cTn>
                        </p:par>
                        <p:par>
                          <p:cTn id="144" fill="hold">
                            <p:stCondLst>
                              <p:cond delay="16750"/>
                            </p:stCondLst>
                            <p:childTnLst>
                              <p:par>
                                <p:cTn id="145" presetID="10" presetClass="entr" presetSubtype="0" fill="hold" nodeType="afterEffect">
                                  <p:stCondLst>
                                    <p:cond delay="0"/>
                                  </p:stCondLst>
                                  <p:childTnLst>
                                    <p:set>
                                      <p:cBhvr>
                                        <p:cTn id="146" dur="1" fill="hold">
                                          <p:stCondLst>
                                            <p:cond delay="0"/>
                                          </p:stCondLst>
                                        </p:cTn>
                                        <p:tgtEl>
                                          <p:spTgt spid="475">
                                            <p:txEl>
                                              <p:pRg st="8" end="8"/>
                                            </p:txEl>
                                          </p:spTgt>
                                        </p:tgtEl>
                                        <p:attrNameLst>
                                          <p:attrName>style.visibility</p:attrName>
                                        </p:attrNameLst>
                                      </p:cBhvr>
                                      <p:to>
                                        <p:strVal val="visible"/>
                                      </p:to>
                                    </p:set>
                                    <p:animEffect transition="in" filter="fade">
                                      <p:cBhvr>
                                        <p:cTn id="147" dur="500"/>
                                        <p:tgtEl>
                                          <p:spTgt spid="475">
                                            <p:txEl>
                                              <p:pRg st="8" end="8"/>
                                            </p:txEl>
                                          </p:spTgt>
                                        </p:tgtEl>
                                      </p:cBhvr>
                                    </p:animEffect>
                                  </p:childTnLst>
                                </p:cTn>
                              </p:par>
                            </p:childTnLst>
                          </p:cTn>
                        </p:par>
                        <p:par>
                          <p:cTn id="148" fill="hold">
                            <p:stCondLst>
                              <p:cond delay="17250"/>
                            </p:stCondLst>
                            <p:childTnLst>
                              <p:par>
                                <p:cTn id="149" presetID="10" presetClass="entr" presetSubtype="0" fill="hold" nodeType="afterEffect">
                                  <p:stCondLst>
                                    <p:cond delay="0"/>
                                  </p:stCondLst>
                                  <p:childTnLst>
                                    <p:set>
                                      <p:cBhvr>
                                        <p:cTn id="150" dur="1" fill="hold">
                                          <p:stCondLst>
                                            <p:cond delay="0"/>
                                          </p:stCondLst>
                                        </p:cTn>
                                        <p:tgtEl>
                                          <p:spTgt spid="476">
                                            <p:txEl>
                                              <p:pRg st="0" end="0"/>
                                            </p:txEl>
                                          </p:spTgt>
                                        </p:tgtEl>
                                        <p:attrNameLst>
                                          <p:attrName>style.visibility</p:attrName>
                                        </p:attrNameLst>
                                      </p:cBhvr>
                                      <p:to>
                                        <p:strVal val="visible"/>
                                      </p:to>
                                    </p:set>
                                    <p:animEffect transition="in" filter="fade">
                                      <p:cBhvr>
                                        <p:cTn id="151" dur="750"/>
                                        <p:tgtEl>
                                          <p:spTgt spid="476">
                                            <p:txEl>
                                              <p:pRg st="0" end="0"/>
                                            </p:txEl>
                                          </p:spTgt>
                                        </p:tgtEl>
                                      </p:cBhvr>
                                    </p:animEffect>
                                  </p:childTnLst>
                                </p:cTn>
                              </p:par>
                            </p:childTnLst>
                          </p:cTn>
                        </p:par>
                        <p:par>
                          <p:cTn id="152" fill="hold">
                            <p:stCondLst>
                              <p:cond delay="18000"/>
                            </p:stCondLst>
                            <p:childTnLst>
                              <p:par>
                                <p:cTn id="153" presetID="10" presetClass="entr" presetSubtype="0" fill="hold" nodeType="afterEffect">
                                  <p:stCondLst>
                                    <p:cond delay="0"/>
                                  </p:stCondLst>
                                  <p:childTnLst>
                                    <p:set>
                                      <p:cBhvr>
                                        <p:cTn id="154" dur="1" fill="hold">
                                          <p:stCondLst>
                                            <p:cond delay="0"/>
                                          </p:stCondLst>
                                        </p:cTn>
                                        <p:tgtEl>
                                          <p:spTgt spid="476">
                                            <p:txEl>
                                              <p:pRg st="1" end="1"/>
                                            </p:txEl>
                                          </p:spTgt>
                                        </p:tgtEl>
                                        <p:attrNameLst>
                                          <p:attrName>style.visibility</p:attrName>
                                        </p:attrNameLst>
                                      </p:cBhvr>
                                      <p:to>
                                        <p:strVal val="visible"/>
                                      </p:to>
                                    </p:set>
                                    <p:animEffect transition="in" filter="fade">
                                      <p:cBhvr>
                                        <p:cTn id="155" dur="750"/>
                                        <p:tgtEl>
                                          <p:spTgt spid="476">
                                            <p:txEl>
                                              <p:pRg st="1" end="1"/>
                                            </p:txEl>
                                          </p:spTgt>
                                        </p:tgtEl>
                                      </p:cBhvr>
                                    </p:animEffect>
                                  </p:childTnLst>
                                </p:cTn>
                              </p:par>
                            </p:childTnLst>
                          </p:cTn>
                        </p:par>
                        <p:par>
                          <p:cTn id="156" fill="hold">
                            <p:stCondLst>
                              <p:cond delay="18750"/>
                            </p:stCondLst>
                            <p:childTnLst>
                              <p:par>
                                <p:cTn id="157" presetID="10" presetClass="entr" presetSubtype="0" fill="hold" nodeType="afterEffect">
                                  <p:stCondLst>
                                    <p:cond delay="0"/>
                                  </p:stCondLst>
                                  <p:childTnLst>
                                    <p:set>
                                      <p:cBhvr>
                                        <p:cTn id="158" dur="1" fill="hold">
                                          <p:stCondLst>
                                            <p:cond delay="0"/>
                                          </p:stCondLst>
                                        </p:cTn>
                                        <p:tgtEl>
                                          <p:spTgt spid="476">
                                            <p:txEl>
                                              <p:pRg st="2" end="2"/>
                                            </p:txEl>
                                          </p:spTgt>
                                        </p:tgtEl>
                                        <p:attrNameLst>
                                          <p:attrName>style.visibility</p:attrName>
                                        </p:attrNameLst>
                                      </p:cBhvr>
                                      <p:to>
                                        <p:strVal val="visible"/>
                                      </p:to>
                                    </p:set>
                                    <p:animEffect transition="in" filter="fade">
                                      <p:cBhvr>
                                        <p:cTn id="159" dur="750"/>
                                        <p:tgtEl>
                                          <p:spTgt spid="476">
                                            <p:txEl>
                                              <p:pRg st="2" end="2"/>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476">
                                            <p:txEl>
                                              <p:pRg st="3" end="3"/>
                                            </p:txEl>
                                          </p:spTgt>
                                        </p:tgtEl>
                                        <p:attrNameLst>
                                          <p:attrName>style.visibility</p:attrName>
                                        </p:attrNameLst>
                                      </p:cBhvr>
                                      <p:to>
                                        <p:strVal val="visible"/>
                                      </p:to>
                                    </p:set>
                                    <p:animEffect transition="in" filter="fade">
                                      <p:cBhvr>
                                        <p:cTn id="163" dur="750"/>
                                        <p:tgtEl>
                                          <p:spTgt spid="476">
                                            <p:txEl>
                                              <p:pRg st="3" end="3"/>
                                            </p:txEl>
                                          </p:spTgt>
                                        </p:tgtEl>
                                      </p:cBhvr>
                                    </p:animEffect>
                                  </p:childTnLst>
                                </p:cTn>
                              </p:par>
                            </p:childTnLst>
                          </p:cTn>
                        </p:par>
                        <p:par>
                          <p:cTn id="164" fill="hold">
                            <p:stCondLst>
                              <p:cond delay="20250"/>
                            </p:stCondLst>
                            <p:childTnLst>
                              <p:par>
                                <p:cTn id="165" presetID="10" presetClass="entr" presetSubtype="0" fill="hold" nodeType="afterEffect">
                                  <p:stCondLst>
                                    <p:cond delay="0"/>
                                  </p:stCondLst>
                                  <p:childTnLst>
                                    <p:set>
                                      <p:cBhvr>
                                        <p:cTn id="166" dur="1" fill="hold">
                                          <p:stCondLst>
                                            <p:cond delay="0"/>
                                          </p:stCondLst>
                                        </p:cTn>
                                        <p:tgtEl>
                                          <p:spTgt spid="476">
                                            <p:txEl>
                                              <p:pRg st="4" end="4"/>
                                            </p:txEl>
                                          </p:spTgt>
                                        </p:tgtEl>
                                        <p:attrNameLst>
                                          <p:attrName>style.visibility</p:attrName>
                                        </p:attrNameLst>
                                      </p:cBhvr>
                                      <p:to>
                                        <p:strVal val="visible"/>
                                      </p:to>
                                    </p:set>
                                    <p:animEffect transition="in" filter="fade">
                                      <p:cBhvr>
                                        <p:cTn id="167" dur="750"/>
                                        <p:tgtEl>
                                          <p:spTgt spid="476">
                                            <p:txEl>
                                              <p:pRg st="4" end="4"/>
                                            </p:txEl>
                                          </p:spTgt>
                                        </p:tgtEl>
                                      </p:cBhvr>
                                    </p:animEffect>
                                  </p:childTnLst>
                                </p:cTn>
                              </p:par>
                            </p:childTnLst>
                          </p:cTn>
                        </p:par>
                        <p:par>
                          <p:cTn id="168" fill="hold">
                            <p:stCondLst>
                              <p:cond delay="21000"/>
                            </p:stCondLst>
                            <p:childTnLst>
                              <p:par>
                                <p:cTn id="169" presetID="10" presetClass="entr" presetSubtype="0" fill="hold" nodeType="afterEffect">
                                  <p:stCondLst>
                                    <p:cond delay="0"/>
                                  </p:stCondLst>
                                  <p:childTnLst>
                                    <p:set>
                                      <p:cBhvr>
                                        <p:cTn id="170" dur="1" fill="hold">
                                          <p:stCondLst>
                                            <p:cond delay="0"/>
                                          </p:stCondLst>
                                        </p:cTn>
                                        <p:tgtEl>
                                          <p:spTgt spid="476">
                                            <p:txEl>
                                              <p:pRg st="5" end="5"/>
                                            </p:txEl>
                                          </p:spTgt>
                                        </p:tgtEl>
                                        <p:attrNameLst>
                                          <p:attrName>style.visibility</p:attrName>
                                        </p:attrNameLst>
                                      </p:cBhvr>
                                      <p:to>
                                        <p:strVal val="visible"/>
                                      </p:to>
                                    </p:set>
                                    <p:animEffect transition="in" filter="fade">
                                      <p:cBhvr>
                                        <p:cTn id="171" dur="750"/>
                                        <p:tgtEl>
                                          <p:spTgt spid="476">
                                            <p:txEl>
                                              <p:pRg st="5" end="5"/>
                                            </p:txEl>
                                          </p:spTgt>
                                        </p:tgtEl>
                                      </p:cBhvr>
                                    </p:animEffect>
                                  </p:childTnLst>
                                </p:cTn>
                              </p:par>
                            </p:childTnLst>
                          </p:cTn>
                        </p:par>
                        <p:par>
                          <p:cTn id="172" fill="hold">
                            <p:stCondLst>
                              <p:cond delay="21750"/>
                            </p:stCondLst>
                            <p:childTnLst>
                              <p:par>
                                <p:cTn id="173" presetID="10" presetClass="entr" presetSubtype="0" fill="hold" nodeType="afterEffect">
                                  <p:stCondLst>
                                    <p:cond delay="0"/>
                                  </p:stCondLst>
                                  <p:childTnLst>
                                    <p:set>
                                      <p:cBhvr>
                                        <p:cTn id="174" dur="1" fill="hold">
                                          <p:stCondLst>
                                            <p:cond delay="0"/>
                                          </p:stCondLst>
                                        </p:cTn>
                                        <p:tgtEl>
                                          <p:spTgt spid="476">
                                            <p:txEl>
                                              <p:pRg st="6" end="6"/>
                                            </p:txEl>
                                          </p:spTgt>
                                        </p:tgtEl>
                                        <p:attrNameLst>
                                          <p:attrName>style.visibility</p:attrName>
                                        </p:attrNameLst>
                                      </p:cBhvr>
                                      <p:to>
                                        <p:strVal val="visible"/>
                                      </p:to>
                                    </p:set>
                                    <p:animEffect transition="in" filter="fade">
                                      <p:cBhvr>
                                        <p:cTn id="175" dur="750"/>
                                        <p:tgtEl>
                                          <p:spTgt spid="476">
                                            <p:txEl>
                                              <p:pRg st="6" end="6"/>
                                            </p:txEl>
                                          </p:spTgt>
                                        </p:tgtEl>
                                      </p:cBhvr>
                                    </p:animEffect>
                                  </p:childTnLst>
                                </p:cTn>
                              </p:par>
                            </p:childTnLst>
                          </p:cTn>
                        </p:par>
                        <p:par>
                          <p:cTn id="176" fill="hold">
                            <p:stCondLst>
                              <p:cond delay="22500"/>
                            </p:stCondLst>
                            <p:childTnLst>
                              <p:par>
                                <p:cTn id="177" presetID="10" presetClass="entr" presetSubtype="0" fill="hold" nodeType="afterEffect">
                                  <p:stCondLst>
                                    <p:cond delay="0"/>
                                  </p:stCondLst>
                                  <p:childTnLst>
                                    <p:set>
                                      <p:cBhvr>
                                        <p:cTn id="178" dur="1" fill="hold">
                                          <p:stCondLst>
                                            <p:cond delay="0"/>
                                          </p:stCondLst>
                                        </p:cTn>
                                        <p:tgtEl>
                                          <p:spTgt spid="476">
                                            <p:txEl>
                                              <p:pRg st="7" end="7"/>
                                            </p:txEl>
                                          </p:spTgt>
                                        </p:tgtEl>
                                        <p:attrNameLst>
                                          <p:attrName>style.visibility</p:attrName>
                                        </p:attrNameLst>
                                      </p:cBhvr>
                                      <p:to>
                                        <p:strVal val="visible"/>
                                      </p:to>
                                    </p:set>
                                    <p:animEffect transition="in" filter="fade">
                                      <p:cBhvr>
                                        <p:cTn id="179" dur="750"/>
                                        <p:tgtEl>
                                          <p:spTgt spid="476">
                                            <p:txEl>
                                              <p:pRg st="7" end="7"/>
                                            </p:txEl>
                                          </p:spTgt>
                                        </p:tgtEl>
                                      </p:cBhvr>
                                    </p:animEffect>
                                  </p:childTnLst>
                                </p:cTn>
                              </p:par>
                            </p:childTnLst>
                          </p:cTn>
                        </p:par>
                        <p:par>
                          <p:cTn id="180" fill="hold">
                            <p:stCondLst>
                              <p:cond delay="23250"/>
                            </p:stCondLst>
                            <p:childTnLst>
                              <p:par>
                                <p:cTn id="181" presetID="10" presetClass="entr" presetSubtype="0" fill="hold" nodeType="afterEffect">
                                  <p:stCondLst>
                                    <p:cond delay="0"/>
                                  </p:stCondLst>
                                  <p:childTnLst>
                                    <p:set>
                                      <p:cBhvr>
                                        <p:cTn id="182" dur="1" fill="hold">
                                          <p:stCondLst>
                                            <p:cond delay="0"/>
                                          </p:stCondLst>
                                        </p:cTn>
                                        <p:tgtEl>
                                          <p:spTgt spid="476">
                                            <p:txEl>
                                              <p:pRg st="8" end="8"/>
                                            </p:txEl>
                                          </p:spTgt>
                                        </p:tgtEl>
                                        <p:attrNameLst>
                                          <p:attrName>style.visibility</p:attrName>
                                        </p:attrNameLst>
                                      </p:cBhvr>
                                      <p:to>
                                        <p:strVal val="visible"/>
                                      </p:to>
                                    </p:set>
                                    <p:animEffect transition="in" filter="fade">
                                      <p:cBhvr>
                                        <p:cTn id="183" dur="750"/>
                                        <p:tgtEl>
                                          <p:spTgt spid="476">
                                            <p:txEl>
                                              <p:pRg st="8" end="8"/>
                                            </p:txEl>
                                          </p:spTgt>
                                        </p:tgtEl>
                                      </p:cBhvr>
                                    </p:animEffect>
                                  </p:childTnLst>
                                </p:cTn>
                              </p:par>
                            </p:childTnLst>
                          </p:cTn>
                        </p:par>
                        <p:par>
                          <p:cTn id="184" fill="hold">
                            <p:stCondLst>
                              <p:cond delay="24000"/>
                            </p:stCondLst>
                            <p:childTnLst>
                              <p:par>
                                <p:cTn id="185" presetID="10" presetClass="entr" presetSubtype="0" fill="hold" nodeType="afterEffect">
                                  <p:stCondLst>
                                    <p:cond delay="0"/>
                                  </p:stCondLst>
                                  <p:childTnLst>
                                    <p:set>
                                      <p:cBhvr>
                                        <p:cTn id="186" dur="1" fill="hold">
                                          <p:stCondLst>
                                            <p:cond delay="0"/>
                                          </p:stCondLst>
                                        </p:cTn>
                                        <p:tgtEl>
                                          <p:spTgt spid="477"/>
                                        </p:tgtEl>
                                        <p:attrNameLst>
                                          <p:attrName>style.visibility</p:attrName>
                                        </p:attrNameLst>
                                      </p:cBhvr>
                                      <p:to>
                                        <p:strVal val="visible"/>
                                      </p:to>
                                    </p:set>
                                    <p:animEffect transition="in" filter="fade">
                                      <p:cBhvr>
                                        <p:cTn id="187" dur="500"/>
                                        <p:tgtEl>
                                          <p:spTgt spid="477"/>
                                        </p:tgtEl>
                                      </p:cBhvr>
                                    </p:animEffect>
                                  </p:childTnLst>
                                </p:cTn>
                              </p:par>
                            </p:childTnLst>
                          </p:cTn>
                        </p:par>
                        <p:par>
                          <p:cTn id="188" fill="hold">
                            <p:stCondLst>
                              <p:cond delay="24500"/>
                            </p:stCondLst>
                            <p:childTnLst>
                              <p:par>
                                <p:cTn id="189" presetID="10" presetClass="entr" presetSubtype="0" fill="hold" nodeType="afterEffect">
                                  <p:stCondLst>
                                    <p:cond delay="0"/>
                                  </p:stCondLst>
                                  <p:childTnLst>
                                    <p:set>
                                      <p:cBhvr>
                                        <p:cTn id="190" dur="1" fill="hold">
                                          <p:stCondLst>
                                            <p:cond delay="0"/>
                                          </p:stCondLst>
                                        </p:cTn>
                                        <p:tgtEl>
                                          <p:spTgt spid="478">
                                            <p:txEl>
                                              <p:pRg st="0" end="0"/>
                                            </p:txEl>
                                          </p:spTgt>
                                        </p:tgtEl>
                                        <p:attrNameLst>
                                          <p:attrName>style.visibility</p:attrName>
                                        </p:attrNameLst>
                                      </p:cBhvr>
                                      <p:to>
                                        <p:strVal val="visible"/>
                                      </p:to>
                                    </p:set>
                                    <p:animEffect transition="in" filter="fade">
                                      <p:cBhvr>
                                        <p:cTn id="191" dur="500"/>
                                        <p:tgtEl>
                                          <p:spTgt spid="478">
                                            <p:txEl>
                                              <p:pRg st="0" end="0"/>
                                            </p:txEl>
                                          </p:spTgt>
                                        </p:tgtEl>
                                      </p:cBhvr>
                                    </p:animEffect>
                                  </p:childTnLst>
                                </p:cTn>
                              </p:par>
                            </p:childTnLst>
                          </p:cTn>
                        </p:par>
                        <p:par>
                          <p:cTn id="192" fill="hold">
                            <p:stCondLst>
                              <p:cond delay="25000"/>
                            </p:stCondLst>
                            <p:childTnLst>
                              <p:par>
                                <p:cTn id="193" presetID="10" presetClass="entr" presetSubtype="0" fill="hold" nodeType="afterEffect">
                                  <p:stCondLst>
                                    <p:cond delay="0"/>
                                  </p:stCondLst>
                                  <p:childTnLst>
                                    <p:set>
                                      <p:cBhvr>
                                        <p:cTn id="194" dur="1" fill="hold">
                                          <p:stCondLst>
                                            <p:cond delay="0"/>
                                          </p:stCondLst>
                                        </p:cTn>
                                        <p:tgtEl>
                                          <p:spTgt spid="478">
                                            <p:txEl>
                                              <p:pRg st="1" end="1"/>
                                            </p:txEl>
                                          </p:spTgt>
                                        </p:tgtEl>
                                        <p:attrNameLst>
                                          <p:attrName>style.visibility</p:attrName>
                                        </p:attrNameLst>
                                      </p:cBhvr>
                                      <p:to>
                                        <p:strVal val="visible"/>
                                      </p:to>
                                    </p:set>
                                    <p:animEffect transition="in" filter="fade">
                                      <p:cBhvr>
                                        <p:cTn id="195" dur="500"/>
                                        <p:tgtEl>
                                          <p:spTgt spid="478">
                                            <p:txEl>
                                              <p:pRg st="1" end="1"/>
                                            </p:txEl>
                                          </p:spTgt>
                                        </p:tgtEl>
                                      </p:cBhvr>
                                    </p:animEffect>
                                  </p:childTnLst>
                                </p:cTn>
                              </p:par>
                            </p:childTnLst>
                          </p:cTn>
                        </p:par>
                        <p:par>
                          <p:cTn id="196" fill="hold">
                            <p:stCondLst>
                              <p:cond delay="25500"/>
                            </p:stCondLst>
                            <p:childTnLst>
                              <p:par>
                                <p:cTn id="197" presetID="10" presetClass="entr" presetSubtype="0" fill="hold" nodeType="afterEffect">
                                  <p:stCondLst>
                                    <p:cond delay="0"/>
                                  </p:stCondLst>
                                  <p:childTnLst>
                                    <p:set>
                                      <p:cBhvr>
                                        <p:cTn id="198" dur="1" fill="hold">
                                          <p:stCondLst>
                                            <p:cond delay="0"/>
                                          </p:stCondLst>
                                        </p:cTn>
                                        <p:tgtEl>
                                          <p:spTgt spid="478">
                                            <p:txEl>
                                              <p:pRg st="2" end="2"/>
                                            </p:txEl>
                                          </p:spTgt>
                                        </p:tgtEl>
                                        <p:attrNameLst>
                                          <p:attrName>style.visibility</p:attrName>
                                        </p:attrNameLst>
                                      </p:cBhvr>
                                      <p:to>
                                        <p:strVal val="visible"/>
                                      </p:to>
                                    </p:set>
                                    <p:animEffect transition="in" filter="fade">
                                      <p:cBhvr>
                                        <p:cTn id="199" dur="500"/>
                                        <p:tgtEl>
                                          <p:spTgt spid="478">
                                            <p:txEl>
                                              <p:pRg st="2" end="2"/>
                                            </p:txEl>
                                          </p:spTgt>
                                        </p:tgtEl>
                                      </p:cBhvr>
                                    </p:animEffect>
                                  </p:childTnLst>
                                </p:cTn>
                              </p:par>
                            </p:childTnLst>
                          </p:cTn>
                        </p:par>
                        <p:par>
                          <p:cTn id="200" fill="hold">
                            <p:stCondLst>
                              <p:cond delay="26000"/>
                            </p:stCondLst>
                            <p:childTnLst>
                              <p:par>
                                <p:cTn id="201" presetID="10" presetClass="entr" presetSubtype="0" fill="hold" nodeType="afterEffect">
                                  <p:stCondLst>
                                    <p:cond delay="0"/>
                                  </p:stCondLst>
                                  <p:childTnLst>
                                    <p:set>
                                      <p:cBhvr>
                                        <p:cTn id="202" dur="1" fill="hold">
                                          <p:stCondLst>
                                            <p:cond delay="0"/>
                                          </p:stCondLst>
                                        </p:cTn>
                                        <p:tgtEl>
                                          <p:spTgt spid="478">
                                            <p:txEl>
                                              <p:pRg st="3" end="3"/>
                                            </p:txEl>
                                          </p:spTgt>
                                        </p:tgtEl>
                                        <p:attrNameLst>
                                          <p:attrName>style.visibility</p:attrName>
                                        </p:attrNameLst>
                                      </p:cBhvr>
                                      <p:to>
                                        <p:strVal val="visible"/>
                                      </p:to>
                                    </p:set>
                                    <p:animEffect transition="in" filter="fade">
                                      <p:cBhvr>
                                        <p:cTn id="203" dur="500"/>
                                        <p:tgtEl>
                                          <p:spTgt spid="478">
                                            <p:txEl>
                                              <p:pRg st="3" end="3"/>
                                            </p:txEl>
                                          </p:spTgt>
                                        </p:tgtEl>
                                      </p:cBhvr>
                                    </p:animEffect>
                                  </p:childTnLst>
                                </p:cTn>
                              </p:par>
                            </p:childTnLst>
                          </p:cTn>
                        </p:par>
                        <p:par>
                          <p:cTn id="204" fill="hold">
                            <p:stCondLst>
                              <p:cond delay="26500"/>
                            </p:stCondLst>
                            <p:childTnLst>
                              <p:par>
                                <p:cTn id="205" presetID="10" presetClass="entr" presetSubtype="0" fill="hold" nodeType="afterEffect">
                                  <p:stCondLst>
                                    <p:cond delay="0"/>
                                  </p:stCondLst>
                                  <p:childTnLst>
                                    <p:set>
                                      <p:cBhvr>
                                        <p:cTn id="206" dur="1" fill="hold">
                                          <p:stCondLst>
                                            <p:cond delay="0"/>
                                          </p:stCondLst>
                                        </p:cTn>
                                        <p:tgtEl>
                                          <p:spTgt spid="478">
                                            <p:txEl>
                                              <p:pRg st="4" end="4"/>
                                            </p:txEl>
                                          </p:spTgt>
                                        </p:tgtEl>
                                        <p:attrNameLst>
                                          <p:attrName>style.visibility</p:attrName>
                                        </p:attrNameLst>
                                      </p:cBhvr>
                                      <p:to>
                                        <p:strVal val="visible"/>
                                      </p:to>
                                    </p:set>
                                    <p:animEffect transition="in" filter="fade">
                                      <p:cBhvr>
                                        <p:cTn id="207" dur="500"/>
                                        <p:tgtEl>
                                          <p:spTgt spid="478">
                                            <p:txEl>
                                              <p:pRg st="4" end="4"/>
                                            </p:txEl>
                                          </p:spTgt>
                                        </p:tgtEl>
                                      </p:cBhvr>
                                    </p:animEffect>
                                  </p:childTnLst>
                                </p:cTn>
                              </p:par>
                            </p:childTnLst>
                          </p:cTn>
                        </p:par>
                        <p:par>
                          <p:cTn id="208" fill="hold">
                            <p:stCondLst>
                              <p:cond delay="27000"/>
                            </p:stCondLst>
                            <p:childTnLst>
                              <p:par>
                                <p:cTn id="209" presetID="10" presetClass="entr" presetSubtype="0" fill="hold" nodeType="afterEffect">
                                  <p:stCondLst>
                                    <p:cond delay="0"/>
                                  </p:stCondLst>
                                  <p:childTnLst>
                                    <p:set>
                                      <p:cBhvr>
                                        <p:cTn id="210" dur="1" fill="hold">
                                          <p:stCondLst>
                                            <p:cond delay="0"/>
                                          </p:stCondLst>
                                        </p:cTn>
                                        <p:tgtEl>
                                          <p:spTgt spid="478">
                                            <p:txEl>
                                              <p:pRg st="5" end="5"/>
                                            </p:txEl>
                                          </p:spTgt>
                                        </p:tgtEl>
                                        <p:attrNameLst>
                                          <p:attrName>style.visibility</p:attrName>
                                        </p:attrNameLst>
                                      </p:cBhvr>
                                      <p:to>
                                        <p:strVal val="visible"/>
                                      </p:to>
                                    </p:set>
                                    <p:animEffect transition="in" filter="fade">
                                      <p:cBhvr>
                                        <p:cTn id="211" dur="500"/>
                                        <p:tgtEl>
                                          <p:spTgt spid="478">
                                            <p:txEl>
                                              <p:pRg st="5" end="5"/>
                                            </p:txEl>
                                          </p:spTgt>
                                        </p:tgtEl>
                                      </p:cBhvr>
                                    </p:animEffect>
                                  </p:childTnLst>
                                </p:cTn>
                              </p:par>
                            </p:childTnLst>
                          </p:cTn>
                        </p:par>
                        <p:par>
                          <p:cTn id="212" fill="hold">
                            <p:stCondLst>
                              <p:cond delay="27500"/>
                            </p:stCondLst>
                            <p:childTnLst>
                              <p:par>
                                <p:cTn id="213" presetID="10" presetClass="entr" presetSubtype="0" fill="hold" nodeType="afterEffect">
                                  <p:stCondLst>
                                    <p:cond delay="0"/>
                                  </p:stCondLst>
                                  <p:childTnLst>
                                    <p:set>
                                      <p:cBhvr>
                                        <p:cTn id="214" dur="1" fill="hold">
                                          <p:stCondLst>
                                            <p:cond delay="0"/>
                                          </p:stCondLst>
                                        </p:cTn>
                                        <p:tgtEl>
                                          <p:spTgt spid="478">
                                            <p:txEl>
                                              <p:pRg st="6" end="6"/>
                                            </p:txEl>
                                          </p:spTgt>
                                        </p:tgtEl>
                                        <p:attrNameLst>
                                          <p:attrName>style.visibility</p:attrName>
                                        </p:attrNameLst>
                                      </p:cBhvr>
                                      <p:to>
                                        <p:strVal val="visible"/>
                                      </p:to>
                                    </p:set>
                                    <p:animEffect transition="in" filter="fade">
                                      <p:cBhvr>
                                        <p:cTn id="215" dur="500"/>
                                        <p:tgtEl>
                                          <p:spTgt spid="478">
                                            <p:txEl>
                                              <p:pRg st="6" end="6"/>
                                            </p:txEl>
                                          </p:spTgt>
                                        </p:tgtEl>
                                      </p:cBhvr>
                                    </p:animEffect>
                                  </p:childTnLst>
                                </p:cTn>
                              </p:par>
                            </p:childTnLst>
                          </p:cTn>
                        </p:par>
                        <p:par>
                          <p:cTn id="216" fill="hold">
                            <p:stCondLst>
                              <p:cond delay="28000"/>
                            </p:stCondLst>
                            <p:childTnLst>
                              <p:par>
                                <p:cTn id="217" presetID="10" presetClass="entr" presetSubtype="0" fill="hold" nodeType="afterEffect">
                                  <p:stCondLst>
                                    <p:cond delay="0"/>
                                  </p:stCondLst>
                                  <p:childTnLst>
                                    <p:set>
                                      <p:cBhvr>
                                        <p:cTn id="218" dur="1" fill="hold">
                                          <p:stCondLst>
                                            <p:cond delay="0"/>
                                          </p:stCondLst>
                                        </p:cTn>
                                        <p:tgtEl>
                                          <p:spTgt spid="478">
                                            <p:txEl>
                                              <p:pRg st="7" end="7"/>
                                            </p:txEl>
                                          </p:spTgt>
                                        </p:tgtEl>
                                        <p:attrNameLst>
                                          <p:attrName>style.visibility</p:attrName>
                                        </p:attrNameLst>
                                      </p:cBhvr>
                                      <p:to>
                                        <p:strVal val="visible"/>
                                      </p:to>
                                    </p:set>
                                    <p:animEffect transition="in" filter="fade">
                                      <p:cBhvr>
                                        <p:cTn id="219" dur="500"/>
                                        <p:tgtEl>
                                          <p:spTgt spid="478">
                                            <p:txEl>
                                              <p:pRg st="7" end="7"/>
                                            </p:txEl>
                                          </p:spTgt>
                                        </p:tgtEl>
                                      </p:cBhvr>
                                    </p:animEffect>
                                  </p:childTnLst>
                                </p:cTn>
                              </p:par>
                            </p:childTnLst>
                          </p:cTn>
                        </p:par>
                        <p:par>
                          <p:cTn id="220" fill="hold">
                            <p:stCondLst>
                              <p:cond delay="28500"/>
                            </p:stCondLst>
                            <p:childTnLst>
                              <p:par>
                                <p:cTn id="221" presetID="10" presetClass="entr" presetSubtype="0" fill="hold" nodeType="afterEffect">
                                  <p:stCondLst>
                                    <p:cond delay="0"/>
                                  </p:stCondLst>
                                  <p:childTnLst>
                                    <p:set>
                                      <p:cBhvr>
                                        <p:cTn id="222" dur="1" fill="hold">
                                          <p:stCondLst>
                                            <p:cond delay="0"/>
                                          </p:stCondLst>
                                        </p:cTn>
                                        <p:tgtEl>
                                          <p:spTgt spid="478">
                                            <p:txEl>
                                              <p:pRg st="8" end="8"/>
                                            </p:txEl>
                                          </p:spTgt>
                                        </p:tgtEl>
                                        <p:attrNameLst>
                                          <p:attrName>style.visibility</p:attrName>
                                        </p:attrNameLst>
                                      </p:cBhvr>
                                      <p:to>
                                        <p:strVal val="visible"/>
                                      </p:to>
                                    </p:set>
                                    <p:animEffect transition="in" filter="fade">
                                      <p:cBhvr>
                                        <p:cTn id="223" dur="500"/>
                                        <p:tgtEl>
                                          <p:spTgt spid="478">
                                            <p:txEl>
                                              <p:pRg st="8" end="8"/>
                                            </p:txEl>
                                          </p:spTgt>
                                        </p:tgtEl>
                                      </p:cBhvr>
                                    </p:animEffect>
                                  </p:childTnLst>
                                </p:cTn>
                              </p:par>
                            </p:childTnLst>
                          </p:cTn>
                        </p:par>
                        <p:par>
                          <p:cTn id="224" fill="hold">
                            <p:stCondLst>
                              <p:cond delay="29000"/>
                            </p:stCondLst>
                            <p:childTnLst>
                              <p:par>
                                <p:cTn id="225" presetID="10" presetClass="entr" presetSubtype="0" fill="hold" nodeType="afterEffect">
                                  <p:stCondLst>
                                    <p:cond delay="0"/>
                                  </p:stCondLst>
                                  <p:childTnLst>
                                    <p:set>
                                      <p:cBhvr>
                                        <p:cTn id="226" dur="1" fill="hold">
                                          <p:stCondLst>
                                            <p:cond delay="0"/>
                                          </p:stCondLst>
                                        </p:cTn>
                                        <p:tgtEl>
                                          <p:spTgt spid="479">
                                            <p:txEl>
                                              <p:pRg st="0" end="0"/>
                                            </p:txEl>
                                          </p:spTgt>
                                        </p:tgtEl>
                                        <p:attrNameLst>
                                          <p:attrName>style.visibility</p:attrName>
                                        </p:attrNameLst>
                                      </p:cBhvr>
                                      <p:to>
                                        <p:strVal val="visible"/>
                                      </p:to>
                                    </p:set>
                                    <p:animEffect transition="in" filter="fade">
                                      <p:cBhvr>
                                        <p:cTn id="227" dur="750"/>
                                        <p:tgtEl>
                                          <p:spTgt spid="479">
                                            <p:txEl>
                                              <p:pRg st="0" end="0"/>
                                            </p:txEl>
                                          </p:spTgt>
                                        </p:tgtEl>
                                      </p:cBhvr>
                                    </p:animEffect>
                                  </p:childTnLst>
                                </p:cTn>
                              </p:par>
                            </p:childTnLst>
                          </p:cTn>
                        </p:par>
                        <p:par>
                          <p:cTn id="228" fill="hold">
                            <p:stCondLst>
                              <p:cond delay="29750"/>
                            </p:stCondLst>
                            <p:childTnLst>
                              <p:par>
                                <p:cTn id="229" presetID="10" presetClass="entr" presetSubtype="0" fill="hold" nodeType="afterEffect">
                                  <p:stCondLst>
                                    <p:cond delay="0"/>
                                  </p:stCondLst>
                                  <p:childTnLst>
                                    <p:set>
                                      <p:cBhvr>
                                        <p:cTn id="230" dur="1" fill="hold">
                                          <p:stCondLst>
                                            <p:cond delay="0"/>
                                          </p:stCondLst>
                                        </p:cTn>
                                        <p:tgtEl>
                                          <p:spTgt spid="479">
                                            <p:txEl>
                                              <p:pRg st="1" end="1"/>
                                            </p:txEl>
                                          </p:spTgt>
                                        </p:tgtEl>
                                        <p:attrNameLst>
                                          <p:attrName>style.visibility</p:attrName>
                                        </p:attrNameLst>
                                      </p:cBhvr>
                                      <p:to>
                                        <p:strVal val="visible"/>
                                      </p:to>
                                    </p:set>
                                    <p:animEffect transition="in" filter="fade">
                                      <p:cBhvr>
                                        <p:cTn id="231" dur="750"/>
                                        <p:tgtEl>
                                          <p:spTgt spid="479">
                                            <p:txEl>
                                              <p:pRg st="1" end="1"/>
                                            </p:txEl>
                                          </p:spTgt>
                                        </p:tgtEl>
                                      </p:cBhvr>
                                    </p:animEffect>
                                  </p:childTnLst>
                                </p:cTn>
                              </p:par>
                            </p:childTnLst>
                          </p:cTn>
                        </p:par>
                        <p:par>
                          <p:cTn id="232" fill="hold">
                            <p:stCondLst>
                              <p:cond delay="30500"/>
                            </p:stCondLst>
                            <p:childTnLst>
                              <p:par>
                                <p:cTn id="233" presetID="10" presetClass="entr" presetSubtype="0" fill="hold" nodeType="afterEffect">
                                  <p:stCondLst>
                                    <p:cond delay="0"/>
                                  </p:stCondLst>
                                  <p:childTnLst>
                                    <p:set>
                                      <p:cBhvr>
                                        <p:cTn id="234" dur="1" fill="hold">
                                          <p:stCondLst>
                                            <p:cond delay="0"/>
                                          </p:stCondLst>
                                        </p:cTn>
                                        <p:tgtEl>
                                          <p:spTgt spid="479">
                                            <p:txEl>
                                              <p:pRg st="2" end="2"/>
                                            </p:txEl>
                                          </p:spTgt>
                                        </p:tgtEl>
                                        <p:attrNameLst>
                                          <p:attrName>style.visibility</p:attrName>
                                        </p:attrNameLst>
                                      </p:cBhvr>
                                      <p:to>
                                        <p:strVal val="visible"/>
                                      </p:to>
                                    </p:set>
                                    <p:animEffect transition="in" filter="fade">
                                      <p:cBhvr>
                                        <p:cTn id="235" dur="750"/>
                                        <p:tgtEl>
                                          <p:spTgt spid="479">
                                            <p:txEl>
                                              <p:pRg st="2" end="2"/>
                                            </p:txEl>
                                          </p:spTgt>
                                        </p:tgtEl>
                                      </p:cBhvr>
                                    </p:animEffect>
                                  </p:childTnLst>
                                </p:cTn>
                              </p:par>
                            </p:childTnLst>
                          </p:cTn>
                        </p:par>
                        <p:par>
                          <p:cTn id="236" fill="hold">
                            <p:stCondLst>
                              <p:cond delay="31250"/>
                            </p:stCondLst>
                            <p:childTnLst>
                              <p:par>
                                <p:cTn id="237" presetID="10" presetClass="entr" presetSubtype="0" fill="hold" nodeType="afterEffect">
                                  <p:stCondLst>
                                    <p:cond delay="0"/>
                                  </p:stCondLst>
                                  <p:childTnLst>
                                    <p:set>
                                      <p:cBhvr>
                                        <p:cTn id="238" dur="1" fill="hold">
                                          <p:stCondLst>
                                            <p:cond delay="0"/>
                                          </p:stCondLst>
                                        </p:cTn>
                                        <p:tgtEl>
                                          <p:spTgt spid="479">
                                            <p:txEl>
                                              <p:pRg st="3" end="3"/>
                                            </p:txEl>
                                          </p:spTgt>
                                        </p:tgtEl>
                                        <p:attrNameLst>
                                          <p:attrName>style.visibility</p:attrName>
                                        </p:attrNameLst>
                                      </p:cBhvr>
                                      <p:to>
                                        <p:strVal val="visible"/>
                                      </p:to>
                                    </p:set>
                                    <p:animEffect transition="in" filter="fade">
                                      <p:cBhvr>
                                        <p:cTn id="239" dur="750"/>
                                        <p:tgtEl>
                                          <p:spTgt spid="479">
                                            <p:txEl>
                                              <p:pRg st="3" end="3"/>
                                            </p:txEl>
                                          </p:spTgt>
                                        </p:tgtEl>
                                      </p:cBhvr>
                                    </p:animEffect>
                                  </p:childTnLst>
                                </p:cTn>
                              </p:par>
                            </p:childTnLst>
                          </p:cTn>
                        </p:par>
                        <p:par>
                          <p:cTn id="240" fill="hold">
                            <p:stCondLst>
                              <p:cond delay="32000"/>
                            </p:stCondLst>
                            <p:childTnLst>
                              <p:par>
                                <p:cTn id="241" presetID="10" presetClass="entr" presetSubtype="0" fill="hold" nodeType="afterEffect">
                                  <p:stCondLst>
                                    <p:cond delay="0"/>
                                  </p:stCondLst>
                                  <p:childTnLst>
                                    <p:set>
                                      <p:cBhvr>
                                        <p:cTn id="242" dur="1" fill="hold">
                                          <p:stCondLst>
                                            <p:cond delay="0"/>
                                          </p:stCondLst>
                                        </p:cTn>
                                        <p:tgtEl>
                                          <p:spTgt spid="479">
                                            <p:txEl>
                                              <p:pRg st="4" end="4"/>
                                            </p:txEl>
                                          </p:spTgt>
                                        </p:tgtEl>
                                        <p:attrNameLst>
                                          <p:attrName>style.visibility</p:attrName>
                                        </p:attrNameLst>
                                      </p:cBhvr>
                                      <p:to>
                                        <p:strVal val="visible"/>
                                      </p:to>
                                    </p:set>
                                    <p:animEffect transition="in" filter="fade">
                                      <p:cBhvr>
                                        <p:cTn id="243" dur="750"/>
                                        <p:tgtEl>
                                          <p:spTgt spid="479">
                                            <p:txEl>
                                              <p:pRg st="4" end="4"/>
                                            </p:txEl>
                                          </p:spTgt>
                                        </p:tgtEl>
                                      </p:cBhvr>
                                    </p:animEffect>
                                  </p:childTnLst>
                                </p:cTn>
                              </p:par>
                            </p:childTnLst>
                          </p:cTn>
                        </p:par>
                        <p:par>
                          <p:cTn id="244" fill="hold">
                            <p:stCondLst>
                              <p:cond delay="32750"/>
                            </p:stCondLst>
                            <p:childTnLst>
                              <p:par>
                                <p:cTn id="245" presetID="10" presetClass="entr" presetSubtype="0" fill="hold" nodeType="afterEffect">
                                  <p:stCondLst>
                                    <p:cond delay="0"/>
                                  </p:stCondLst>
                                  <p:childTnLst>
                                    <p:set>
                                      <p:cBhvr>
                                        <p:cTn id="246" dur="1" fill="hold">
                                          <p:stCondLst>
                                            <p:cond delay="0"/>
                                          </p:stCondLst>
                                        </p:cTn>
                                        <p:tgtEl>
                                          <p:spTgt spid="479">
                                            <p:txEl>
                                              <p:pRg st="5" end="5"/>
                                            </p:txEl>
                                          </p:spTgt>
                                        </p:tgtEl>
                                        <p:attrNameLst>
                                          <p:attrName>style.visibility</p:attrName>
                                        </p:attrNameLst>
                                      </p:cBhvr>
                                      <p:to>
                                        <p:strVal val="visible"/>
                                      </p:to>
                                    </p:set>
                                    <p:animEffect transition="in" filter="fade">
                                      <p:cBhvr>
                                        <p:cTn id="247" dur="750"/>
                                        <p:tgtEl>
                                          <p:spTgt spid="479">
                                            <p:txEl>
                                              <p:pRg st="5" end="5"/>
                                            </p:txEl>
                                          </p:spTgt>
                                        </p:tgtEl>
                                      </p:cBhvr>
                                    </p:animEffect>
                                  </p:childTnLst>
                                </p:cTn>
                              </p:par>
                            </p:childTnLst>
                          </p:cTn>
                        </p:par>
                        <p:par>
                          <p:cTn id="248" fill="hold">
                            <p:stCondLst>
                              <p:cond delay="33500"/>
                            </p:stCondLst>
                            <p:childTnLst>
                              <p:par>
                                <p:cTn id="249" presetID="10" presetClass="entr" presetSubtype="0" fill="hold" nodeType="afterEffect">
                                  <p:stCondLst>
                                    <p:cond delay="0"/>
                                  </p:stCondLst>
                                  <p:childTnLst>
                                    <p:set>
                                      <p:cBhvr>
                                        <p:cTn id="250" dur="1" fill="hold">
                                          <p:stCondLst>
                                            <p:cond delay="0"/>
                                          </p:stCondLst>
                                        </p:cTn>
                                        <p:tgtEl>
                                          <p:spTgt spid="479">
                                            <p:txEl>
                                              <p:pRg st="6" end="6"/>
                                            </p:txEl>
                                          </p:spTgt>
                                        </p:tgtEl>
                                        <p:attrNameLst>
                                          <p:attrName>style.visibility</p:attrName>
                                        </p:attrNameLst>
                                      </p:cBhvr>
                                      <p:to>
                                        <p:strVal val="visible"/>
                                      </p:to>
                                    </p:set>
                                    <p:animEffect transition="in" filter="fade">
                                      <p:cBhvr>
                                        <p:cTn id="251" dur="750"/>
                                        <p:tgtEl>
                                          <p:spTgt spid="479">
                                            <p:txEl>
                                              <p:pRg st="6" end="6"/>
                                            </p:txEl>
                                          </p:spTgt>
                                        </p:tgtEl>
                                      </p:cBhvr>
                                    </p:animEffect>
                                  </p:childTnLst>
                                </p:cTn>
                              </p:par>
                            </p:childTnLst>
                          </p:cTn>
                        </p:par>
                        <p:par>
                          <p:cTn id="252" fill="hold">
                            <p:stCondLst>
                              <p:cond delay="34250"/>
                            </p:stCondLst>
                            <p:childTnLst>
                              <p:par>
                                <p:cTn id="253" presetID="10" presetClass="entr" presetSubtype="0" fill="hold" nodeType="afterEffect">
                                  <p:stCondLst>
                                    <p:cond delay="0"/>
                                  </p:stCondLst>
                                  <p:childTnLst>
                                    <p:set>
                                      <p:cBhvr>
                                        <p:cTn id="254" dur="1" fill="hold">
                                          <p:stCondLst>
                                            <p:cond delay="0"/>
                                          </p:stCondLst>
                                        </p:cTn>
                                        <p:tgtEl>
                                          <p:spTgt spid="479">
                                            <p:txEl>
                                              <p:pRg st="7" end="7"/>
                                            </p:txEl>
                                          </p:spTgt>
                                        </p:tgtEl>
                                        <p:attrNameLst>
                                          <p:attrName>style.visibility</p:attrName>
                                        </p:attrNameLst>
                                      </p:cBhvr>
                                      <p:to>
                                        <p:strVal val="visible"/>
                                      </p:to>
                                    </p:set>
                                    <p:animEffect transition="in" filter="fade">
                                      <p:cBhvr>
                                        <p:cTn id="255" dur="750"/>
                                        <p:tgtEl>
                                          <p:spTgt spid="479">
                                            <p:txEl>
                                              <p:pRg st="7" end="7"/>
                                            </p:txEl>
                                          </p:spTgt>
                                        </p:tgtEl>
                                      </p:cBhvr>
                                    </p:animEffect>
                                  </p:childTnLst>
                                </p:cTn>
                              </p:par>
                            </p:childTnLst>
                          </p:cTn>
                        </p:par>
                        <p:par>
                          <p:cTn id="256" fill="hold">
                            <p:stCondLst>
                              <p:cond delay="35000"/>
                            </p:stCondLst>
                            <p:childTnLst>
                              <p:par>
                                <p:cTn id="257" presetID="10" presetClass="entr" presetSubtype="0" fill="hold" nodeType="afterEffect">
                                  <p:stCondLst>
                                    <p:cond delay="0"/>
                                  </p:stCondLst>
                                  <p:childTnLst>
                                    <p:set>
                                      <p:cBhvr>
                                        <p:cTn id="258" dur="1" fill="hold">
                                          <p:stCondLst>
                                            <p:cond delay="0"/>
                                          </p:stCondLst>
                                        </p:cTn>
                                        <p:tgtEl>
                                          <p:spTgt spid="479">
                                            <p:txEl>
                                              <p:pRg st="8" end="8"/>
                                            </p:txEl>
                                          </p:spTgt>
                                        </p:tgtEl>
                                        <p:attrNameLst>
                                          <p:attrName>style.visibility</p:attrName>
                                        </p:attrNameLst>
                                      </p:cBhvr>
                                      <p:to>
                                        <p:strVal val="visible"/>
                                      </p:to>
                                    </p:set>
                                    <p:animEffect transition="in" filter="fade">
                                      <p:cBhvr>
                                        <p:cTn id="259" dur="750"/>
                                        <p:tgtEl>
                                          <p:spTgt spid="479">
                                            <p:txEl>
                                              <p:pRg st="8" end="8"/>
                                            </p:txEl>
                                          </p:spTgt>
                                        </p:tgtEl>
                                      </p:cBhvr>
                                    </p:animEffect>
                                  </p:childTnLst>
                                </p:cTn>
                              </p:par>
                            </p:childTnLst>
                          </p:cTn>
                        </p:par>
                        <p:par>
                          <p:cTn id="260" fill="hold">
                            <p:stCondLst>
                              <p:cond delay="35750"/>
                            </p:stCondLst>
                            <p:childTnLst>
                              <p:par>
                                <p:cTn id="261" presetID="10" presetClass="entr" presetSubtype="0" fill="hold" nodeType="afterEffect">
                                  <p:stCondLst>
                                    <p:cond delay="0"/>
                                  </p:stCondLst>
                                  <p:childTnLst>
                                    <p:set>
                                      <p:cBhvr>
                                        <p:cTn id="262" dur="1" fill="hold">
                                          <p:stCondLst>
                                            <p:cond delay="0"/>
                                          </p:stCondLst>
                                        </p:cTn>
                                        <p:tgtEl>
                                          <p:spTgt spid="480">
                                            <p:txEl>
                                              <p:pRg st="0" end="0"/>
                                            </p:txEl>
                                          </p:spTgt>
                                        </p:tgtEl>
                                        <p:attrNameLst>
                                          <p:attrName>style.visibility</p:attrName>
                                        </p:attrNameLst>
                                      </p:cBhvr>
                                      <p:to>
                                        <p:strVal val="visible"/>
                                      </p:to>
                                    </p:set>
                                    <p:animEffect transition="in" filter="fade">
                                      <p:cBhvr>
                                        <p:cTn id="263" dur="750"/>
                                        <p:tgtEl>
                                          <p:spTgt spid="480">
                                            <p:txEl>
                                              <p:pRg st="0" end="0"/>
                                            </p:txEl>
                                          </p:spTgt>
                                        </p:tgtEl>
                                      </p:cBhvr>
                                    </p:animEffect>
                                  </p:childTnLst>
                                </p:cTn>
                              </p:par>
                            </p:childTnLst>
                          </p:cTn>
                        </p:par>
                        <p:par>
                          <p:cTn id="264" fill="hold">
                            <p:stCondLst>
                              <p:cond delay="36500"/>
                            </p:stCondLst>
                            <p:childTnLst>
                              <p:par>
                                <p:cTn id="265" presetID="10" presetClass="entr" presetSubtype="0" fill="hold" nodeType="afterEffect">
                                  <p:stCondLst>
                                    <p:cond delay="0"/>
                                  </p:stCondLst>
                                  <p:childTnLst>
                                    <p:set>
                                      <p:cBhvr>
                                        <p:cTn id="266" dur="1" fill="hold">
                                          <p:stCondLst>
                                            <p:cond delay="0"/>
                                          </p:stCondLst>
                                        </p:cTn>
                                        <p:tgtEl>
                                          <p:spTgt spid="480">
                                            <p:txEl>
                                              <p:pRg st="1" end="1"/>
                                            </p:txEl>
                                          </p:spTgt>
                                        </p:tgtEl>
                                        <p:attrNameLst>
                                          <p:attrName>style.visibility</p:attrName>
                                        </p:attrNameLst>
                                      </p:cBhvr>
                                      <p:to>
                                        <p:strVal val="visible"/>
                                      </p:to>
                                    </p:set>
                                    <p:animEffect transition="in" filter="fade">
                                      <p:cBhvr>
                                        <p:cTn id="267" dur="750"/>
                                        <p:tgtEl>
                                          <p:spTgt spid="480">
                                            <p:txEl>
                                              <p:pRg st="1" end="1"/>
                                            </p:txEl>
                                          </p:spTgt>
                                        </p:tgtEl>
                                      </p:cBhvr>
                                    </p:animEffect>
                                  </p:childTnLst>
                                </p:cTn>
                              </p:par>
                            </p:childTnLst>
                          </p:cTn>
                        </p:par>
                        <p:par>
                          <p:cTn id="268" fill="hold">
                            <p:stCondLst>
                              <p:cond delay="37250"/>
                            </p:stCondLst>
                            <p:childTnLst>
                              <p:par>
                                <p:cTn id="269" presetID="10" presetClass="entr" presetSubtype="0" fill="hold" nodeType="afterEffect">
                                  <p:stCondLst>
                                    <p:cond delay="0"/>
                                  </p:stCondLst>
                                  <p:childTnLst>
                                    <p:set>
                                      <p:cBhvr>
                                        <p:cTn id="270" dur="1" fill="hold">
                                          <p:stCondLst>
                                            <p:cond delay="0"/>
                                          </p:stCondLst>
                                        </p:cTn>
                                        <p:tgtEl>
                                          <p:spTgt spid="480">
                                            <p:txEl>
                                              <p:pRg st="2" end="2"/>
                                            </p:txEl>
                                          </p:spTgt>
                                        </p:tgtEl>
                                        <p:attrNameLst>
                                          <p:attrName>style.visibility</p:attrName>
                                        </p:attrNameLst>
                                      </p:cBhvr>
                                      <p:to>
                                        <p:strVal val="visible"/>
                                      </p:to>
                                    </p:set>
                                    <p:animEffect transition="in" filter="fade">
                                      <p:cBhvr>
                                        <p:cTn id="271" dur="750"/>
                                        <p:tgtEl>
                                          <p:spTgt spid="480">
                                            <p:txEl>
                                              <p:pRg st="2" end="2"/>
                                            </p:txEl>
                                          </p:spTgt>
                                        </p:tgtEl>
                                      </p:cBhvr>
                                    </p:animEffect>
                                  </p:childTnLst>
                                </p:cTn>
                              </p:par>
                            </p:childTnLst>
                          </p:cTn>
                        </p:par>
                        <p:par>
                          <p:cTn id="272" fill="hold">
                            <p:stCondLst>
                              <p:cond delay="38000"/>
                            </p:stCondLst>
                            <p:childTnLst>
                              <p:par>
                                <p:cTn id="273" presetID="10" presetClass="entr" presetSubtype="0" fill="hold" nodeType="afterEffect">
                                  <p:stCondLst>
                                    <p:cond delay="0"/>
                                  </p:stCondLst>
                                  <p:childTnLst>
                                    <p:set>
                                      <p:cBhvr>
                                        <p:cTn id="274" dur="1" fill="hold">
                                          <p:stCondLst>
                                            <p:cond delay="0"/>
                                          </p:stCondLst>
                                        </p:cTn>
                                        <p:tgtEl>
                                          <p:spTgt spid="480">
                                            <p:txEl>
                                              <p:pRg st="3" end="3"/>
                                            </p:txEl>
                                          </p:spTgt>
                                        </p:tgtEl>
                                        <p:attrNameLst>
                                          <p:attrName>style.visibility</p:attrName>
                                        </p:attrNameLst>
                                      </p:cBhvr>
                                      <p:to>
                                        <p:strVal val="visible"/>
                                      </p:to>
                                    </p:set>
                                    <p:animEffect transition="in" filter="fade">
                                      <p:cBhvr>
                                        <p:cTn id="275" dur="750"/>
                                        <p:tgtEl>
                                          <p:spTgt spid="480">
                                            <p:txEl>
                                              <p:pRg st="3" end="3"/>
                                            </p:txEl>
                                          </p:spTgt>
                                        </p:tgtEl>
                                      </p:cBhvr>
                                    </p:animEffect>
                                  </p:childTnLst>
                                </p:cTn>
                              </p:par>
                            </p:childTnLst>
                          </p:cTn>
                        </p:par>
                        <p:par>
                          <p:cTn id="276" fill="hold">
                            <p:stCondLst>
                              <p:cond delay="38750"/>
                            </p:stCondLst>
                            <p:childTnLst>
                              <p:par>
                                <p:cTn id="277" presetID="10" presetClass="entr" presetSubtype="0" fill="hold" nodeType="afterEffect">
                                  <p:stCondLst>
                                    <p:cond delay="0"/>
                                  </p:stCondLst>
                                  <p:childTnLst>
                                    <p:set>
                                      <p:cBhvr>
                                        <p:cTn id="278" dur="1" fill="hold">
                                          <p:stCondLst>
                                            <p:cond delay="0"/>
                                          </p:stCondLst>
                                        </p:cTn>
                                        <p:tgtEl>
                                          <p:spTgt spid="480">
                                            <p:txEl>
                                              <p:pRg st="4" end="4"/>
                                            </p:txEl>
                                          </p:spTgt>
                                        </p:tgtEl>
                                        <p:attrNameLst>
                                          <p:attrName>style.visibility</p:attrName>
                                        </p:attrNameLst>
                                      </p:cBhvr>
                                      <p:to>
                                        <p:strVal val="visible"/>
                                      </p:to>
                                    </p:set>
                                    <p:animEffect transition="in" filter="fade">
                                      <p:cBhvr>
                                        <p:cTn id="279" dur="750"/>
                                        <p:tgtEl>
                                          <p:spTgt spid="480">
                                            <p:txEl>
                                              <p:pRg st="4" end="4"/>
                                            </p:txEl>
                                          </p:spTgt>
                                        </p:tgtEl>
                                      </p:cBhvr>
                                    </p:animEffect>
                                  </p:childTnLst>
                                </p:cTn>
                              </p:par>
                            </p:childTnLst>
                          </p:cTn>
                        </p:par>
                        <p:par>
                          <p:cTn id="280" fill="hold">
                            <p:stCondLst>
                              <p:cond delay="39500"/>
                            </p:stCondLst>
                            <p:childTnLst>
                              <p:par>
                                <p:cTn id="281" presetID="10" presetClass="entr" presetSubtype="0" fill="hold" nodeType="afterEffect">
                                  <p:stCondLst>
                                    <p:cond delay="0"/>
                                  </p:stCondLst>
                                  <p:childTnLst>
                                    <p:set>
                                      <p:cBhvr>
                                        <p:cTn id="282" dur="1" fill="hold">
                                          <p:stCondLst>
                                            <p:cond delay="0"/>
                                          </p:stCondLst>
                                        </p:cTn>
                                        <p:tgtEl>
                                          <p:spTgt spid="480">
                                            <p:txEl>
                                              <p:pRg st="5" end="5"/>
                                            </p:txEl>
                                          </p:spTgt>
                                        </p:tgtEl>
                                        <p:attrNameLst>
                                          <p:attrName>style.visibility</p:attrName>
                                        </p:attrNameLst>
                                      </p:cBhvr>
                                      <p:to>
                                        <p:strVal val="visible"/>
                                      </p:to>
                                    </p:set>
                                    <p:animEffect transition="in" filter="fade">
                                      <p:cBhvr>
                                        <p:cTn id="283" dur="750"/>
                                        <p:tgtEl>
                                          <p:spTgt spid="480">
                                            <p:txEl>
                                              <p:pRg st="5" end="5"/>
                                            </p:txEl>
                                          </p:spTgt>
                                        </p:tgtEl>
                                      </p:cBhvr>
                                    </p:animEffect>
                                  </p:childTnLst>
                                </p:cTn>
                              </p:par>
                            </p:childTnLst>
                          </p:cTn>
                        </p:par>
                        <p:par>
                          <p:cTn id="284" fill="hold">
                            <p:stCondLst>
                              <p:cond delay="40250"/>
                            </p:stCondLst>
                            <p:childTnLst>
                              <p:par>
                                <p:cTn id="285" presetID="10" presetClass="entr" presetSubtype="0" fill="hold" nodeType="afterEffect">
                                  <p:stCondLst>
                                    <p:cond delay="0"/>
                                  </p:stCondLst>
                                  <p:childTnLst>
                                    <p:set>
                                      <p:cBhvr>
                                        <p:cTn id="286" dur="1" fill="hold">
                                          <p:stCondLst>
                                            <p:cond delay="0"/>
                                          </p:stCondLst>
                                        </p:cTn>
                                        <p:tgtEl>
                                          <p:spTgt spid="480">
                                            <p:txEl>
                                              <p:pRg st="6" end="6"/>
                                            </p:txEl>
                                          </p:spTgt>
                                        </p:tgtEl>
                                        <p:attrNameLst>
                                          <p:attrName>style.visibility</p:attrName>
                                        </p:attrNameLst>
                                      </p:cBhvr>
                                      <p:to>
                                        <p:strVal val="visible"/>
                                      </p:to>
                                    </p:set>
                                    <p:animEffect transition="in" filter="fade">
                                      <p:cBhvr>
                                        <p:cTn id="287" dur="750"/>
                                        <p:tgtEl>
                                          <p:spTgt spid="480">
                                            <p:txEl>
                                              <p:pRg st="6" end="6"/>
                                            </p:txEl>
                                          </p:spTgt>
                                        </p:tgtEl>
                                      </p:cBhvr>
                                    </p:animEffect>
                                  </p:childTnLst>
                                </p:cTn>
                              </p:par>
                            </p:childTnLst>
                          </p:cTn>
                        </p:par>
                        <p:par>
                          <p:cTn id="288" fill="hold">
                            <p:stCondLst>
                              <p:cond delay="41000"/>
                            </p:stCondLst>
                            <p:childTnLst>
                              <p:par>
                                <p:cTn id="289" presetID="10" presetClass="entr" presetSubtype="0" fill="hold" nodeType="afterEffect">
                                  <p:stCondLst>
                                    <p:cond delay="0"/>
                                  </p:stCondLst>
                                  <p:childTnLst>
                                    <p:set>
                                      <p:cBhvr>
                                        <p:cTn id="290" dur="1" fill="hold">
                                          <p:stCondLst>
                                            <p:cond delay="0"/>
                                          </p:stCondLst>
                                        </p:cTn>
                                        <p:tgtEl>
                                          <p:spTgt spid="480">
                                            <p:txEl>
                                              <p:pRg st="7" end="7"/>
                                            </p:txEl>
                                          </p:spTgt>
                                        </p:tgtEl>
                                        <p:attrNameLst>
                                          <p:attrName>style.visibility</p:attrName>
                                        </p:attrNameLst>
                                      </p:cBhvr>
                                      <p:to>
                                        <p:strVal val="visible"/>
                                      </p:to>
                                    </p:set>
                                    <p:animEffect transition="in" filter="fade">
                                      <p:cBhvr>
                                        <p:cTn id="291" dur="750"/>
                                        <p:tgtEl>
                                          <p:spTgt spid="480">
                                            <p:txEl>
                                              <p:pRg st="7" end="7"/>
                                            </p:txEl>
                                          </p:spTgt>
                                        </p:tgtEl>
                                      </p:cBhvr>
                                    </p:animEffect>
                                  </p:childTnLst>
                                </p:cTn>
                              </p:par>
                            </p:childTnLst>
                          </p:cTn>
                        </p:par>
                        <p:par>
                          <p:cTn id="292" fill="hold">
                            <p:stCondLst>
                              <p:cond delay="41750"/>
                            </p:stCondLst>
                            <p:childTnLst>
                              <p:par>
                                <p:cTn id="293" presetID="10" presetClass="entr" presetSubtype="0" fill="hold" nodeType="afterEffect">
                                  <p:stCondLst>
                                    <p:cond delay="0"/>
                                  </p:stCondLst>
                                  <p:childTnLst>
                                    <p:set>
                                      <p:cBhvr>
                                        <p:cTn id="294" dur="1" fill="hold">
                                          <p:stCondLst>
                                            <p:cond delay="0"/>
                                          </p:stCondLst>
                                        </p:cTn>
                                        <p:tgtEl>
                                          <p:spTgt spid="480">
                                            <p:txEl>
                                              <p:pRg st="8" end="8"/>
                                            </p:txEl>
                                          </p:spTgt>
                                        </p:tgtEl>
                                        <p:attrNameLst>
                                          <p:attrName>style.visibility</p:attrName>
                                        </p:attrNameLst>
                                      </p:cBhvr>
                                      <p:to>
                                        <p:strVal val="visible"/>
                                      </p:to>
                                    </p:set>
                                    <p:animEffect transition="in" filter="fade">
                                      <p:cBhvr>
                                        <p:cTn id="295" dur="750"/>
                                        <p:tgtEl>
                                          <p:spTgt spid="4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0_No Contents">
  <p:cSld name="10_No Contents">
    <p:spTree>
      <p:nvGrpSpPr>
        <p:cNvPr id="1" name="Shape 481"/>
        <p:cNvGrpSpPr/>
        <p:nvPr/>
      </p:nvGrpSpPr>
      <p:grpSpPr>
        <a:xfrm>
          <a:off x="0" y="0"/>
          <a:ext cx="0" cy="0"/>
          <a:chOff x="0" y="0"/>
          <a:chExt cx="0" cy="0"/>
        </a:xfrm>
      </p:grpSpPr>
      <p:sp>
        <p:nvSpPr>
          <p:cNvPr id="482" name="Google Shape;482;p103"/>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3" name="Google Shape;483;p103"/>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4" name="Google Shape;484;p103"/>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485" name="Google Shape;485;p103"/>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6" name="Google Shape;486;p103"/>
          <p:cNvSpPr/>
          <p:nvPr/>
        </p:nvSpPr>
        <p:spPr>
          <a:xfrm>
            <a:off x="7310898" y="2901009"/>
            <a:ext cx="3664616" cy="3424030"/>
          </a:xfrm>
          <a:custGeom>
            <a:avLst/>
            <a:gdLst/>
            <a:ahLst/>
            <a:cxnLst/>
            <a:rect l="l" t="t" r="r" b="b"/>
            <a:pathLst>
              <a:path w="3664616" h="3424030" extrusionOk="0">
                <a:moveTo>
                  <a:pt x="1832308" y="0"/>
                </a:moveTo>
                <a:cubicBezTo>
                  <a:pt x="2844264" y="0"/>
                  <a:pt x="3664616" y="820352"/>
                  <a:pt x="3664616" y="1832308"/>
                </a:cubicBezTo>
                <a:cubicBezTo>
                  <a:pt x="3664616" y="2514669"/>
                  <a:pt x="3291619" y="3109911"/>
                  <a:pt x="2737688" y="3424030"/>
                </a:cubicBezTo>
                <a:lnTo>
                  <a:pt x="2453505" y="2934060"/>
                </a:lnTo>
                <a:cubicBezTo>
                  <a:pt x="2838272" y="2717619"/>
                  <a:pt x="3097737" y="2305264"/>
                  <a:pt x="3097737" y="1832308"/>
                </a:cubicBezTo>
                <a:cubicBezTo>
                  <a:pt x="3097737" y="1133431"/>
                  <a:pt x="2531185" y="566879"/>
                  <a:pt x="1832308" y="566879"/>
                </a:cubicBezTo>
                <a:cubicBezTo>
                  <a:pt x="1133431" y="566879"/>
                  <a:pt x="566879" y="1133431"/>
                  <a:pt x="566879" y="1832308"/>
                </a:cubicBezTo>
                <a:cubicBezTo>
                  <a:pt x="566879" y="2300846"/>
                  <a:pt x="821520" y="2709910"/>
                  <a:pt x="1200545" y="2927641"/>
                </a:cubicBezTo>
                <a:lnTo>
                  <a:pt x="916363" y="3417612"/>
                </a:lnTo>
                <a:cubicBezTo>
                  <a:pt x="368181" y="3102198"/>
                  <a:pt x="0" y="2510250"/>
                  <a:pt x="0" y="1832308"/>
                </a:cubicBezTo>
                <a:cubicBezTo>
                  <a:pt x="0" y="820352"/>
                  <a:pt x="820352" y="0"/>
                  <a:pt x="1832308" y="0"/>
                </a:cubicBez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487" name="Google Shape;487;p103"/>
          <p:cNvSpPr/>
          <p:nvPr/>
        </p:nvSpPr>
        <p:spPr>
          <a:xfrm>
            <a:off x="5763229" y="5580063"/>
            <a:ext cx="3664616" cy="3664616"/>
          </a:xfrm>
          <a:custGeom>
            <a:avLst/>
            <a:gdLst/>
            <a:ahLst/>
            <a:cxnLst/>
            <a:rect l="l" t="t" r="r" b="b"/>
            <a:pathLst>
              <a:path w="3664616" h="3664616" extrusionOk="0">
                <a:moveTo>
                  <a:pt x="1832308" y="0"/>
                </a:moveTo>
                <a:cubicBezTo>
                  <a:pt x="2166594" y="0"/>
                  <a:pt x="2479972" y="89519"/>
                  <a:pt x="2748903" y="247399"/>
                </a:cubicBezTo>
                <a:lnTo>
                  <a:pt x="2464721" y="737370"/>
                </a:lnTo>
                <a:cubicBezTo>
                  <a:pt x="2279122" y="628567"/>
                  <a:pt x="2062919" y="566879"/>
                  <a:pt x="1832308" y="566879"/>
                </a:cubicBezTo>
                <a:cubicBezTo>
                  <a:pt x="1133431" y="566879"/>
                  <a:pt x="566879" y="1133431"/>
                  <a:pt x="566879" y="1832308"/>
                </a:cubicBezTo>
                <a:cubicBezTo>
                  <a:pt x="566879" y="2531185"/>
                  <a:pt x="1133431" y="3097737"/>
                  <a:pt x="1832308" y="3097737"/>
                </a:cubicBezTo>
                <a:cubicBezTo>
                  <a:pt x="2531185" y="3097737"/>
                  <a:pt x="3097737" y="2531185"/>
                  <a:pt x="3097737" y="1832308"/>
                </a:cubicBezTo>
                <a:lnTo>
                  <a:pt x="3664616" y="1832308"/>
                </a:lnTo>
                <a:cubicBezTo>
                  <a:pt x="3664616" y="2844264"/>
                  <a:pt x="2844264" y="3664616"/>
                  <a:pt x="1832308" y="3664616"/>
                </a:cubicBezTo>
                <a:cubicBezTo>
                  <a:pt x="820352" y="3664616"/>
                  <a:pt x="0" y="2844264"/>
                  <a:pt x="0" y="1832308"/>
                </a:cubicBezTo>
                <a:cubicBezTo>
                  <a:pt x="0" y="820352"/>
                  <a:pt x="820352" y="0"/>
                  <a:pt x="1832308" y="0"/>
                </a:cubicBez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488" name="Google Shape;488;p103"/>
          <p:cNvSpPr/>
          <p:nvPr/>
        </p:nvSpPr>
        <p:spPr>
          <a:xfrm>
            <a:off x="8852951" y="5580063"/>
            <a:ext cx="3664616" cy="3664616"/>
          </a:xfrm>
          <a:custGeom>
            <a:avLst/>
            <a:gdLst/>
            <a:ahLst/>
            <a:cxnLst/>
            <a:rect l="l" t="t" r="r" b="b"/>
            <a:pathLst>
              <a:path w="3664616" h="3664616" extrusionOk="0">
                <a:moveTo>
                  <a:pt x="1832308" y="0"/>
                </a:moveTo>
                <a:cubicBezTo>
                  <a:pt x="2844264" y="0"/>
                  <a:pt x="3664616" y="820352"/>
                  <a:pt x="3664616" y="1832308"/>
                </a:cubicBezTo>
                <a:cubicBezTo>
                  <a:pt x="3664616" y="2844264"/>
                  <a:pt x="2844264" y="3664616"/>
                  <a:pt x="1832308" y="3664616"/>
                </a:cubicBezTo>
                <a:cubicBezTo>
                  <a:pt x="820352" y="3664616"/>
                  <a:pt x="0" y="2844264"/>
                  <a:pt x="0" y="1832308"/>
                </a:cubicBezTo>
                <a:lnTo>
                  <a:pt x="566879" y="1832308"/>
                </a:lnTo>
                <a:cubicBezTo>
                  <a:pt x="566879" y="2531185"/>
                  <a:pt x="1133431" y="3097737"/>
                  <a:pt x="1832308" y="3097737"/>
                </a:cubicBezTo>
                <a:cubicBezTo>
                  <a:pt x="2531185" y="3097737"/>
                  <a:pt x="3097737" y="2531185"/>
                  <a:pt x="3097737" y="1832308"/>
                </a:cubicBezTo>
                <a:cubicBezTo>
                  <a:pt x="3097737" y="1133431"/>
                  <a:pt x="2531185" y="566879"/>
                  <a:pt x="1832308" y="566879"/>
                </a:cubicBezTo>
                <a:cubicBezTo>
                  <a:pt x="1599014" y="566879"/>
                  <a:pt x="1380465" y="630011"/>
                  <a:pt x="1193483" y="741265"/>
                </a:cubicBezTo>
                <a:lnTo>
                  <a:pt x="909301" y="251295"/>
                </a:lnTo>
                <a:cubicBezTo>
                  <a:pt x="1179614" y="90962"/>
                  <a:pt x="1495339" y="0"/>
                  <a:pt x="1832308" y="0"/>
                </a:cubicBezTo>
                <a:close/>
              </a:path>
            </a:pathLst>
          </a:cu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489" name="Google Shape;489;p103"/>
          <p:cNvSpPr/>
          <p:nvPr/>
        </p:nvSpPr>
        <p:spPr>
          <a:xfrm>
            <a:off x="8227680" y="5827967"/>
            <a:ext cx="1819815" cy="1584405"/>
          </a:xfrm>
          <a:custGeom>
            <a:avLst/>
            <a:gdLst/>
            <a:ahLst/>
            <a:cxnLst/>
            <a:rect l="l" t="t" r="r" b="b"/>
            <a:pathLst>
              <a:path w="1819815" h="1584405" extrusionOk="0">
                <a:moveTo>
                  <a:pt x="284162" y="0"/>
                </a:moveTo>
                <a:cubicBezTo>
                  <a:pt x="298729" y="6565"/>
                  <a:pt x="312082" y="15137"/>
                  <a:pt x="325120" y="24202"/>
                </a:cubicBezTo>
                <a:cubicBezTo>
                  <a:pt x="501165" y="117983"/>
                  <a:pt x="702180" y="170780"/>
                  <a:pt x="915527" y="170780"/>
                </a:cubicBezTo>
                <a:cubicBezTo>
                  <a:pt x="1118143" y="170780"/>
                  <a:pt x="1309637" y="123161"/>
                  <a:pt x="1478812" y="37268"/>
                </a:cubicBezTo>
                <a:lnTo>
                  <a:pt x="1535403" y="4823"/>
                </a:lnTo>
                <a:lnTo>
                  <a:pt x="1819815" y="495190"/>
                </a:lnTo>
                <a:cubicBezTo>
                  <a:pt x="1797958" y="511304"/>
                  <a:pt x="1774006" y="523809"/>
                  <a:pt x="1749572" y="535461"/>
                </a:cubicBezTo>
                <a:cubicBezTo>
                  <a:pt x="1431520" y="750525"/>
                  <a:pt x="1216529" y="1106441"/>
                  <a:pt x="1196602" y="1513817"/>
                </a:cubicBezTo>
                <a:lnTo>
                  <a:pt x="1200166" y="1584405"/>
                </a:lnTo>
                <a:lnTo>
                  <a:pt x="625272" y="1584405"/>
                </a:lnTo>
                <a:lnTo>
                  <a:pt x="629669" y="1512756"/>
                </a:lnTo>
                <a:cubicBezTo>
                  <a:pt x="607475" y="1086573"/>
                  <a:pt x="372857" y="716769"/>
                  <a:pt x="29264" y="507081"/>
                </a:cubicBezTo>
                <a:lnTo>
                  <a:pt x="0" y="489936"/>
                </a:lnTo>
                <a:close/>
              </a:path>
            </a:pathLst>
          </a:cu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490" name="Google Shape;490;p103"/>
          <p:cNvSpPr>
            <a:spLocks noGrp="1"/>
          </p:cNvSpPr>
          <p:nvPr>
            <p:ph type="pic" idx="2"/>
          </p:nvPr>
        </p:nvSpPr>
        <p:spPr>
          <a:xfrm>
            <a:off x="8763660" y="4064983"/>
            <a:ext cx="744806" cy="744806"/>
          </a:xfrm>
          <a:prstGeom prst="rect">
            <a:avLst/>
          </a:prstGeom>
          <a:noFill/>
          <a:ln>
            <a:noFill/>
          </a:ln>
        </p:spPr>
      </p:sp>
      <p:sp>
        <p:nvSpPr>
          <p:cNvPr id="491" name="Google Shape;491;p103"/>
          <p:cNvSpPr txBox="1">
            <a:spLocks noGrp="1"/>
          </p:cNvSpPr>
          <p:nvPr>
            <p:ph type="body" idx="3"/>
          </p:nvPr>
        </p:nvSpPr>
        <p:spPr>
          <a:xfrm>
            <a:off x="8072416" y="4733487"/>
            <a:ext cx="2070144"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2" name="Google Shape;492;p103"/>
          <p:cNvSpPr>
            <a:spLocks noGrp="1"/>
          </p:cNvSpPr>
          <p:nvPr>
            <p:ph type="pic" idx="4"/>
          </p:nvPr>
        </p:nvSpPr>
        <p:spPr>
          <a:xfrm>
            <a:off x="10341431" y="6778990"/>
            <a:ext cx="744806" cy="744806"/>
          </a:xfrm>
          <a:prstGeom prst="rect">
            <a:avLst/>
          </a:prstGeom>
          <a:noFill/>
          <a:ln>
            <a:noFill/>
          </a:ln>
        </p:spPr>
      </p:sp>
      <p:sp>
        <p:nvSpPr>
          <p:cNvPr id="493" name="Google Shape;493;p103"/>
          <p:cNvSpPr txBox="1">
            <a:spLocks noGrp="1"/>
          </p:cNvSpPr>
          <p:nvPr>
            <p:ph type="body" idx="5"/>
          </p:nvPr>
        </p:nvSpPr>
        <p:spPr>
          <a:xfrm>
            <a:off x="9650187" y="7447494"/>
            <a:ext cx="2070144"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4" name="Google Shape;494;p103"/>
          <p:cNvSpPr>
            <a:spLocks noGrp="1"/>
          </p:cNvSpPr>
          <p:nvPr>
            <p:ph type="pic" idx="6"/>
          </p:nvPr>
        </p:nvSpPr>
        <p:spPr>
          <a:xfrm>
            <a:off x="7172985" y="6778990"/>
            <a:ext cx="744806" cy="744806"/>
          </a:xfrm>
          <a:prstGeom prst="rect">
            <a:avLst/>
          </a:prstGeom>
          <a:noFill/>
          <a:ln>
            <a:noFill/>
          </a:ln>
        </p:spPr>
      </p:sp>
      <p:sp>
        <p:nvSpPr>
          <p:cNvPr id="495" name="Google Shape;495;p103"/>
          <p:cNvSpPr txBox="1">
            <a:spLocks noGrp="1"/>
          </p:cNvSpPr>
          <p:nvPr>
            <p:ph type="body" idx="7"/>
          </p:nvPr>
        </p:nvSpPr>
        <p:spPr>
          <a:xfrm>
            <a:off x="6481741" y="7447494"/>
            <a:ext cx="2070144"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6" name="Google Shape;496;p103"/>
          <p:cNvSpPr txBox="1">
            <a:spLocks noGrp="1"/>
          </p:cNvSpPr>
          <p:nvPr>
            <p:ph type="body" idx="8"/>
          </p:nvPr>
        </p:nvSpPr>
        <p:spPr>
          <a:xfrm>
            <a:off x="11163653" y="3285254"/>
            <a:ext cx="4990747" cy="1856659"/>
          </a:xfrm>
          <a:prstGeom prst="rect">
            <a:avLst/>
          </a:prstGeom>
          <a:noFill/>
          <a:ln>
            <a:noFill/>
          </a:ln>
        </p:spPr>
        <p:txBody>
          <a:bodyPr spcFirstLastPara="1" wrap="square" lIns="163275" tIns="81625" rIns="163275" bIns="81625" anchor="ctr"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7" name="Google Shape;497;p103"/>
          <p:cNvSpPr txBox="1">
            <a:spLocks noGrp="1"/>
          </p:cNvSpPr>
          <p:nvPr>
            <p:ph type="body" idx="9"/>
          </p:nvPr>
        </p:nvSpPr>
        <p:spPr>
          <a:xfrm>
            <a:off x="12785975" y="6487267"/>
            <a:ext cx="4990747" cy="1856659"/>
          </a:xfrm>
          <a:prstGeom prst="rect">
            <a:avLst/>
          </a:prstGeom>
          <a:noFill/>
          <a:ln>
            <a:noFill/>
          </a:ln>
        </p:spPr>
        <p:txBody>
          <a:bodyPr spcFirstLastPara="1" wrap="square" lIns="163275" tIns="81625" rIns="163275" bIns="81625" anchor="ctr"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8" name="Google Shape;498;p103"/>
          <p:cNvSpPr txBox="1">
            <a:spLocks noGrp="1"/>
          </p:cNvSpPr>
          <p:nvPr>
            <p:ph type="body" idx="13"/>
          </p:nvPr>
        </p:nvSpPr>
        <p:spPr>
          <a:xfrm>
            <a:off x="539897" y="6487267"/>
            <a:ext cx="4990747" cy="1856659"/>
          </a:xfrm>
          <a:prstGeom prst="rect">
            <a:avLst/>
          </a:prstGeom>
          <a:noFill/>
          <a:ln>
            <a:noFill/>
          </a:ln>
        </p:spPr>
        <p:txBody>
          <a:bodyPr spcFirstLastPara="1" wrap="square" lIns="163275" tIns="81625" rIns="163275" bIns="81625" anchor="ctr" anchorCtr="0">
            <a:noAutofit/>
          </a:bodyPr>
          <a:lstStyle>
            <a:lvl1pPr marL="457200" lvl="0" indent="-228600" algn="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5">
                                            <p:txEl>
                                              <p:pRg st="0" end="0"/>
                                            </p:txEl>
                                          </p:spTgt>
                                        </p:tgtEl>
                                        <p:attrNameLst>
                                          <p:attrName>style.visibility</p:attrName>
                                        </p:attrNameLst>
                                      </p:cBhvr>
                                      <p:to>
                                        <p:strVal val="visible"/>
                                      </p:to>
                                    </p:set>
                                    <p:animEffect transition="in" filter="fade">
                                      <p:cBhvr>
                                        <p:cTn id="7" dur="500"/>
                                        <p:tgtEl>
                                          <p:spTgt spid="48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5">
                                            <p:txEl>
                                              <p:pRg st="1" end="1"/>
                                            </p:txEl>
                                          </p:spTgt>
                                        </p:tgtEl>
                                        <p:attrNameLst>
                                          <p:attrName>style.visibility</p:attrName>
                                        </p:attrNameLst>
                                      </p:cBhvr>
                                      <p:to>
                                        <p:strVal val="visible"/>
                                      </p:to>
                                    </p:set>
                                    <p:animEffect transition="in" filter="fade">
                                      <p:cBhvr>
                                        <p:cTn id="10" dur="500"/>
                                        <p:tgtEl>
                                          <p:spTgt spid="48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5">
                                            <p:txEl>
                                              <p:pRg st="2" end="2"/>
                                            </p:txEl>
                                          </p:spTgt>
                                        </p:tgtEl>
                                        <p:attrNameLst>
                                          <p:attrName>style.visibility</p:attrName>
                                        </p:attrNameLst>
                                      </p:cBhvr>
                                      <p:to>
                                        <p:strVal val="visible"/>
                                      </p:to>
                                    </p:set>
                                    <p:animEffect transition="in" filter="fade">
                                      <p:cBhvr>
                                        <p:cTn id="13" dur="500"/>
                                        <p:tgtEl>
                                          <p:spTgt spid="48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85">
                                            <p:txEl>
                                              <p:pRg st="3" end="3"/>
                                            </p:txEl>
                                          </p:spTgt>
                                        </p:tgtEl>
                                        <p:attrNameLst>
                                          <p:attrName>style.visibility</p:attrName>
                                        </p:attrNameLst>
                                      </p:cBhvr>
                                      <p:to>
                                        <p:strVal val="visible"/>
                                      </p:to>
                                    </p:set>
                                    <p:animEffect transition="in" filter="fade">
                                      <p:cBhvr>
                                        <p:cTn id="16" dur="500"/>
                                        <p:tgtEl>
                                          <p:spTgt spid="48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85">
                                            <p:txEl>
                                              <p:pRg st="4" end="4"/>
                                            </p:txEl>
                                          </p:spTgt>
                                        </p:tgtEl>
                                        <p:attrNameLst>
                                          <p:attrName>style.visibility</p:attrName>
                                        </p:attrNameLst>
                                      </p:cBhvr>
                                      <p:to>
                                        <p:strVal val="visible"/>
                                      </p:to>
                                    </p:set>
                                    <p:animEffect transition="in" filter="fade">
                                      <p:cBhvr>
                                        <p:cTn id="19" dur="500"/>
                                        <p:tgtEl>
                                          <p:spTgt spid="48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85">
                                            <p:txEl>
                                              <p:pRg st="5" end="5"/>
                                            </p:txEl>
                                          </p:spTgt>
                                        </p:tgtEl>
                                        <p:attrNameLst>
                                          <p:attrName>style.visibility</p:attrName>
                                        </p:attrNameLst>
                                      </p:cBhvr>
                                      <p:to>
                                        <p:strVal val="visible"/>
                                      </p:to>
                                    </p:set>
                                    <p:animEffect transition="in" filter="fade">
                                      <p:cBhvr>
                                        <p:cTn id="22" dur="500"/>
                                        <p:tgtEl>
                                          <p:spTgt spid="48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85">
                                            <p:txEl>
                                              <p:pRg st="6" end="6"/>
                                            </p:txEl>
                                          </p:spTgt>
                                        </p:tgtEl>
                                        <p:attrNameLst>
                                          <p:attrName>style.visibility</p:attrName>
                                        </p:attrNameLst>
                                      </p:cBhvr>
                                      <p:to>
                                        <p:strVal val="visible"/>
                                      </p:to>
                                    </p:set>
                                    <p:animEffect transition="in" filter="fade">
                                      <p:cBhvr>
                                        <p:cTn id="25" dur="500"/>
                                        <p:tgtEl>
                                          <p:spTgt spid="48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85">
                                            <p:txEl>
                                              <p:pRg st="7" end="7"/>
                                            </p:txEl>
                                          </p:spTgt>
                                        </p:tgtEl>
                                        <p:attrNameLst>
                                          <p:attrName>style.visibility</p:attrName>
                                        </p:attrNameLst>
                                      </p:cBhvr>
                                      <p:to>
                                        <p:strVal val="visible"/>
                                      </p:to>
                                    </p:set>
                                    <p:animEffect transition="in" filter="fade">
                                      <p:cBhvr>
                                        <p:cTn id="28" dur="500"/>
                                        <p:tgtEl>
                                          <p:spTgt spid="48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85">
                                            <p:txEl>
                                              <p:pRg st="8" end="8"/>
                                            </p:txEl>
                                          </p:spTgt>
                                        </p:tgtEl>
                                        <p:attrNameLst>
                                          <p:attrName>style.visibility</p:attrName>
                                        </p:attrNameLst>
                                      </p:cBhvr>
                                      <p:to>
                                        <p:strVal val="visible"/>
                                      </p:to>
                                    </p:set>
                                    <p:animEffect transition="in" filter="fade">
                                      <p:cBhvr>
                                        <p:cTn id="31" dur="500"/>
                                        <p:tgtEl>
                                          <p:spTgt spid="485">
                                            <p:txEl>
                                              <p:pRg st="8" end="8"/>
                                            </p:txEl>
                                          </p:spTgt>
                                        </p:tgtEl>
                                      </p:cBhvr>
                                    </p:animEffect>
                                  </p:childTnLst>
                                </p:cTn>
                              </p:par>
                            </p:childTnLst>
                          </p:cTn>
                        </p:par>
                        <p:par>
                          <p:cTn id="32" fill="hold">
                            <p:stCondLst>
                              <p:cond delay="500"/>
                            </p:stCondLst>
                            <p:childTnLst>
                              <p:par>
                                <p:cTn id="33" presetID="23" presetClass="entr" presetSubtype="16" fill="hold" nodeType="afterEffect">
                                  <p:stCondLst>
                                    <p:cond delay="0"/>
                                  </p:stCondLst>
                                  <p:childTnLst>
                                    <p:set>
                                      <p:cBhvr>
                                        <p:cTn id="34" dur="1" fill="hold">
                                          <p:stCondLst>
                                            <p:cond delay="0"/>
                                          </p:stCondLst>
                                        </p:cTn>
                                        <p:tgtEl>
                                          <p:spTgt spid="486"/>
                                        </p:tgtEl>
                                        <p:attrNameLst>
                                          <p:attrName>style.visibility</p:attrName>
                                        </p:attrNameLst>
                                      </p:cBhvr>
                                      <p:to>
                                        <p:strVal val="visible"/>
                                      </p:to>
                                    </p:set>
                                    <p:anim calcmode="lin" valueType="num">
                                      <p:cBhvr additive="base">
                                        <p:cTn id="35" dur="500"/>
                                        <p:tgtEl>
                                          <p:spTgt spid="486"/>
                                        </p:tgtEl>
                                        <p:attrNameLst>
                                          <p:attrName>ppt_w</p:attrName>
                                        </p:attrNameLst>
                                      </p:cBhvr>
                                      <p:tavLst>
                                        <p:tav tm="0">
                                          <p:val>
                                            <p:strVal val="0"/>
                                          </p:val>
                                        </p:tav>
                                        <p:tav tm="100000">
                                          <p:val>
                                            <p:strVal val="#ppt_w"/>
                                          </p:val>
                                        </p:tav>
                                      </p:tavLst>
                                    </p:anim>
                                    <p:anim calcmode="lin" valueType="num">
                                      <p:cBhvr additive="base">
                                        <p:cTn id="36" dur="500"/>
                                        <p:tgtEl>
                                          <p:spTgt spid="486"/>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490"/>
                                        </p:tgtEl>
                                        <p:attrNameLst>
                                          <p:attrName>style.visibility</p:attrName>
                                        </p:attrNameLst>
                                      </p:cBhvr>
                                      <p:to>
                                        <p:strVal val="visible"/>
                                      </p:to>
                                    </p:set>
                                    <p:anim calcmode="lin" valueType="num">
                                      <p:cBhvr additive="base">
                                        <p:cTn id="39" dur="500"/>
                                        <p:tgtEl>
                                          <p:spTgt spid="490"/>
                                        </p:tgtEl>
                                        <p:attrNameLst>
                                          <p:attrName>ppt_w</p:attrName>
                                        </p:attrNameLst>
                                      </p:cBhvr>
                                      <p:tavLst>
                                        <p:tav tm="0">
                                          <p:val>
                                            <p:strVal val="0"/>
                                          </p:val>
                                        </p:tav>
                                        <p:tav tm="100000">
                                          <p:val>
                                            <p:strVal val="#ppt_w"/>
                                          </p:val>
                                        </p:tav>
                                      </p:tavLst>
                                    </p:anim>
                                    <p:anim calcmode="lin" valueType="num">
                                      <p:cBhvr additive="base">
                                        <p:cTn id="40" dur="500"/>
                                        <p:tgtEl>
                                          <p:spTgt spid="490"/>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491">
                                            <p:txEl>
                                              <p:pRg st="0" end="0"/>
                                            </p:txEl>
                                          </p:spTgt>
                                        </p:tgtEl>
                                        <p:attrNameLst>
                                          <p:attrName>style.visibility</p:attrName>
                                        </p:attrNameLst>
                                      </p:cBhvr>
                                      <p:to>
                                        <p:strVal val="visible"/>
                                      </p:to>
                                    </p:set>
                                    <p:anim calcmode="lin" valueType="num">
                                      <p:cBhvr additive="base">
                                        <p:cTn id="43" dur="500"/>
                                        <p:tgtEl>
                                          <p:spTgt spid="491">
                                            <p:txEl>
                                              <p:pRg st="0" end="0"/>
                                            </p:txEl>
                                          </p:spTgt>
                                        </p:tgtEl>
                                        <p:attrNameLst>
                                          <p:attrName>ppt_w</p:attrName>
                                        </p:attrNameLst>
                                      </p:cBhvr>
                                      <p:tavLst>
                                        <p:tav tm="0">
                                          <p:val>
                                            <p:strVal val="0"/>
                                          </p:val>
                                        </p:tav>
                                        <p:tav tm="100000">
                                          <p:val>
                                            <p:strVal val="#ppt_w"/>
                                          </p:val>
                                        </p:tav>
                                      </p:tavLst>
                                    </p:anim>
                                    <p:anim calcmode="lin" valueType="num">
                                      <p:cBhvr additive="base">
                                        <p:cTn id="44" dur="500"/>
                                        <p:tgtEl>
                                          <p:spTgt spid="491">
                                            <p:txEl>
                                              <p:pRg st="0" end="0"/>
                                            </p:txEl>
                                          </p:spTgt>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491">
                                            <p:txEl>
                                              <p:pRg st="1" end="1"/>
                                            </p:txEl>
                                          </p:spTgt>
                                        </p:tgtEl>
                                        <p:attrNameLst>
                                          <p:attrName>style.visibility</p:attrName>
                                        </p:attrNameLst>
                                      </p:cBhvr>
                                      <p:to>
                                        <p:strVal val="visible"/>
                                      </p:to>
                                    </p:set>
                                    <p:anim calcmode="lin" valueType="num">
                                      <p:cBhvr additive="base">
                                        <p:cTn id="47" dur="500"/>
                                        <p:tgtEl>
                                          <p:spTgt spid="491">
                                            <p:txEl>
                                              <p:pRg st="1" end="1"/>
                                            </p:txEl>
                                          </p:spTgt>
                                        </p:tgtEl>
                                        <p:attrNameLst>
                                          <p:attrName>ppt_w</p:attrName>
                                        </p:attrNameLst>
                                      </p:cBhvr>
                                      <p:tavLst>
                                        <p:tav tm="0">
                                          <p:val>
                                            <p:strVal val="0"/>
                                          </p:val>
                                        </p:tav>
                                        <p:tav tm="100000">
                                          <p:val>
                                            <p:strVal val="#ppt_w"/>
                                          </p:val>
                                        </p:tav>
                                      </p:tavLst>
                                    </p:anim>
                                    <p:anim calcmode="lin" valueType="num">
                                      <p:cBhvr additive="base">
                                        <p:cTn id="48" dur="500"/>
                                        <p:tgtEl>
                                          <p:spTgt spid="491">
                                            <p:txEl>
                                              <p:pRg st="1" end="1"/>
                                            </p:txEl>
                                          </p:spTgt>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491">
                                            <p:txEl>
                                              <p:pRg st="2" end="2"/>
                                            </p:txEl>
                                          </p:spTgt>
                                        </p:tgtEl>
                                        <p:attrNameLst>
                                          <p:attrName>style.visibility</p:attrName>
                                        </p:attrNameLst>
                                      </p:cBhvr>
                                      <p:to>
                                        <p:strVal val="visible"/>
                                      </p:to>
                                    </p:set>
                                    <p:anim calcmode="lin" valueType="num">
                                      <p:cBhvr additive="base">
                                        <p:cTn id="51" dur="500"/>
                                        <p:tgtEl>
                                          <p:spTgt spid="491">
                                            <p:txEl>
                                              <p:pRg st="2" end="2"/>
                                            </p:txEl>
                                          </p:spTgt>
                                        </p:tgtEl>
                                        <p:attrNameLst>
                                          <p:attrName>ppt_w</p:attrName>
                                        </p:attrNameLst>
                                      </p:cBhvr>
                                      <p:tavLst>
                                        <p:tav tm="0">
                                          <p:val>
                                            <p:strVal val="0"/>
                                          </p:val>
                                        </p:tav>
                                        <p:tav tm="100000">
                                          <p:val>
                                            <p:strVal val="#ppt_w"/>
                                          </p:val>
                                        </p:tav>
                                      </p:tavLst>
                                    </p:anim>
                                    <p:anim calcmode="lin" valueType="num">
                                      <p:cBhvr additive="base">
                                        <p:cTn id="52" dur="500"/>
                                        <p:tgtEl>
                                          <p:spTgt spid="491">
                                            <p:txEl>
                                              <p:pRg st="2" end="2"/>
                                            </p:txEl>
                                          </p:spTgt>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491">
                                            <p:txEl>
                                              <p:pRg st="3" end="3"/>
                                            </p:txEl>
                                          </p:spTgt>
                                        </p:tgtEl>
                                        <p:attrNameLst>
                                          <p:attrName>style.visibility</p:attrName>
                                        </p:attrNameLst>
                                      </p:cBhvr>
                                      <p:to>
                                        <p:strVal val="visible"/>
                                      </p:to>
                                    </p:set>
                                    <p:anim calcmode="lin" valueType="num">
                                      <p:cBhvr additive="base">
                                        <p:cTn id="55" dur="500"/>
                                        <p:tgtEl>
                                          <p:spTgt spid="491">
                                            <p:txEl>
                                              <p:pRg st="3" end="3"/>
                                            </p:txEl>
                                          </p:spTgt>
                                        </p:tgtEl>
                                        <p:attrNameLst>
                                          <p:attrName>ppt_w</p:attrName>
                                        </p:attrNameLst>
                                      </p:cBhvr>
                                      <p:tavLst>
                                        <p:tav tm="0">
                                          <p:val>
                                            <p:strVal val="0"/>
                                          </p:val>
                                        </p:tav>
                                        <p:tav tm="100000">
                                          <p:val>
                                            <p:strVal val="#ppt_w"/>
                                          </p:val>
                                        </p:tav>
                                      </p:tavLst>
                                    </p:anim>
                                    <p:anim calcmode="lin" valueType="num">
                                      <p:cBhvr additive="base">
                                        <p:cTn id="56" dur="500"/>
                                        <p:tgtEl>
                                          <p:spTgt spid="491">
                                            <p:txEl>
                                              <p:pRg st="3" end="3"/>
                                            </p:txEl>
                                          </p:spTgt>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491">
                                            <p:txEl>
                                              <p:pRg st="4" end="4"/>
                                            </p:txEl>
                                          </p:spTgt>
                                        </p:tgtEl>
                                        <p:attrNameLst>
                                          <p:attrName>style.visibility</p:attrName>
                                        </p:attrNameLst>
                                      </p:cBhvr>
                                      <p:to>
                                        <p:strVal val="visible"/>
                                      </p:to>
                                    </p:set>
                                    <p:anim calcmode="lin" valueType="num">
                                      <p:cBhvr additive="base">
                                        <p:cTn id="59" dur="500"/>
                                        <p:tgtEl>
                                          <p:spTgt spid="491">
                                            <p:txEl>
                                              <p:pRg st="4" end="4"/>
                                            </p:txEl>
                                          </p:spTgt>
                                        </p:tgtEl>
                                        <p:attrNameLst>
                                          <p:attrName>ppt_w</p:attrName>
                                        </p:attrNameLst>
                                      </p:cBhvr>
                                      <p:tavLst>
                                        <p:tav tm="0">
                                          <p:val>
                                            <p:strVal val="0"/>
                                          </p:val>
                                        </p:tav>
                                        <p:tav tm="100000">
                                          <p:val>
                                            <p:strVal val="#ppt_w"/>
                                          </p:val>
                                        </p:tav>
                                      </p:tavLst>
                                    </p:anim>
                                    <p:anim calcmode="lin" valueType="num">
                                      <p:cBhvr additive="base">
                                        <p:cTn id="60" dur="500"/>
                                        <p:tgtEl>
                                          <p:spTgt spid="491">
                                            <p:txEl>
                                              <p:pRg st="4" end="4"/>
                                            </p:txEl>
                                          </p:spTgt>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491">
                                            <p:txEl>
                                              <p:pRg st="5" end="5"/>
                                            </p:txEl>
                                          </p:spTgt>
                                        </p:tgtEl>
                                        <p:attrNameLst>
                                          <p:attrName>style.visibility</p:attrName>
                                        </p:attrNameLst>
                                      </p:cBhvr>
                                      <p:to>
                                        <p:strVal val="visible"/>
                                      </p:to>
                                    </p:set>
                                    <p:anim calcmode="lin" valueType="num">
                                      <p:cBhvr additive="base">
                                        <p:cTn id="63" dur="500"/>
                                        <p:tgtEl>
                                          <p:spTgt spid="491">
                                            <p:txEl>
                                              <p:pRg st="5" end="5"/>
                                            </p:txEl>
                                          </p:spTgt>
                                        </p:tgtEl>
                                        <p:attrNameLst>
                                          <p:attrName>ppt_w</p:attrName>
                                        </p:attrNameLst>
                                      </p:cBhvr>
                                      <p:tavLst>
                                        <p:tav tm="0">
                                          <p:val>
                                            <p:strVal val="0"/>
                                          </p:val>
                                        </p:tav>
                                        <p:tav tm="100000">
                                          <p:val>
                                            <p:strVal val="#ppt_w"/>
                                          </p:val>
                                        </p:tav>
                                      </p:tavLst>
                                    </p:anim>
                                    <p:anim calcmode="lin" valueType="num">
                                      <p:cBhvr additive="base">
                                        <p:cTn id="64" dur="500"/>
                                        <p:tgtEl>
                                          <p:spTgt spid="491">
                                            <p:txEl>
                                              <p:pRg st="5" end="5"/>
                                            </p:txEl>
                                          </p:spTgt>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491">
                                            <p:txEl>
                                              <p:pRg st="6" end="6"/>
                                            </p:txEl>
                                          </p:spTgt>
                                        </p:tgtEl>
                                        <p:attrNameLst>
                                          <p:attrName>style.visibility</p:attrName>
                                        </p:attrNameLst>
                                      </p:cBhvr>
                                      <p:to>
                                        <p:strVal val="visible"/>
                                      </p:to>
                                    </p:set>
                                    <p:anim calcmode="lin" valueType="num">
                                      <p:cBhvr additive="base">
                                        <p:cTn id="67" dur="500"/>
                                        <p:tgtEl>
                                          <p:spTgt spid="491">
                                            <p:txEl>
                                              <p:pRg st="6" end="6"/>
                                            </p:txEl>
                                          </p:spTgt>
                                        </p:tgtEl>
                                        <p:attrNameLst>
                                          <p:attrName>ppt_w</p:attrName>
                                        </p:attrNameLst>
                                      </p:cBhvr>
                                      <p:tavLst>
                                        <p:tav tm="0">
                                          <p:val>
                                            <p:strVal val="0"/>
                                          </p:val>
                                        </p:tav>
                                        <p:tav tm="100000">
                                          <p:val>
                                            <p:strVal val="#ppt_w"/>
                                          </p:val>
                                        </p:tav>
                                      </p:tavLst>
                                    </p:anim>
                                    <p:anim calcmode="lin" valueType="num">
                                      <p:cBhvr additive="base">
                                        <p:cTn id="68" dur="500"/>
                                        <p:tgtEl>
                                          <p:spTgt spid="491">
                                            <p:txEl>
                                              <p:pRg st="6" end="6"/>
                                            </p:txEl>
                                          </p:spTgt>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491">
                                            <p:txEl>
                                              <p:pRg st="7" end="7"/>
                                            </p:txEl>
                                          </p:spTgt>
                                        </p:tgtEl>
                                        <p:attrNameLst>
                                          <p:attrName>style.visibility</p:attrName>
                                        </p:attrNameLst>
                                      </p:cBhvr>
                                      <p:to>
                                        <p:strVal val="visible"/>
                                      </p:to>
                                    </p:set>
                                    <p:anim calcmode="lin" valueType="num">
                                      <p:cBhvr additive="base">
                                        <p:cTn id="71" dur="500"/>
                                        <p:tgtEl>
                                          <p:spTgt spid="491">
                                            <p:txEl>
                                              <p:pRg st="7" end="7"/>
                                            </p:txEl>
                                          </p:spTgt>
                                        </p:tgtEl>
                                        <p:attrNameLst>
                                          <p:attrName>ppt_w</p:attrName>
                                        </p:attrNameLst>
                                      </p:cBhvr>
                                      <p:tavLst>
                                        <p:tav tm="0">
                                          <p:val>
                                            <p:strVal val="0"/>
                                          </p:val>
                                        </p:tav>
                                        <p:tav tm="100000">
                                          <p:val>
                                            <p:strVal val="#ppt_w"/>
                                          </p:val>
                                        </p:tav>
                                      </p:tavLst>
                                    </p:anim>
                                    <p:anim calcmode="lin" valueType="num">
                                      <p:cBhvr additive="base">
                                        <p:cTn id="72" dur="500"/>
                                        <p:tgtEl>
                                          <p:spTgt spid="491">
                                            <p:txEl>
                                              <p:pRg st="7" end="7"/>
                                            </p:txEl>
                                          </p:spTgt>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491">
                                            <p:txEl>
                                              <p:pRg st="8" end="8"/>
                                            </p:txEl>
                                          </p:spTgt>
                                        </p:tgtEl>
                                        <p:attrNameLst>
                                          <p:attrName>style.visibility</p:attrName>
                                        </p:attrNameLst>
                                      </p:cBhvr>
                                      <p:to>
                                        <p:strVal val="visible"/>
                                      </p:to>
                                    </p:set>
                                    <p:anim calcmode="lin" valueType="num">
                                      <p:cBhvr additive="base">
                                        <p:cTn id="75" dur="500"/>
                                        <p:tgtEl>
                                          <p:spTgt spid="491">
                                            <p:txEl>
                                              <p:pRg st="8" end="8"/>
                                            </p:txEl>
                                          </p:spTgt>
                                        </p:tgtEl>
                                        <p:attrNameLst>
                                          <p:attrName>ppt_w</p:attrName>
                                        </p:attrNameLst>
                                      </p:cBhvr>
                                      <p:tavLst>
                                        <p:tav tm="0">
                                          <p:val>
                                            <p:strVal val="0"/>
                                          </p:val>
                                        </p:tav>
                                        <p:tav tm="100000">
                                          <p:val>
                                            <p:strVal val="#ppt_w"/>
                                          </p:val>
                                        </p:tav>
                                      </p:tavLst>
                                    </p:anim>
                                    <p:anim calcmode="lin" valueType="num">
                                      <p:cBhvr additive="base">
                                        <p:cTn id="76" dur="500"/>
                                        <p:tgtEl>
                                          <p:spTgt spid="491">
                                            <p:txEl>
                                              <p:pRg st="8" end="8"/>
                                            </p:txEl>
                                          </p:spTgt>
                                        </p:tgtEl>
                                        <p:attrNameLst>
                                          <p:attrName>ppt_h</p:attrName>
                                        </p:attrNameLst>
                                      </p:cBhvr>
                                      <p:tavLst>
                                        <p:tav tm="0">
                                          <p:val>
                                            <p:strVal val="0"/>
                                          </p:val>
                                        </p:tav>
                                        <p:tav tm="100000">
                                          <p:val>
                                            <p:strVal val="#ppt_h"/>
                                          </p:val>
                                        </p:tav>
                                      </p:tavLst>
                                    </p:anim>
                                  </p:childTnLst>
                                </p:cTn>
                              </p:par>
                            </p:childTnLst>
                          </p:cTn>
                        </p:par>
                        <p:par>
                          <p:cTn id="77" fill="hold">
                            <p:stCondLst>
                              <p:cond delay="1000"/>
                            </p:stCondLst>
                            <p:childTnLst>
                              <p:par>
                                <p:cTn id="78" presetID="23" presetClass="entr" presetSubtype="16" fill="hold" nodeType="afterEffect">
                                  <p:stCondLst>
                                    <p:cond delay="0"/>
                                  </p:stCondLst>
                                  <p:childTnLst>
                                    <p:set>
                                      <p:cBhvr>
                                        <p:cTn id="79" dur="1" fill="hold">
                                          <p:stCondLst>
                                            <p:cond delay="0"/>
                                          </p:stCondLst>
                                        </p:cTn>
                                        <p:tgtEl>
                                          <p:spTgt spid="487"/>
                                        </p:tgtEl>
                                        <p:attrNameLst>
                                          <p:attrName>style.visibility</p:attrName>
                                        </p:attrNameLst>
                                      </p:cBhvr>
                                      <p:to>
                                        <p:strVal val="visible"/>
                                      </p:to>
                                    </p:set>
                                    <p:anim calcmode="lin" valueType="num">
                                      <p:cBhvr additive="base">
                                        <p:cTn id="80" dur="500"/>
                                        <p:tgtEl>
                                          <p:spTgt spid="487"/>
                                        </p:tgtEl>
                                        <p:attrNameLst>
                                          <p:attrName>ppt_w</p:attrName>
                                        </p:attrNameLst>
                                      </p:cBhvr>
                                      <p:tavLst>
                                        <p:tav tm="0">
                                          <p:val>
                                            <p:strVal val="0"/>
                                          </p:val>
                                        </p:tav>
                                        <p:tav tm="100000">
                                          <p:val>
                                            <p:strVal val="#ppt_w"/>
                                          </p:val>
                                        </p:tav>
                                      </p:tavLst>
                                    </p:anim>
                                    <p:anim calcmode="lin" valueType="num">
                                      <p:cBhvr additive="base">
                                        <p:cTn id="81" dur="500"/>
                                        <p:tgtEl>
                                          <p:spTgt spid="487"/>
                                        </p:tgtEl>
                                        <p:attrNameLst>
                                          <p:attrName>ppt_h</p:attrName>
                                        </p:attrNameLst>
                                      </p:cBhvr>
                                      <p:tavLst>
                                        <p:tav tm="0">
                                          <p:val>
                                            <p:str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494"/>
                                        </p:tgtEl>
                                        <p:attrNameLst>
                                          <p:attrName>style.visibility</p:attrName>
                                        </p:attrNameLst>
                                      </p:cBhvr>
                                      <p:to>
                                        <p:strVal val="visible"/>
                                      </p:to>
                                    </p:set>
                                    <p:anim calcmode="lin" valueType="num">
                                      <p:cBhvr additive="base">
                                        <p:cTn id="84" dur="500"/>
                                        <p:tgtEl>
                                          <p:spTgt spid="494"/>
                                        </p:tgtEl>
                                        <p:attrNameLst>
                                          <p:attrName>ppt_w</p:attrName>
                                        </p:attrNameLst>
                                      </p:cBhvr>
                                      <p:tavLst>
                                        <p:tav tm="0">
                                          <p:val>
                                            <p:strVal val="0"/>
                                          </p:val>
                                        </p:tav>
                                        <p:tav tm="100000">
                                          <p:val>
                                            <p:strVal val="#ppt_w"/>
                                          </p:val>
                                        </p:tav>
                                      </p:tavLst>
                                    </p:anim>
                                    <p:anim calcmode="lin" valueType="num">
                                      <p:cBhvr additive="base">
                                        <p:cTn id="85" dur="500"/>
                                        <p:tgtEl>
                                          <p:spTgt spid="494"/>
                                        </p:tgtEl>
                                        <p:attrNameLst>
                                          <p:attrName>ppt_h</p:attrName>
                                        </p:attrNameLst>
                                      </p:cBhvr>
                                      <p:tavLst>
                                        <p:tav tm="0">
                                          <p:val>
                                            <p:strVal val="0"/>
                                          </p:val>
                                        </p:tav>
                                        <p:tav tm="100000">
                                          <p:val>
                                            <p:strVal val="#ppt_h"/>
                                          </p:val>
                                        </p:tav>
                                      </p:tavLst>
                                    </p:anim>
                                  </p:childTnLst>
                                </p:cTn>
                              </p:par>
                              <p:par>
                                <p:cTn id="86" presetID="23" presetClass="entr" presetSubtype="16" fill="hold" nodeType="withEffect">
                                  <p:stCondLst>
                                    <p:cond delay="0"/>
                                  </p:stCondLst>
                                  <p:childTnLst>
                                    <p:set>
                                      <p:cBhvr>
                                        <p:cTn id="87" dur="1" fill="hold">
                                          <p:stCondLst>
                                            <p:cond delay="0"/>
                                          </p:stCondLst>
                                        </p:cTn>
                                        <p:tgtEl>
                                          <p:spTgt spid="495">
                                            <p:txEl>
                                              <p:pRg st="0" end="0"/>
                                            </p:txEl>
                                          </p:spTgt>
                                        </p:tgtEl>
                                        <p:attrNameLst>
                                          <p:attrName>style.visibility</p:attrName>
                                        </p:attrNameLst>
                                      </p:cBhvr>
                                      <p:to>
                                        <p:strVal val="visible"/>
                                      </p:to>
                                    </p:set>
                                    <p:anim calcmode="lin" valueType="num">
                                      <p:cBhvr additive="base">
                                        <p:cTn id="88" dur="500"/>
                                        <p:tgtEl>
                                          <p:spTgt spid="495">
                                            <p:txEl>
                                              <p:pRg st="0" end="0"/>
                                            </p:txEl>
                                          </p:spTgt>
                                        </p:tgtEl>
                                        <p:attrNameLst>
                                          <p:attrName>ppt_w</p:attrName>
                                        </p:attrNameLst>
                                      </p:cBhvr>
                                      <p:tavLst>
                                        <p:tav tm="0">
                                          <p:val>
                                            <p:strVal val="0"/>
                                          </p:val>
                                        </p:tav>
                                        <p:tav tm="100000">
                                          <p:val>
                                            <p:strVal val="#ppt_w"/>
                                          </p:val>
                                        </p:tav>
                                      </p:tavLst>
                                    </p:anim>
                                    <p:anim calcmode="lin" valueType="num">
                                      <p:cBhvr additive="base">
                                        <p:cTn id="89" dur="500"/>
                                        <p:tgtEl>
                                          <p:spTgt spid="495">
                                            <p:txEl>
                                              <p:pRg st="0" end="0"/>
                                            </p:txEl>
                                          </p:spTgt>
                                        </p:tgtEl>
                                        <p:attrNameLst>
                                          <p:attrName>ppt_h</p:attrName>
                                        </p:attrNameLst>
                                      </p:cBhvr>
                                      <p:tavLst>
                                        <p:tav tm="0">
                                          <p:val>
                                            <p:strVal val="0"/>
                                          </p:val>
                                        </p:tav>
                                        <p:tav tm="100000">
                                          <p:val>
                                            <p:strVal val="#ppt_h"/>
                                          </p:val>
                                        </p:tav>
                                      </p:tavLst>
                                    </p:anim>
                                  </p:childTnLst>
                                </p:cTn>
                              </p:par>
                              <p:par>
                                <p:cTn id="90" presetID="23" presetClass="entr" presetSubtype="16" fill="hold" nodeType="withEffect">
                                  <p:stCondLst>
                                    <p:cond delay="0"/>
                                  </p:stCondLst>
                                  <p:childTnLst>
                                    <p:set>
                                      <p:cBhvr>
                                        <p:cTn id="91" dur="1" fill="hold">
                                          <p:stCondLst>
                                            <p:cond delay="0"/>
                                          </p:stCondLst>
                                        </p:cTn>
                                        <p:tgtEl>
                                          <p:spTgt spid="495">
                                            <p:txEl>
                                              <p:pRg st="1" end="1"/>
                                            </p:txEl>
                                          </p:spTgt>
                                        </p:tgtEl>
                                        <p:attrNameLst>
                                          <p:attrName>style.visibility</p:attrName>
                                        </p:attrNameLst>
                                      </p:cBhvr>
                                      <p:to>
                                        <p:strVal val="visible"/>
                                      </p:to>
                                    </p:set>
                                    <p:anim calcmode="lin" valueType="num">
                                      <p:cBhvr additive="base">
                                        <p:cTn id="92" dur="500"/>
                                        <p:tgtEl>
                                          <p:spTgt spid="495">
                                            <p:txEl>
                                              <p:pRg st="1" end="1"/>
                                            </p:txEl>
                                          </p:spTgt>
                                        </p:tgtEl>
                                        <p:attrNameLst>
                                          <p:attrName>ppt_w</p:attrName>
                                        </p:attrNameLst>
                                      </p:cBhvr>
                                      <p:tavLst>
                                        <p:tav tm="0">
                                          <p:val>
                                            <p:strVal val="0"/>
                                          </p:val>
                                        </p:tav>
                                        <p:tav tm="100000">
                                          <p:val>
                                            <p:strVal val="#ppt_w"/>
                                          </p:val>
                                        </p:tav>
                                      </p:tavLst>
                                    </p:anim>
                                    <p:anim calcmode="lin" valueType="num">
                                      <p:cBhvr additive="base">
                                        <p:cTn id="93" dur="500"/>
                                        <p:tgtEl>
                                          <p:spTgt spid="495">
                                            <p:txEl>
                                              <p:pRg st="1" end="1"/>
                                            </p:txEl>
                                          </p:spTgt>
                                        </p:tgtEl>
                                        <p:attrNameLst>
                                          <p:attrName>ppt_h</p:attrName>
                                        </p:attrNameLst>
                                      </p:cBhvr>
                                      <p:tavLst>
                                        <p:tav tm="0">
                                          <p:val>
                                            <p:strVal val="0"/>
                                          </p:val>
                                        </p:tav>
                                        <p:tav tm="100000">
                                          <p:val>
                                            <p:strVal val="#ppt_h"/>
                                          </p:val>
                                        </p:tav>
                                      </p:tavLst>
                                    </p:anim>
                                  </p:childTnLst>
                                </p:cTn>
                              </p:par>
                              <p:par>
                                <p:cTn id="94" presetID="23" presetClass="entr" presetSubtype="16" fill="hold" nodeType="withEffect">
                                  <p:stCondLst>
                                    <p:cond delay="0"/>
                                  </p:stCondLst>
                                  <p:childTnLst>
                                    <p:set>
                                      <p:cBhvr>
                                        <p:cTn id="95" dur="1" fill="hold">
                                          <p:stCondLst>
                                            <p:cond delay="0"/>
                                          </p:stCondLst>
                                        </p:cTn>
                                        <p:tgtEl>
                                          <p:spTgt spid="495">
                                            <p:txEl>
                                              <p:pRg st="2" end="2"/>
                                            </p:txEl>
                                          </p:spTgt>
                                        </p:tgtEl>
                                        <p:attrNameLst>
                                          <p:attrName>style.visibility</p:attrName>
                                        </p:attrNameLst>
                                      </p:cBhvr>
                                      <p:to>
                                        <p:strVal val="visible"/>
                                      </p:to>
                                    </p:set>
                                    <p:anim calcmode="lin" valueType="num">
                                      <p:cBhvr additive="base">
                                        <p:cTn id="96" dur="500"/>
                                        <p:tgtEl>
                                          <p:spTgt spid="495">
                                            <p:txEl>
                                              <p:pRg st="2" end="2"/>
                                            </p:txEl>
                                          </p:spTgt>
                                        </p:tgtEl>
                                        <p:attrNameLst>
                                          <p:attrName>ppt_w</p:attrName>
                                        </p:attrNameLst>
                                      </p:cBhvr>
                                      <p:tavLst>
                                        <p:tav tm="0">
                                          <p:val>
                                            <p:strVal val="0"/>
                                          </p:val>
                                        </p:tav>
                                        <p:tav tm="100000">
                                          <p:val>
                                            <p:strVal val="#ppt_w"/>
                                          </p:val>
                                        </p:tav>
                                      </p:tavLst>
                                    </p:anim>
                                    <p:anim calcmode="lin" valueType="num">
                                      <p:cBhvr additive="base">
                                        <p:cTn id="97" dur="500"/>
                                        <p:tgtEl>
                                          <p:spTgt spid="495">
                                            <p:txEl>
                                              <p:pRg st="2" end="2"/>
                                            </p:txEl>
                                          </p:spTgt>
                                        </p:tgtEl>
                                        <p:attrNameLst>
                                          <p:attrName>ppt_h</p:attrName>
                                        </p:attrNameLst>
                                      </p:cBhvr>
                                      <p:tavLst>
                                        <p:tav tm="0">
                                          <p:val>
                                            <p:strVal val="0"/>
                                          </p:val>
                                        </p:tav>
                                        <p:tav tm="100000">
                                          <p:val>
                                            <p:strVal val="#ppt_h"/>
                                          </p:val>
                                        </p:tav>
                                      </p:tavLst>
                                    </p:anim>
                                  </p:childTnLst>
                                </p:cTn>
                              </p:par>
                              <p:par>
                                <p:cTn id="98" presetID="23" presetClass="entr" presetSubtype="16" fill="hold" nodeType="withEffect">
                                  <p:stCondLst>
                                    <p:cond delay="0"/>
                                  </p:stCondLst>
                                  <p:childTnLst>
                                    <p:set>
                                      <p:cBhvr>
                                        <p:cTn id="99" dur="1" fill="hold">
                                          <p:stCondLst>
                                            <p:cond delay="0"/>
                                          </p:stCondLst>
                                        </p:cTn>
                                        <p:tgtEl>
                                          <p:spTgt spid="495">
                                            <p:txEl>
                                              <p:pRg st="3" end="3"/>
                                            </p:txEl>
                                          </p:spTgt>
                                        </p:tgtEl>
                                        <p:attrNameLst>
                                          <p:attrName>style.visibility</p:attrName>
                                        </p:attrNameLst>
                                      </p:cBhvr>
                                      <p:to>
                                        <p:strVal val="visible"/>
                                      </p:to>
                                    </p:set>
                                    <p:anim calcmode="lin" valueType="num">
                                      <p:cBhvr additive="base">
                                        <p:cTn id="100" dur="500"/>
                                        <p:tgtEl>
                                          <p:spTgt spid="495">
                                            <p:txEl>
                                              <p:pRg st="3" end="3"/>
                                            </p:txEl>
                                          </p:spTgt>
                                        </p:tgtEl>
                                        <p:attrNameLst>
                                          <p:attrName>ppt_w</p:attrName>
                                        </p:attrNameLst>
                                      </p:cBhvr>
                                      <p:tavLst>
                                        <p:tav tm="0">
                                          <p:val>
                                            <p:strVal val="0"/>
                                          </p:val>
                                        </p:tav>
                                        <p:tav tm="100000">
                                          <p:val>
                                            <p:strVal val="#ppt_w"/>
                                          </p:val>
                                        </p:tav>
                                      </p:tavLst>
                                    </p:anim>
                                    <p:anim calcmode="lin" valueType="num">
                                      <p:cBhvr additive="base">
                                        <p:cTn id="101" dur="500"/>
                                        <p:tgtEl>
                                          <p:spTgt spid="495">
                                            <p:txEl>
                                              <p:pRg st="3" end="3"/>
                                            </p:txEl>
                                          </p:spTgt>
                                        </p:tgtEl>
                                        <p:attrNameLst>
                                          <p:attrName>ppt_h</p:attrName>
                                        </p:attrNameLst>
                                      </p:cBhvr>
                                      <p:tavLst>
                                        <p:tav tm="0">
                                          <p:val>
                                            <p:strVal val="0"/>
                                          </p:val>
                                        </p:tav>
                                        <p:tav tm="100000">
                                          <p:val>
                                            <p:strVal val="#ppt_h"/>
                                          </p:val>
                                        </p:tav>
                                      </p:tavLst>
                                    </p:anim>
                                  </p:childTnLst>
                                </p:cTn>
                              </p:par>
                              <p:par>
                                <p:cTn id="102" presetID="23" presetClass="entr" presetSubtype="16" fill="hold" nodeType="withEffect">
                                  <p:stCondLst>
                                    <p:cond delay="0"/>
                                  </p:stCondLst>
                                  <p:childTnLst>
                                    <p:set>
                                      <p:cBhvr>
                                        <p:cTn id="103" dur="1" fill="hold">
                                          <p:stCondLst>
                                            <p:cond delay="0"/>
                                          </p:stCondLst>
                                        </p:cTn>
                                        <p:tgtEl>
                                          <p:spTgt spid="495">
                                            <p:txEl>
                                              <p:pRg st="4" end="4"/>
                                            </p:txEl>
                                          </p:spTgt>
                                        </p:tgtEl>
                                        <p:attrNameLst>
                                          <p:attrName>style.visibility</p:attrName>
                                        </p:attrNameLst>
                                      </p:cBhvr>
                                      <p:to>
                                        <p:strVal val="visible"/>
                                      </p:to>
                                    </p:set>
                                    <p:anim calcmode="lin" valueType="num">
                                      <p:cBhvr additive="base">
                                        <p:cTn id="104" dur="500"/>
                                        <p:tgtEl>
                                          <p:spTgt spid="495">
                                            <p:txEl>
                                              <p:pRg st="4" end="4"/>
                                            </p:txEl>
                                          </p:spTgt>
                                        </p:tgtEl>
                                        <p:attrNameLst>
                                          <p:attrName>ppt_w</p:attrName>
                                        </p:attrNameLst>
                                      </p:cBhvr>
                                      <p:tavLst>
                                        <p:tav tm="0">
                                          <p:val>
                                            <p:strVal val="0"/>
                                          </p:val>
                                        </p:tav>
                                        <p:tav tm="100000">
                                          <p:val>
                                            <p:strVal val="#ppt_w"/>
                                          </p:val>
                                        </p:tav>
                                      </p:tavLst>
                                    </p:anim>
                                    <p:anim calcmode="lin" valueType="num">
                                      <p:cBhvr additive="base">
                                        <p:cTn id="105" dur="500"/>
                                        <p:tgtEl>
                                          <p:spTgt spid="495">
                                            <p:txEl>
                                              <p:pRg st="4" end="4"/>
                                            </p:txEl>
                                          </p:spTgt>
                                        </p:tgtEl>
                                        <p:attrNameLst>
                                          <p:attrName>ppt_h</p:attrName>
                                        </p:attrNameLst>
                                      </p:cBhvr>
                                      <p:tavLst>
                                        <p:tav tm="0">
                                          <p:val>
                                            <p:strVal val="0"/>
                                          </p:val>
                                        </p:tav>
                                        <p:tav tm="100000">
                                          <p:val>
                                            <p:strVal val="#ppt_h"/>
                                          </p:val>
                                        </p:tav>
                                      </p:tavLst>
                                    </p:anim>
                                  </p:childTnLst>
                                </p:cTn>
                              </p:par>
                              <p:par>
                                <p:cTn id="106" presetID="23" presetClass="entr" presetSubtype="16" fill="hold" nodeType="withEffect">
                                  <p:stCondLst>
                                    <p:cond delay="0"/>
                                  </p:stCondLst>
                                  <p:childTnLst>
                                    <p:set>
                                      <p:cBhvr>
                                        <p:cTn id="107" dur="1" fill="hold">
                                          <p:stCondLst>
                                            <p:cond delay="0"/>
                                          </p:stCondLst>
                                        </p:cTn>
                                        <p:tgtEl>
                                          <p:spTgt spid="495">
                                            <p:txEl>
                                              <p:pRg st="5" end="5"/>
                                            </p:txEl>
                                          </p:spTgt>
                                        </p:tgtEl>
                                        <p:attrNameLst>
                                          <p:attrName>style.visibility</p:attrName>
                                        </p:attrNameLst>
                                      </p:cBhvr>
                                      <p:to>
                                        <p:strVal val="visible"/>
                                      </p:to>
                                    </p:set>
                                    <p:anim calcmode="lin" valueType="num">
                                      <p:cBhvr additive="base">
                                        <p:cTn id="108" dur="500"/>
                                        <p:tgtEl>
                                          <p:spTgt spid="495">
                                            <p:txEl>
                                              <p:pRg st="5" end="5"/>
                                            </p:txEl>
                                          </p:spTgt>
                                        </p:tgtEl>
                                        <p:attrNameLst>
                                          <p:attrName>ppt_w</p:attrName>
                                        </p:attrNameLst>
                                      </p:cBhvr>
                                      <p:tavLst>
                                        <p:tav tm="0">
                                          <p:val>
                                            <p:strVal val="0"/>
                                          </p:val>
                                        </p:tav>
                                        <p:tav tm="100000">
                                          <p:val>
                                            <p:strVal val="#ppt_w"/>
                                          </p:val>
                                        </p:tav>
                                      </p:tavLst>
                                    </p:anim>
                                    <p:anim calcmode="lin" valueType="num">
                                      <p:cBhvr additive="base">
                                        <p:cTn id="109" dur="500"/>
                                        <p:tgtEl>
                                          <p:spTgt spid="495">
                                            <p:txEl>
                                              <p:pRg st="5" end="5"/>
                                            </p:txEl>
                                          </p:spTgt>
                                        </p:tgtEl>
                                        <p:attrNameLst>
                                          <p:attrName>ppt_h</p:attrName>
                                        </p:attrNameLst>
                                      </p:cBhvr>
                                      <p:tavLst>
                                        <p:tav tm="0">
                                          <p:val>
                                            <p:strVal val="0"/>
                                          </p:val>
                                        </p:tav>
                                        <p:tav tm="100000">
                                          <p:val>
                                            <p:strVal val="#ppt_h"/>
                                          </p:val>
                                        </p:tav>
                                      </p:tavLst>
                                    </p:anim>
                                  </p:childTnLst>
                                </p:cTn>
                              </p:par>
                              <p:par>
                                <p:cTn id="110" presetID="23" presetClass="entr" presetSubtype="16" fill="hold" nodeType="withEffect">
                                  <p:stCondLst>
                                    <p:cond delay="0"/>
                                  </p:stCondLst>
                                  <p:childTnLst>
                                    <p:set>
                                      <p:cBhvr>
                                        <p:cTn id="111" dur="1" fill="hold">
                                          <p:stCondLst>
                                            <p:cond delay="0"/>
                                          </p:stCondLst>
                                        </p:cTn>
                                        <p:tgtEl>
                                          <p:spTgt spid="495">
                                            <p:txEl>
                                              <p:pRg st="6" end="6"/>
                                            </p:txEl>
                                          </p:spTgt>
                                        </p:tgtEl>
                                        <p:attrNameLst>
                                          <p:attrName>style.visibility</p:attrName>
                                        </p:attrNameLst>
                                      </p:cBhvr>
                                      <p:to>
                                        <p:strVal val="visible"/>
                                      </p:to>
                                    </p:set>
                                    <p:anim calcmode="lin" valueType="num">
                                      <p:cBhvr additive="base">
                                        <p:cTn id="112" dur="500"/>
                                        <p:tgtEl>
                                          <p:spTgt spid="495">
                                            <p:txEl>
                                              <p:pRg st="6" end="6"/>
                                            </p:txEl>
                                          </p:spTgt>
                                        </p:tgtEl>
                                        <p:attrNameLst>
                                          <p:attrName>ppt_w</p:attrName>
                                        </p:attrNameLst>
                                      </p:cBhvr>
                                      <p:tavLst>
                                        <p:tav tm="0">
                                          <p:val>
                                            <p:strVal val="0"/>
                                          </p:val>
                                        </p:tav>
                                        <p:tav tm="100000">
                                          <p:val>
                                            <p:strVal val="#ppt_w"/>
                                          </p:val>
                                        </p:tav>
                                      </p:tavLst>
                                    </p:anim>
                                    <p:anim calcmode="lin" valueType="num">
                                      <p:cBhvr additive="base">
                                        <p:cTn id="113" dur="500"/>
                                        <p:tgtEl>
                                          <p:spTgt spid="495">
                                            <p:txEl>
                                              <p:pRg st="6" end="6"/>
                                            </p:txEl>
                                          </p:spTgt>
                                        </p:tgtEl>
                                        <p:attrNameLst>
                                          <p:attrName>ppt_h</p:attrName>
                                        </p:attrNameLst>
                                      </p:cBhvr>
                                      <p:tavLst>
                                        <p:tav tm="0">
                                          <p:val>
                                            <p:strVal val="0"/>
                                          </p:val>
                                        </p:tav>
                                        <p:tav tm="100000">
                                          <p:val>
                                            <p:strVal val="#ppt_h"/>
                                          </p:val>
                                        </p:tav>
                                      </p:tavLst>
                                    </p:anim>
                                  </p:childTnLst>
                                </p:cTn>
                              </p:par>
                              <p:par>
                                <p:cTn id="114" presetID="23" presetClass="entr" presetSubtype="16" fill="hold" nodeType="withEffect">
                                  <p:stCondLst>
                                    <p:cond delay="0"/>
                                  </p:stCondLst>
                                  <p:childTnLst>
                                    <p:set>
                                      <p:cBhvr>
                                        <p:cTn id="115" dur="1" fill="hold">
                                          <p:stCondLst>
                                            <p:cond delay="0"/>
                                          </p:stCondLst>
                                        </p:cTn>
                                        <p:tgtEl>
                                          <p:spTgt spid="495">
                                            <p:txEl>
                                              <p:pRg st="7" end="7"/>
                                            </p:txEl>
                                          </p:spTgt>
                                        </p:tgtEl>
                                        <p:attrNameLst>
                                          <p:attrName>style.visibility</p:attrName>
                                        </p:attrNameLst>
                                      </p:cBhvr>
                                      <p:to>
                                        <p:strVal val="visible"/>
                                      </p:to>
                                    </p:set>
                                    <p:anim calcmode="lin" valueType="num">
                                      <p:cBhvr additive="base">
                                        <p:cTn id="116" dur="500"/>
                                        <p:tgtEl>
                                          <p:spTgt spid="495">
                                            <p:txEl>
                                              <p:pRg st="7" end="7"/>
                                            </p:txEl>
                                          </p:spTgt>
                                        </p:tgtEl>
                                        <p:attrNameLst>
                                          <p:attrName>ppt_w</p:attrName>
                                        </p:attrNameLst>
                                      </p:cBhvr>
                                      <p:tavLst>
                                        <p:tav tm="0">
                                          <p:val>
                                            <p:strVal val="0"/>
                                          </p:val>
                                        </p:tav>
                                        <p:tav tm="100000">
                                          <p:val>
                                            <p:strVal val="#ppt_w"/>
                                          </p:val>
                                        </p:tav>
                                      </p:tavLst>
                                    </p:anim>
                                    <p:anim calcmode="lin" valueType="num">
                                      <p:cBhvr additive="base">
                                        <p:cTn id="117" dur="500"/>
                                        <p:tgtEl>
                                          <p:spTgt spid="495">
                                            <p:txEl>
                                              <p:pRg st="7" end="7"/>
                                            </p:txEl>
                                          </p:spTgt>
                                        </p:tgtEl>
                                        <p:attrNameLst>
                                          <p:attrName>ppt_h</p:attrName>
                                        </p:attrNameLst>
                                      </p:cBhvr>
                                      <p:tavLst>
                                        <p:tav tm="0">
                                          <p:val>
                                            <p:strVal val="0"/>
                                          </p:val>
                                        </p:tav>
                                        <p:tav tm="100000">
                                          <p:val>
                                            <p:strVal val="#ppt_h"/>
                                          </p:val>
                                        </p:tav>
                                      </p:tavLst>
                                    </p:anim>
                                  </p:childTnLst>
                                </p:cTn>
                              </p:par>
                              <p:par>
                                <p:cTn id="118" presetID="23" presetClass="entr" presetSubtype="16" fill="hold" nodeType="withEffect">
                                  <p:stCondLst>
                                    <p:cond delay="0"/>
                                  </p:stCondLst>
                                  <p:childTnLst>
                                    <p:set>
                                      <p:cBhvr>
                                        <p:cTn id="119" dur="1" fill="hold">
                                          <p:stCondLst>
                                            <p:cond delay="0"/>
                                          </p:stCondLst>
                                        </p:cTn>
                                        <p:tgtEl>
                                          <p:spTgt spid="495">
                                            <p:txEl>
                                              <p:pRg st="8" end="8"/>
                                            </p:txEl>
                                          </p:spTgt>
                                        </p:tgtEl>
                                        <p:attrNameLst>
                                          <p:attrName>style.visibility</p:attrName>
                                        </p:attrNameLst>
                                      </p:cBhvr>
                                      <p:to>
                                        <p:strVal val="visible"/>
                                      </p:to>
                                    </p:set>
                                    <p:anim calcmode="lin" valueType="num">
                                      <p:cBhvr additive="base">
                                        <p:cTn id="120" dur="500"/>
                                        <p:tgtEl>
                                          <p:spTgt spid="495">
                                            <p:txEl>
                                              <p:pRg st="8" end="8"/>
                                            </p:txEl>
                                          </p:spTgt>
                                        </p:tgtEl>
                                        <p:attrNameLst>
                                          <p:attrName>ppt_w</p:attrName>
                                        </p:attrNameLst>
                                      </p:cBhvr>
                                      <p:tavLst>
                                        <p:tav tm="0">
                                          <p:val>
                                            <p:strVal val="0"/>
                                          </p:val>
                                        </p:tav>
                                        <p:tav tm="100000">
                                          <p:val>
                                            <p:strVal val="#ppt_w"/>
                                          </p:val>
                                        </p:tav>
                                      </p:tavLst>
                                    </p:anim>
                                    <p:anim calcmode="lin" valueType="num">
                                      <p:cBhvr additive="base">
                                        <p:cTn id="121" dur="500"/>
                                        <p:tgtEl>
                                          <p:spTgt spid="495">
                                            <p:txEl>
                                              <p:pRg st="8" end="8"/>
                                            </p:txEl>
                                          </p:spTgt>
                                        </p:tgtEl>
                                        <p:attrNameLst>
                                          <p:attrName>ppt_h</p:attrName>
                                        </p:attrNameLst>
                                      </p:cBhvr>
                                      <p:tavLst>
                                        <p:tav tm="0">
                                          <p:val>
                                            <p:strVal val="0"/>
                                          </p:val>
                                        </p:tav>
                                        <p:tav tm="100000">
                                          <p:val>
                                            <p:strVal val="#ppt_h"/>
                                          </p:val>
                                        </p:tav>
                                      </p:tavLst>
                                    </p:anim>
                                  </p:childTnLst>
                                </p:cTn>
                              </p:par>
                            </p:childTnLst>
                          </p:cTn>
                        </p:par>
                        <p:par>
                          <p:cTn id="122" fill="hold">
                            <p:stCondLst>
                              <p:cond delay="1500"/>
                            </p:stCondLst>
                            <p:childTnLst>
                              <p:par>
                                <p:cTn id="123" presetID="23" presetClass="entr" presetSubtype="16" fill="hold" nodeType="afterEffect">
                                  <p:stCondLst>
                                    <p:cond delay="0"/>
                                  </p:stCondLst>
                                  <p:childTnLst>
                                    <p:set>
                                      <p:cBhvr>
                                        <p:cTn id="124" dur="1" fill="hold">
                                          <p:stCondLst>
                                            <p:cond delay="0"/>
                                          </p:stCondLst>
                                        </p:cTn>
                                        <p:tgtEl>
                                          <p:spTgt spid="488"/>
                                        </p:tgtEl>
                                        <p:attrNameLst>
                                          <p:attrName>style.visibility</p:attrName>
                                        </p:attrNameLst>
                                      </p:cBhvr>
                                      <p:to>
                                        <p:strVal val="visible"/>
                                      </p:to>
                                    </p:set>
                                    <p:anim calcmode="lin" valueType="num">
                                      <p:cBhvr additive="base">
                                        <p:cTn id="125" dur="500"/>
                                        <p:tgtEl>
                                          <p:spTgt spid="488"/>
                                        </p:tgtEl>
                                        <p:attrNameLst>
                                          <p:attrName>ppt_w</p:attrName>
                                        </p:attrNameLst>
                                      </p:cBhvr>
                                      <p:tavLst>
                                        <p:tav tm="0">
                                          <p:val>
                                            <p:strVal val="0"/>
                                          </p:val>
                                        </p:tav>
                                        <p:tav tm="100000">
                                          <p:val>
                                            <p:strVal val="#ppt_w"/>
                                          </p:val>
                                        </p:tav>
                                      </p:tavLst>
                                    </p:anim>
                                    <p:anim calcmode="lin" valueType="num">
                                      <p:cBhvr additive="base">
                                        <p:cTn id="126" dur="500"/>
                                        <p:tgtEl>
                                          <p:spTgt spid="488"/>
                                        </p:tgtEl>
                                        <p:attrNameLst>
                                          <p:attrName>ppt_h</p:attrName>
                                        </p:attrNameLst>
                                      </p:cBhvr>
                                      <p:tavLst>
                                        <p:tav tm="0">
                                          <p:val>
                                            <p:strVal val="0"/>
                                          </p:val>
                                        </p:tav>
                                        <p:tav tm="100000">
                                          <p:val>
                                            <p:strVal val="#ppt_h"/>
                                          </p:val>
                                        </p:tav>
                                      </p:tavLst>
                                    </p:anim>
                                  </p:childTnLst>
                                </p:cTn>
                              </p:par>
                              <p:par>
                                <p:cTn id="127" presetID="23" presetClass="entr" presetSubtype="16" fill="hold" nodeType="withEffect">
                                  <p:stCondLst>
                                    <p:cond delay="0"/>
                                  </p:stCondLst>
                                  <p:childTnLst>
                                    <p:set>
                                      <p:cBhvr>
                                        <p:cTn id="128" dur="1" fill="hold">
                                          <p:stCondLst>
                                            <p:cond delay="0"/>
                                          </p:stCondLst>
                                        </p:cTn>
                                        <p:tgtEl>
                                          <p:spTgt spid="492"/>
                                        </p:tgtEl>
                                        <p:attrNameLst>
                                          <p:attrName>style.visibility</p:attrName>
                                        </p:attrNameLst>
                                      </p:cBhvr>
                                      <p:to>
                                        <p:strVal val="visible"/>
                                      </p:to>
                                    </p:set>
                                    <p:anim calcmode="lin" valueType="num">
                                      <p:cBhvr additive="base">
                                        <p:cTn id="129" dur="500"/>
                                        <p:tgtEl>
                                          <p:spTgt spid="492"/>
                                        </p:tgtEl>
                                        <p:attrNameLst>
                                          <p:attrName>ppt_w</p:attrName>
                                        </p:attrNameLst>
                                      </p:cBhvr>
                                      <p:tavLst>
                                        <p:tav tm="0">
                                          <p:val>
                                            <p:strVal val="0"/>
                                          </p:val>
                                        </p:tav>
                                        <p:tav tm="100000">
                                          <p:val>
                                            <p:strVal val="#ppt_w"/>
                                          </p:val>
                                        </p:tav>
                                      </p:tavLst>
                                    </p:anim>
                                    <p:anim calcmode="lin" valueType="num">
                                      <p:cBhvr additive="base">
                                        <p:cTn id="130" dur="500"/>
                                        <p:tgtEl>
                                          <p:spTgt spid="492"/>
                                        </p:tgtEl>
                                        <p:attrNameLst>
                                          <p:attrName>ppt_h</p:attrName>
                                        </p:attrNameLst>
                                      </p:cBhvr>
                                      <p:tavLst>
                                        <p:tav tm="0">
                                          <p:val>
                                            <p:strVal val="0"/>
                                          </p:val>
                                        </p:tav>
                                        <p:tav tm="100000">
                                          <p:val>
                                            <p:strVal val="#ppt_h"/>
                                          </p:val>
                                        </p:tav>
                                      </p:tavLst>
                                    </p:anim>
                                  </p:childTnLst>
                                </p:cTn>
                              </p:par>
                              <p:par>
                                <p:cTn id="131" presetID="23" presetClass="entr" presetSubtype="16" fill="hold" nodeType="withEffect">
                                  <p:stCondLst>
                                    <p:cond delay="0"/>
                                  </p:stCondLst>
                                  <p:childTnLst>
                                    <p:set>
                                      <p:cBhvr>
                                        <p:cTn id="132" dur="1" fill="hold">
                                          <p:stCondLst>
                                            <p:cond delay="0"/>
                                          </p:stCondLst>
                                        </p:cTn>
                                        <p:tgtEl>
                                          <p:spTgt spid="493">
                                            <p:txEl>
                                              <p:pRg st="0" end="0"/>
                                            </p:txEl>
                                          </p:spTgt>
                                        </p:tgtEl>
                                        <p:attrNameLst>
                                          <p:attrName>style.visibility</p:attrName>
                                        </p:attrNameLst>
                                      </p:cBhvr>
                                      <p:to>
                                        <p:strVal val="visible"/>
                                      </p:to>
                                    </p:set>
                                    <p:anim calcmode="lin" valueType="num">
                                      <p:cBhvr additive="base">
                                        <p:cTn id="133" dur="500"/>
                                        <p:tgtEl>
                                          <p:spTgt spid="493">
                                            <p:txEl>
                                              <p:pRg st="0" end="0"/>
                                            </p:txEl>
                                          </p:spTgt>
                                        </p:tgtEl>
                                        <p:attrNameLst>
                                          <p:attrName>ppt_w</p:attrName>
                                        </p:attrNameLst>
                                      </p:cBhvr>
                                      <p:tavLst>
                                        <p:tav tm="0">
                                          <p:val>
                                            <p:strVal val="0"/>
                                          </p:val>
                                        </p:tav>
                                        <p:tav tm="100000">
                                          <p:val>
                                            <p:strVal val="#ppt_w"/>
                                          </p:val>
                                        </p:tav>
                                      </p:tavLst>
                                    </p:anim>
                                    <p:anim calcmode="lin" valueType="num">
                                      <p:cBhvr additive="base">
                                        <p:cTn id="134" dur="500"/>
                                        <p:tgtEl>
                                          <p:spTgt spid="493">
                                            <p:txEl>
                                              <p:pRg st="0" end="0"/>
                                            </p:txEl>
                                          </p:spTgt>
                                        </p:tgtEl>
                                        <p:attrNameLst>
                                          <p:attrName>ppt_h</p:attrName>
                                        </p:attrNameLst>
                                      </p:cBhvr>
                                      <p:tavLst>
                                        <p:tav tm="0">
                                          <p:val>
                                            <p:strVal val="0"/>
                                          </p:val>
                                        </p:tav>
                                        <p:tav tm="100000">
                                          <p:val>
                                            <p:strVal val="#ppt_h"/>
                                          </p:val>
                                        </p:tav>
                                      </p:tavLst>
                                    </p:anim>
                                  </p:childTnLst>
                                </p:cTn>
                              </p:par>
                              <p:par>
                                <p:cTn id="135" presetID="23" presetClass="entr" presetSubtype="16" fill="hold" nodeType="withEffect">
                                  <p:stCondLst>
                                    <p:cond delay="0"/>
                                  </p:stCondLst>
                                  <p:childTnLst>
                                    <p:set>
                                      <p:cBhvr>
                                        <p:cTn id="136" dur="1" fill="hold">
                                          <p:stCondLst>
                                            <p:cond delay="0"/>
                                          </p:stCondLst>
                                        </p:cTn>
                                        <p:tgtEl>
                                          <p:spTgt spid="493">
                                            <p:txEl>
                                              <p:pRg st="1" end="1"/>
                                            </p:txEl>
                                          </p:spTgt>
                                        </p:tgtEl>
                                        <p:attrNameLst>
                                          <p:attrName>style.visibility</p:attrName>
                                        </p:attrNameLst>
                                      </p:cBhvr>
                                      <p:to>
                                        <p:strVal val="visible"/>
                                      </p:to>
                                    </p:set>
                                    <p:anim calcmode="lin" valueType="num">
                                      <p:cBhvr additive="base">
                                        <p:cTn id="137" dur="500"/>
                                        <p:tgtEl>
                                          <p:spTgt spid="493">
                                            <p:txEl>
                                              <p:pRg st="1" end="1"/>
                                            </p:txEl>
                                          </p:spTgt>
                                        </p:tgtEl>
                                        <p:attrNameLst>
                                          <p:attrName>ppt_w</p:attrName>
                                        </p:attrNameLst>
                                      </p:cBhvr>
                                      <p:tavLst>
                                        <p:tav tm="0">
                                          <p:val>
                                            <p:strVal val="0"/>
                                          </p:val>
                                        </p:tav>
                                        <p:tav tm="100000">
                                          <p:val>
                                            <p:strVal val="#ppt_w"/>
                                          </p:val>
                                        </p:tav>
                                      </p:tavLst>
                                    </p:anim>
                                    <p:anim calcmode="lin" valueType="num">
                                      <p:cBhvr additive="base">
                                        <p:cTn id="138" dur="500"/>
                                        <p:tgtEl>
                                          <p:spTgt spid="493">
                                            <p:txEl>
                                              <p:pRg st="1" end="1"/>
                                            </p:txEl>
                                          </p:spTgt>
                                        </p:tgtEl>
                                        <p:attrNameLst>
                                          <p:attrName>ppt_h</p:attrName>
                                        </p:attrNameLst>
                                      </p:cBhvr>
                                      <p:tavLst>
                                        <p:tav tm="0">
                                          <p:val>
                                            <p:strVal val="0"/>
                                          </p:val>
                                        </p:tav>
                                        <p:tav tm="100000">
                                          <p:val>
                                            <p:strVal val="#ppt_h"/>
                                          </p:val>
                                        </p:tav>
                                      </p:tavLst>
                                    </p:anim>
                                  </p:childTnLst>
                                </p:cTn>
                              </p:par>
                              <p:par>
                                <p:cTn id="139" presetID="23" presetClass="entr" presetSubtype="16" fill="hold" nodeType="withEffect">
                                  <p:stCondLst>
                                    <p:cond delay="0"/>
                                  </p:stCondLst>
                                  <p:childTnLst>
                                    <p:set>
                                      <p:cBhvr>
                                        <p:cTn id="140" dur="1" fill="hold">
                                          <p:stCondLst>
                                            <p:cond delay="0"/>
                                          </p:stCondLst>
                                        </p:cTn>
                                        <p:tgtEl>
                                          <p:spTgt spid="493">
                                            <p:txEl>
                                              <p:pRg st="2" end="2"/>
                                            </p:txEl>
                                          </p:spTgt>
                                        </p:tgtEl>
                                        <p:attrNameLst>
                                          <p:attrName>style.visibility</p:attrName>
                                        </p:attrNameLst>
                                      </p:cBhvr>
                                      <p:to>
                                        <p:strVal val="visible"/>
                                      </p:to>
                                    </p:set>
                                    <p:anim calcmode="lin" valueType="num">
                                      <p:cBhvr additive="base">
                                        <p:cTn id="141" dur="500"/>
                                        <p:tgtEl>
                                          <p:spTgt spid="493">
                                            <p:txEl>
                                              <p:pRg st="2" end="2"/>
                                            </p:txEl>
                                          </p:spTgt>
                                        </p:tgtEl>
                                        <p:attrNameLst>
                                          <p:attrName>ppt_w</p:attrName>
                                        </p:attrNameLst>
                                      </p:cBhvr>
                                      <p:tavLst>
                                        <p:tav tm="0">
                                          <p:val>
                                            <p:strVal val="0"/>
                                          </p:val>
                                        </p:tav>
                                        <p:tav tm="100000">
                                          <p:val>
                                            <p:strVal val="#ppt_w"/>
                                          </p:val>
                                        </p:tav>
                                      </p:tavLst>
                                    </p:anim>
                                    <p:anim calcmode="lin" valueType="num">
                                      <p:cBhvr additive="base">
                                        <p:cTn id="142" dur="500"/>
                                        <p:tgtEl>
                                          <p:spTgt spid="493">
                                            <p:txEl>
                                              <p:pRg st="2" end="2"/>
                                            </p:txEl>
                                          </p:spTgt>
                                        </p:tgtEl>
                                        <p:attrNameLst>
                                          <p:attrName>ppt_h</p:attrName>
                                        </p:attrNameLst>
                                      </p:cBhvr>
                                      <p:tavLst>
                                        <p:tav tm="0">
                                          <p:val>
                                            <p:strVal val="0"/>
                                          </p:val>
                                        </p:tav>
                                        <p:tav tm="100000">
                                          <p:val>
                                            <p:strVal val="#ppt_h"/>
                                          </p:val>
                                        </p:tav>
                                      </p:tavLst>
                                    </p:anim>
                                  </p:childTnLst>
                                </p:cTn>
                              </p:par>
                              <p:par>
                                <p:cTn id="143" presetID="23" presetClass="entr" presetSubtype="16" fill="hold" nodeType="withEffect">
                                  <p:stCondLst>
                                    <p:cond delay="0"/>
                                  </p:stCondLst>
                                  <p:childTnLst>
                                    <p:set>
                                      <p:cBhvr>
                                        <p:cTn id="144" dur="1" fill="hold">
                                          <p:stCondLst>
                                            <p:cond delay="0"/>
                                          </p:stCondLst>
                                        </p:cTn>
                                        <p:tgtEl>
                                          <p:spTgt spid="493">
                                            <p:txEl>
                                              <p:pRg st="3" end="3"/>
                                            </p:txEl>
                                          </p:spTgt>
                                        </p:tgtEl>
                                        <p:attrNameLst>
                                          <p:attrName>style.visibility</p:attrName>
                                        </p:attrNameLst>
                                      </p:cBhvr>
                                      <p:to>
                                        <p:strVal val="visible"/>
                                      </p:to>
                                    </p:set>
                                    <p:anim calcmode="lin" valueType="num">
                                      <p:cBhvr additive="base">
                                        <p:cTn id="145" dur="500"/>
                                        <p:tgtEl>
                                          <p:spTgt spid="493">
                                            <p:txEl>
                                              <p:pRg st="3" end="3"/>
                                            </p:txEl>
                                          </p:spTgt>
                                        </p:tgtEl>
                                        <p:attrNameLst>
                                          <p:attrName>ppt_w</p:attrName>
                                        </p:attrNameLst>
                                      </p:cBhvr>
                                      <p:tavLst>
                                        <p:tav tm="0">
                                          <p:val>
                                            <p:strVal val="0"/>
                                          </p:val>
                                        </p:tav>
                                        <p:tav tm="100000">
                                          <p:val>
                                            <p:strVal val="#ppt_w"/>
                                          </p:val>
                                        </p:tav>
                                      </p:tavLst>
                                    </p:anim>
                                    <p:anim calcmode="lin" valueType="num">
                                      <p:cBhvr additive="base">
                                        <p:cTn id="146" dur="500"/>
                                        <p:tgtEl>
                                          <p:spTgt spid="493">
                                            <p:txEl>
                                              <p:pRg st="3" end="3"/>
                                            </p:txEl>
                                          </p:spTgt>
                                        </p:tgtEl>
                                        <p:attrNameLst>
                                          <p:attrName>ppt_h</p:attrName>
                                        </p:attrNameLst>
                                      </p:cBhvr>
                                      <p:tavLst>
                                        <p:tav tm="0">
                                          <p:val>
                                            <p:strVal val="0"/>
                                          </p:val>
                                        </p:tav>
                                        <p:tav tm="100000">
                                          <p:val>
                                            <p:strVal val="#ppt_h"/>
                                          </p:val>
                                        </p:tav>
                                      </p:tavLst>
                                    </p:anim>
                                  </p:childTnLst>
                                </p:cTn>
                              </p:par>
                              <p:par>
                                <p:cTn id="147" presetID="23" presetClass="entr" presetSubtype="16" fill="hold" nodeType="withEffect">
                                  <p:stCondLst>
                                    <p:cond delay="0"/>
                                  </p:stCondLst>
                                  <p:childTnLst>
                                    <p:set>
                                      <p:cBhvr>
                                        <p:cTn id="148" dur="1" fill="hold">
                                          <p:stCondLst>
                                            <p:cond delay="0"/>
                                          </p:stCondLst>
                                        </p:cTn>
                                        <p:tgtEl>
                                          <p:spTgt spid="493">
                                            <p:txEl>
                                              <p:pRg st="4" end="4"/>
                                            </p:txEl>
                                          </p:spTgt>
                                        </p:tgtEl>
                                        <p:attrNameLst>
                                          <p:attrName>style.visibility</p:attrName>
                                        </p:attrNameLst>
                                      </p:cBhvr>
                                      <p:to>
                                        <p:strVal val="visible"/>
                                      </p:to>
                                    </p:set>
                                    <p:anim calcmode="lin" valueType="num">
                                      <p:cBhvr additive="base">
                                        <p:cTn id="149" dur="500"/>
                                        <p:tgtEl>
                                          <p:spTgt spid="493">
                                            <p:txEl>
                                              <p:pRg st="4" end="4"/>
                                            </p:txEl>
                                          </p:spTgt>
                                        </p:tgtEl>
                                        <p:attrNameLst>
                                          <p:attrName>ppt_w</p:attrName>
                                        </p:attrNameLst>
                                      </p:cBhvr>
                                      <p:tavLst>
                                        <p:tav tm="0">
                                          <p:val>
                                            <p:strVal val="0"/>
                                          </p:val>
                                        </p:tav>
                                        <p:tav tm="100000">
                                          <p:val>
                                            <p:strVal val="#ppt_w"/>
                                          </p:val>
                                        </p:tav>
                                      </p:tavLst>
                                    </p:anim>
                                    <p:anim calcmode="lin" valueType="num">
                                      <p:cBhvr additive="base">
                                        <p:cTn id="150" dur="500"/>
                                        <p:tgtEl>
                                          <p:spTgt spid="493">
                                            <p:txEl>
                                              <p:pRg st="4" end="4"/>
                                            </p:txEl>
                                          </p:spTgt>
                                        </p:tgtEl>
                                        <p:attrNameLst>
                                          <p:attrName>ppt_h</p:attrName>
                                        </p:attrNameLst>
                                      </p:cBhvr>
                                      <p:tavLst>
                                        <p:tav tm="0">
                                          <p:val>
                                            <p:strVal val="0"/>
                                          </p:val>
                                        </p:tav>
                                        <p:tav tm="100000">
                                          <p:val>
                                            <p:strVal val="#ppt_h"/>
                                          </p:val>
                                        </p:tav>
                                      </p:tavLst>
                                    </p:anim>
                                  </p:childTnLst>
                                </p:cTn>
                              </p:par>
                              <p:par>
                                <p:cTn id="151" presetID="23" presetClass="entr" presetSubtype="16" fill="hold" nodeType="withEffect">
                                  <p:stCondLst>
                                    <p:cond delay="0"/>
                                  </p:stCondLst>
                                  <p:childTnLst>
                                    <p:set>
                                      <p:cBhvr>
                                        <p:cTn id="152" dur="1" fill="hold">
                                          <p:stCondLst>
                                            <p:cond delay="0"/>
                                          </p:stCondLst>
                                        </p:cTn>
                                        <p:tgtEl>
                                          <p:spTgt spid="493">
                                            <p:txEl>
                                              <p:pRg st="5" end="5"/>
                                            </p:txEl>
                                          </p:spTgt>
                                        </p:tgtEl>
                                        <p:attrNameLst>
                                          <p:attrName>style.visibility</p:attrName>
                                        </p:attrNameLst>
                                      </p:cBhvr>
                                      <p:to>
                                        <p:strVal val="visible"/>
                                      </p:to>
                                    </p:set>
                                    <p:anim calcmode="lin" valueType="num">
                                      <p:cBhvr additive="base">
                                        <p:cTn id="153" dur="500"/>
                                        <p:tgtEl>
                                          <p:spTgt spid="493">
                                            <p:txEl>
                                              <p:pRg st="5" end="5"/>
                                            </p:txEl>
                                          </p:spTgt>
                                        </p:tgtEl>
                                        <p:attrNameLst>
                                          <p:attrName>ppt_w</p:attrName>
                                        </p:attrNameLst>
                                      </p:cBhvr>
                                      <p:tavLst>
                                        <p:tav tm="0">
                                          <p:val>
                                            <p:strVal val="0"/>
                                          </p:val>
                                        </p:tav>
                                        <p:tav tm="100000">
                                          <p:val>
                                            <p:strVal val="#ppt_w"/>
                                          </p:val>
                                        </p:tav>
                                      </p:tavLst>
                                    </p:anim>
                                    <p:anim calcmode="lin" valueType="num">
                                      <p:cBhvr additive="base">
                                        <p:cTn id="154" dur="500"/>
                                        <p:tgtEl>
                                          <p:spTgt spid="493">
                                            <p:txEl>
                                              <p:pRg st="5" end="5"/>
                                            </p:txEl>
                                          </p:spTgt>
                                        </p:tgtEl>
                                        <p:attrNameLst>
                                          <p:attrName>ppt_h</p:attrName>
                                        </p:attrNameLst>
                                      </p:cBhvr>
                                      <p:tavLst>
                                        <p:tav tm="0">
                                          <p:val>
                                            <p:strVal val="0"/>
                                          </p:val>
                                        </p:tav>
                                        <p:tav tm="100000">
                                          <p:val>
                                            <p:strVal val="#ppt_h"/>
                                          </p:val>
                                        </p:tav>
                                      </p:tavLst>
                                    </p:anim>
                                  </p:childTnLst>
                                </p:cTn>
                              </p:par>
                              <p:par>
                                <p:cTn id="155" presetID="23" presetClass="entr" presetSubtype="16" fill="hold" nodeType="withEffect">
                                  <p:stCondLst>
                                    <p:cond delay="0"/>
                                  </p:stCondLst>
                                  <p:childTnLst>
                                    <p:set>
                                      <p:cBhvr>
                                        <p:cTn id="156" dur="1" fill="hold">
                                          <p:stCondLst>
                                            <p:cond delay="0"/>
                                          </p:stCondLst>
                                        </p:cTn>
                                        <p:tgtEl>
                                          <p:spTgt spid="493">
                                            <p:txEl>
                                              <p:pRg st="6" end="6"/>
                                            </p:txEl>
                                          </p:spTgt>
                                        </p:tgtEl>
                                        <p:attrNameLst>
                                          <p:attrName>style.visibility</p:attrName>
                                        </p:attrNameLst>
                                      </p:cBhvr>
                                      <p:to>
                                        <p:strVal val="visible"/>
                                      </p:to>
                                    </p:set>
                                    <p:anim calcmode="lin" valueType="num">
                                      <p:cBhvr additive="base">
                                        <p:cTn id="157" dur="500"/>
                                        <p:tgtEl>
                                          <p:spTgt spid="493">
                                            <p:txEl>
                                              <p:pRg st="6" end="6"/>
                                            </p:txEl>
                                          </p:spTgt>
                                        </p:tgtEl>
                                        <p:attrNameLst>
                                          <p:attrName>ppt_w</p:attrName>
                                        </p:attrNameLst>
                                      </p:cBhvr>
                                      <p:tavLst>
                                        <p:tav tm="0">
                                          <p:val>
                                            <p:strVal val="0"/>
                                          </p:val>
                                        </p:tav>
                                        <p:tav tm="100000">
                                          <p:val>
                                            <p:strVal val="#ppt_w"/>
                                          </p:val>
                                        </p:tav>
                                      </p:tavLst>
                                    </p:anim>
                                    <p:anim calcmode="lin" valueType="num">
                                      <p:cBhvr additive="base">
                                        <p:cTn id="158" dur="500"/>
                                        <p:tgtEl>
                                          <p:spTgt spid="493">
                                            <p:txEl>
                                              <p:pRg st="6" end="6"/>
                                            </p:txEl>
                                          </p:spTgt>
                                        </p:tgtEl>
                                        <p:attrNameLst>
                                          <p:attrName>ppt_h</p:attrName>
                                        </p:attrNameLst>
                                      </p:cBhvr>
                                      <p:tavLst>
                                        <p:tav tm="0">
                                          <p:val>
                                            <p:strVal val="0"/>
                                          </p:val>
                                        </p:tav>
                                        <p:tav tm="100000">
                                          <p:val>
                                            <p:strVal val="#ppt_h"/>
                                          </p:val>
                                        </p:tav>
                                      </p:tavLst>
                                    </p:anim>
                                  </p:childTnLst>
                                </p:cTn>
                              </p:par>
                              <p:par>
                                <p:cTn id="159" presetID="23" presetClass="entr" presetSubtype="16" fill="hold" nodeType="withEffect">
                                  <p:stCondLst>
                                    <p:cond delay="0"/>
                                  </p:stCondLst>
                                  <p:childTnLst>
                                    <p:set>
                                      <p:cBhvr>
                                        <p:cTn id="160" dur="1" fill="hold">
                                          <p:stCondLst>
                                            <p:cond delay="0"/>
                                          </p:stCondLst>
                                        </p:cTn>
                                        <p:tgtEl>
                                          <p:spTgt spid="493">
                                            <p:txEl>
                                              <p:pRg st="7" end="7"/>
                                            </p:txEl>
                                          </p:spTgt>
                                        </p:tgtEl>
                                        <p:attrNameLst>
                                          <p:attrName>style.visibility</p:attrName>
                                        </p:attrNameLst>
                                      </p:cBhvr>
                                      <p:to>
                                        <p:strVal val="visible"/>
                                      </p:to>
                                    </p:set>
                                    <p:anim calcmode="lin" valueType="num">
                                      <p:cBhvr additive="base">
                                        <p:cTn id="161" dur="500"/>
                                        <p:tgtEl>
                                          <p:spTgt spid="493">
                                            <p:txEl>
                                              <p:pRg st="7" end="7"/>
                                            </p:txEl>
                                          </p:spTgt>
                                        </p:tgtEl>
                                        <p:attrNameLst>
                                          <p:attrName>ppt_w</p:attrName>
                                        </p:attrNameLst>
                                      </p:cBhvr>
                                      <p:tavLst>
                                        <p:tav tm="0">
                                          <p:val>
                                            <p:strVal val="0"/>
                                          </p:val>
                                        </p:tav>
                                        <p:tav tm="100000">
                                          <p:val>
                                            <p:strVal val="#ppt_w"/>
                                          </p:val>
                                        </p:tav>
                                      </p:tavLst>
                                    </p:anim>
                                    <p:anim calcmode="lin" valueType="num">
                                      <p:cBhvr additive="base">
                                        <p:cTn id="162" dur="500"/>
                                        <p:tgtEl>
                                          <p:spTgt spid="493">
                                            <p:txEl>
                                              <p:pRg st="7" end="7"/>
                                            </p:txEl>
                                          </p:spTgt>
                                        </p:tgtEl>
                                        <p:attrNameLst>
                                          <p:attrName>ppt_h</p:attrName>
                                        </p:attrNameLst>
                                      </p:cBhvr>
                                      <p:tavLst>
                                        <p:tav tm="0">
                                          <p:val>
                                            <p:strVal val="0"/>
                                          </p:val>
                                        </p:tav>
                                        <p:tav tm="100000">
                                          <p:val>
                                            <p:strVal val="#ppt_h"/>
                                          </p:val>
                                        </p:tav>
                                      </p:tavLst>
                                    </p:anim>
                                  </p:childTnLst>
                                </p:cTn>
                              </p:par>
                              <p:par>
                                <p:cTn id="163" presetID="23" presetClass="entr" presetSubtype="16" fill="hold" nodeType="withEffect">
                                  <p:stCondLst>
                                    <p:cond delay="0"/>
                                  </p:stCondLst>
                                  <p:childTnLst>
                                    <p:set>
                                      <p:cBhvr>
                                        <p:cTn id="164" dur="1" fill="hold">
                                          <p:stCondLst>
                                            <p:cond delay="0"/>
                                          </p:stCondLst>
                                        </p:cTn>
                                        <p:tgtEl>
                                          <p:spTgt spid="493">
                                            <p:txEl>
                                              <p:pRg st="8" end="8"/>
                                            </p:txEl>
                                          </p:spTgt>
                                        </p:tgtEl>
                                        <p:attrNameLst>
                                          <p:attrName>style.visibility</p:attrName>
                                        </p:attrNameLst>
                                      </p:cBhvr>
                                      <p:to>
                                        <p:strVal val="visible"/>
                                      </p:to>
                                    </p:set>
                                    <p:anim calcmode="lin" valueType="num">
                                      <p:cBhvr additive="base">
                                        <p:cTn id="165" dur="500"/>
                                        <p:tgtEl>
                                          <p:spTgt spid="493">
                                            <p:txEl>
                                              <p:pRg st="8" end="8"/>
                                            </p:txEl>
                                          </p:spTgt>
                                        </p:tgtEl>
                                        <p:attrNameLst>
                                          <p:attrName>ppt_w</p:attrName>
                                        </p:attrNameLst>
                                      </p:cBhvr>
                                      <p:tavLst>
                                        <p:tav tm="0">
                                          <p:val>
                                            <p:strVal val="0"/>
                                          </p:val>
                                        </p:tav>
                                        <p:tav tm="100000">
                                          <p:val>
                                            <p:strVal val="#ppt_w"/>
                                          </p:val>
                                        </p:tav>
                                      </p:tavLst>
                                    </p:anim>
                                    <p:anim calcmode="lin" valueType="num">
                                      <p:cBhvr additive="base">
                                        <p:cTn id="166" dur="500"/>
                                        <p:tgtEl>
                                          <p:spTgt spid="493">
                                            <p:txEl>
                                              <p:pRg st="8" end="8"/>
                                            </p:txEl>
                                          </p:spTgt>
                                        </p:tgtEl>
                                        <p:attrNameLst>
                                          <p:attrName>ppt_h</p:attrName>
                                        </p:attrNameLst>
                                      </p:cBhvr>
                                      <p:tavLst>
                                        <p:tav tm="0">
                                          <p:val>
                                            <p:strVal val="0"/>
                                          </p:val>
                                        </p:tav>
                                        <p:tav tm="100000">
                                          <p:val>
                                            <p:strVal val="#ppt_h"/>
                                          </p:val>
                                        </p:tav>
                                      </p:tavLst>
                                    </p:anim>
                                  </p:childTnLst>
                                </p:cTn>
                              </p:par>
                            </p:childTnLst>
                          </p:cTn>
                        </p:par>
                        <p:par>
                          <p:cTn id="167" fill="hold">
                            <p:stCondLst>
                              <p:cond delay="2000"/>
                            </p:stCondLst>
                            <p:childTnLst>
                              <p:par>
                                <p:cTn id="168" presetID="10" presetClass="entr" presetSubtype="0" fill="hold" nodeType="afterEffect">
                                  <p:stCondLst>
                                    <p:cond delay="0"/>
                                  </p:stCondLst>
                                  <p:childTnLst>
                                    <p:set>
                                      <p:cBhvr>
                                        <p:cTn id="169" dur="1" fill="hold">
                                          <p:stCondLst>
                                            <p:cond delay="0"/>
                                          </p:stCondLst>
                                        </p:cTn>
                                        <p:tgtEl>
                                          <p:spTgt spid="489"/>
                                        </p:tgtEl>
                                        <p:attrNameLst>
                                          <p:attrName>style.visibility</p:attrName>
                                        </p:attrNameLst>
                                      </p:cBhvr>
                                      <p:to>
                                        <p:strVal val="visible"/>
                                      </p:to>
                                    </p:set>
                                    <p:animEffect transition="in" filter="fade">
                                      <p:cBhvr>
                                        <p:cTn id="170" dur="500"/>
                                        <p:tgtEl>
                                          <p:spTgt spid="489"/>
                                        </p:tgtEl>
                                      </p:cBhvr>
                                    </p:animEffect>
                                  </p:childTnLst>
                                </p:cTn>
                              </p:par>
                            </p:childTnLst>
                          </p:cTn>
                        </p:par>
                        <p:par>
                          <p:cTn id="171" fill="hold">
                            <p:stCondLst>
                              <p:cond delay="2500"/>
                            </p:stCondLst>
                            <p:childTnLst>
                              <p:par>
                                <p:cTn id="172" presetID="10" presetClass="entr" presetSubtype="0" fill="hold" nodeType="afterEffect">
                                  <p:stCondLst>
                                    <p:cond delay="250"/>
                                  </p:stCondLst>
                                  <p:childTnLst>
                                    <p:set>
                                      <p:cBhvr>
                                        <p:cTn id="173" dur="1" fill="hold">
                                          <p:stCondLst>
                                            <p:cond delay="0"/>
                                          </p:stCondLst>
                                        </p:cTn>
                                        <p:tgtEl>
                                          <p:spTgt spid="496">
                                            <p:txEl>
                                              <p:pRg st="0" end="0"/>
                                            </p:txEl>
                                          </p:spTgt>
                                        </p:tgtEl>
                                        <p:attrNameLst>
                                          <p:attrName>style.visibility</p:attrName>
                                        </p:attrNameLst>
                                      </p:cBhvr>
                                      <p:to>
                                        <p:strVal val="visible"/>
                                      </p:to>
                                    </p:set>
                                    <p:animEffect transition="in" filter="fade">
                                      <p:cBhvr>
                                        <p:cTn id="174" dur="750"/>
                                        <p:tgtEl>
                                          <p:spTgt spid="496">
                                            <p:txEl>
                                              <p:pRg st="0" end="0"/>
                                            </p:txEl>
                                          </p:spTgt>
                                        </p:tgtEl>
                                      </p:cBhvr>
                                    </p:animEffect>
                                  </p:childTnLst>
                                </p:cTn>
                              </p:par>
                            </p:childTnLst>
                          </p:cTn>
                        </p:par>
                        <p:par>
                          <p:cTn id="175" fill="hold">
                            <p:stCondLst>
                              <p:cond delay="3250"/>
                            </p:stCondLst>
                            <p:childTnLst>
                              <p:par>
                                <p:cTn id="176" presetID="10" presetClass="entr" presetSubtype="0" fill="hold" nodeType="afterEffect">
                                  <p:stCondLst>
                                    <p:cond delay="250"/>
                                  </p:stCondLst>
                                  <p:childTnLst>
                                    <p:set>
                                      <p:cBhvr>
                                        <p:cTn id="177" dur="1" fill="hold">
                                          <p:stCondLst>
                                            <p:cond delay="0"/>
                                          </p:stCondLst>
                                        </p:cTn>
                                        <p:tgtEl>
                                          <p:spTgt spid="496">
                                            <p:txEl>
                                              <p:pRg st="1" end="1"/>
                                            </p:txEl>
                                          </p:spTgt>
                                        </p:tgtEl>
                                        <p:attrNameLst>
                                          <p:attrName>style.visibility</p:attrName>
                                        </p:attrNameLst>
                                      </p:cBhvr>
                                      <p:to>
                                        <p:strVal val="visible"/>
                                      </p:to>
                                    </p:set>
                                    <p:animEffect transition="in" filter="fade">
                                      <p:cBhvr>
                                        <p:cTn id="178" dur="750"/>
                                        <p:tgtEl>
                                          <p:spTgt spid="496">
                                            <p:txEl>
                                              <p:pRg st="1" end="1"/>
                                            </p:txEl>
                                          </p:spTgt>
                                        </p:tgtEl>
                                      </p:cBhvr>
                                    </p:animEffect>
                                  </p:childTnLst>
                                </p:cTn>
                              </p:par>
                            </p:childTnLst>
                          </p:cTn>
                        </p:par>
                        <p:par>
                          <p:cTn id="179" fill="hold">
                            <p:stCondLst>
                              <p:cond delay="4000"/>
                            </p:stCondLst>
                            <p:childTnLst>
                              <p:par>
                                <p:cTn id="180" presetID="10" presetClass="entr" presetSubtype="0" fill="hold" nodeType="afterEffect">
                                  <p:stCondLst>
                                    <p:cond delay="250"/>
                                  </p:stCondLst>
                                  <p:childTnLst>
                                    <p:set>
                                      <p:cBhvr>
                                        <p:cTn id="181" dur="1" fill="hold">
                                          <p:stCondLst>
                                            <p:cond delay="0"/>
                                          </p:stCondLst>
                                        </p:cTn>
                                        <p:tgtEl>
                                          <p:spTgt spid="496">
                                            <p:txEl>
                                              <p:pRg st="2" end="2"/>
                                            </p:txEl>
                                          </p:spTgt>
                                        </p:tgtEl>
                                        <p:attrNameLst>
                                          <p:attrName>style.visibility</p:attrName>
                                        </p:attrNameLst>
                                      </p:cBhvr>
                                      <p:to>
                                        <p:strVal val="visible"/>
                                      </p:to>
                                    </p:set>
                                    <p:animEffect transition="in" filter="fade">
                                      <p:cBhvr>
                                        <p:cTn id="182" dur="750"/>
                                        <p:tgtEl>
                                          <p:spTgt spid="496">
                                            <p:txEl>
                                              <p:pRg st="2" end="2"/>
                                            </p:txEl>
                                          </p:spTgt>
                                        </p:tgtEl>
                                      </p:cBhvr>
                                    </p:animEffect>
                                  </p:childTnLst>
                                </p:cTn>
                              </p:par>
                            </p:childTnLst>
                          </p:cTn>
                        </p:par>
                        <p:par>
                          <p:cTn id="183" fill="hold">
                            <p:stCondLst>
                              <p:cond delay="4750"/>
                            </p:stCondLst>
                            <p:childTnLst>
                              <p:par>
                                <p:cTn id="184" presetID="10" presetClass="entr" presetSubtype="0" fill="hold" nodeType="afterEffect">
                                  <p:stCondLst>
                                    <p:cond delay="250"/>
                                  </p:stCondLst>
                                  <p:childTnLst>
                                    <p:set>
                                      <p:cBhvr>
                                        <p:cTn id="185" dur="1" fill="hold">
                                          <p:stCondLst>
                                            <p:cond delay="0"/>
                                          </p:stCondLst>
                                        </p:cTn>
                                        <p:tgtEl>
                                          <p:spTgt spid="496">
                                            <p:txEl>
                                              <p:pRg st="3" end="3"/>
                                            </p:txEl>
                                          </p:spTgt>
                                        </p:tgtEl>
                                        <p:attrNameLst>
                                          <p:attrName>style.visibility</p:attrName>
                                        </p:attrNameLst>
                                      </p:cBhvr>
                                      <p:to>
                                        <p:strVal val="visible"/>
                                      </p:to>
                                    </p:set>
                                    <p:animEffect transition="in" filter="fade">
                                      <p:cBhvr>
                                        <p:cTn id="186" dur="750"/>
                                        <p:tgtEl>
                                          <p:spTgt spid="496">
                                            <p:txEl>
                                              <p:pRg st="3" end="3"/>
                                            </p:txEl>
                                          </p:spTgt>
                                        </p:tgtEl>
                                      </p:cBhvr>
                                    </p:animEffect>
                                  </p:childTnLst>
                                </p:cTn>
                              </p:par>
                            </p:childTnLst>
                          </p:cTn>
                        </p:par>
                        <p:par>
                          <p:cTn id="187" fill="hold">
                            <p:stCondLst>
                              <p:cond delay="5500"/>
                            </p:stCondLst>
                            <p:childTnLst>
                              <p:par>
                                <p:cTn id="188" presetID="10" presetClass="entr" presetSubtype="0" fill="hold" nodeType="afterEffect">
                                  <p:stCondLst>
                                    <p:cond delay="250"/>
                                  </p:stCondLst>
                                  <p:childTnLst>
                                    <p:set>
                                      <p:cBhvr>
                                        <p:cTn id="189" dur="1" fill="hold">
                                          <p:stCondLst>
                                            <p:cond delay="0"/>
                                          </p:stCondLst>
                                        </p:cTn>
                                        <p:tgtEl>
                                          <p:spTgt spid="496">
                                            <p:txEl>
                                              <p:pRg st="4" end="4"/>
                                            </p:txEl>
                                          </p:spTgt>
                                        </p:tgtEl>
                                        <p:attrNameLst>
                                          <p:attrName>style.visibility</p:attrName>
                                        </p:attrNameLst>
                                      </p:cBhvr>
                                      <p:to>
                                        <p:strVal val="visible"/>
                                      </p:to>
                                    </p:set>
                                    <p:animEffect transition="in" filter="fade">
                                      <p:cBhvr>
                                        <p:cTn id="190" dur="750"/>
                                        <p:tgtEl>
                                          <p:spTgt spid="496">
                                            <p:txEl>
                                              <p:pRg st="4" end="4"/>
                                            </p:txEl>
                                          </p:spTgt>
                                        </p:tgtEl>
                                      </p:cBhvr>
                                    </p:animEffect>
                                  </p:childTnLst>
                                </p:cTn>
                              </p:par>
                            </p:childTnLst>
                          </p:cTn>
                        </p:par>
                        <p:par>
                          <p:cTn id="191" fill="hold">
                            <p:stCondLst>
                              <p:cond delay="6250"/>
                            </p:stCondLst>
                            <p:childTnLst>
                              <p:par>
                                <p:cTn id="192" presetID="10" presetClass="entr" presetSubtype="0" fill="hold" nodeType="afterEffect">
                                  <p:stCondLst>
                                    <p:cond delay="250"/>
                                  </p:stCondLst>
                                  <p:childTnLst>
                                    <p:set>
                                      <p:cBhvr>
                                        <p:cTn id="193" dur="1" fill="hold">
                                          <p:stCondLst>
                                            <p:cond delay="0"/>
                                          </p:stCondLst>
                                        </p:cTn>
                                        <p:tgtEl>
                                          <p:spTgt spid="496">
                                            <p:txEl>
                                              <p:pRg st="5" end="5"/>
                                            </p:txEl>
                                          </p:spTgt>
                                        </p:tgtEl>
                                        <p:attrNameLst>
                                          <p:attrName>style.visibility</p:attrName>
                                        </p:attrNameLst>
                                      </p:cBhvr>
                                      <p:to>
                                        <p:strVal val="visible"/>
                                      </p:to>
                                    </p:set>
                                    <p:animEffect transition="in" filter="fade">
                                      <p:cBhvr>
                                        <p:cTn id="194" dur="750"/>
                                        <p:tgtEl>
                                          <p:spTgt spid="496">
                                            <p:txEl>
                                              <p:pRg st="5" end="5"/>
                                            </p:txEl>
                                          </p:spTgt>
                                        </p:tgtEl>
                                      </p:cBhvr>
                                    </p:animEffect>
                                  </p:childTnLst>
                                </p:cTn>
                              </p:par>
                            </p:childTnLst>
                          </p:cTn>
                        </p:par>
                        <p:par>
                          <p:cTn id="195" fill="hold">
                            <p:stCondLst>
                              <p:cond delay="7000"/>
                            </p:stCondLst>
                            <p:childTnLst>
                              <p:par>
                                <p:cTn id="196" presetID="10" presetClass="entr" presetSubtype="0" fill="hold" nodeType="afterEffect">
                                  <p:stCondLst>
                                    <p:cond delay="250"/>
                                  </p:stCondLst>
                                  <p:childTnLst>
                                    <p:set>
                                      <p:cBhvr>
                                        <p:cTn id="197" dur="1" fill="hold">
                                          <p:stCondLst>
                                            <p:cond delay="0"/>
                                          </p:stCondLst>
                                        </p:cTn>
                                        <p:tgtEl>
                                          <p:spTgt spid="496">
                                            <p:txEl>
                                              <p:pRg st="6" end="6"/>
                                            </p:txEl>
                                          </p:spTgt>
                                        </p:tgtEl>
                                        <p:attrNameLst>
                                          <p:attrName>style.visibility</p:attrName>
                                        </p:attrNameLst>
                                      </p:cBhvr>
                                      <p:to>
                                        <p:strVal val="visible"/>
                                      </p:to>
                                    </p:set>
                                    <p:animEffect transition="in" filter="fade">
                                      <p:cBhvr>
                                        <p:cTn id="198" dur="750"/>
                                        <p:tgtEl>
                                          <p:spTgt spid="496">
                                            <p:txEl>
                                              <p:pRg st="6" end="6"/>
                                            </p:txEl>
                                          </p:spTgt>
                                        </p:tgtEl>
                                      </p:cBhvr>
                                    </p:animEffect>
                                  </p:childTnLst>
                                </p:cTn>
                              </p:par>
                            </p:childTnLst>
                          </p:cTn>
                        </p:par>
                        <p:par>
                          <p:cTn id="199" fill="hold">
                            <p:stCondLst>
                              <p:cond delay="7750"/>
                            </p:stCondLst>
                            <p:childTnLst>
                              <p:par>
                                <p:cTn id="200" presetID="10" presetClass="entr" presetSubtype="0" fill="hold" nodeType="afterEffect">
                                  <p:stCondLst>
                                    <p:cond delay="250"/>
                                  </p:stCondLst>
                                  <p:childTnLst>
                                    <p:set>
                                      <p:cBhvr>
                                        <p:cTn id="201" dur="1" fill="hold">
                                          <p:stCondLst>
                                            <p:cond delay="0"/>
                                          </p:stCondLst>
                                        </p:cTn>
                                        <p:tgtEl>
                                          <p:spTgt spid="496">
                                            <p:txEl>
                                              <p:pRg st="7" end="7"/>
                                            </p:txEl>
                                          </p:spTgt>
                                        </p:tgtEl>
                                        <p:attrNameLst>
                                          <p:attrName>style.visibility</p:attrName>
                                        </p:attrNameLst>
                                      </p:cBhvr>
                                      <p:to>
                                        <p:strVal val="visible"/>
                                      </p:to>
                                    </p:set>
                                    <p:animEffect transition="in" filter="fade">
                                      <p:cBhvr>
                                        <p:cTn id="202" dur="750"/>
                                        <p:tgtEl>
                                          <p:spTgt spid="496">
                                            <p:txEl>
                                              <p:pRg st="7" end="7"/>
                                            </p:txEl>
                                          </p:spTgt>
                                        </p:tgtEl>
                                      </p:cBhvr>
                                    </p:animEffect>
                                  </p:childTnLst>
                                </p:cTn>
                              </p:par>
                            </p:childTnLst>
                          </p:cTn>
                        </p:par>
                        <p:par>
                          <p:cTn id="203" fill="hold">
                            <p:stCondLst>
                              <p:cond delay="8500"/>
                            </p:stCondLst>
                            <p:childTnLst>
                              <p:par>
                                <p:cTn id="204" presetID="10" presetClass="entr" presetSubtype="0" fill="hold" nodeType="afterEffect">
                                  <p:stCondLst>
                                    <p:cond delay="250"/>
                                  </p:stCondLst>
                                  <p:childTnLst>
                                    <p:set>
                                      <p:cBhvr>
                                        <p:cTn id="205" dur="1" fill="hold">
                                          <p:stCondLst>
                                            <p:cond delay="0"/>
                                          </p:stCondLst>
                                        </p:cTn>
                                        <p:tgtEl>
                                          <p:spTgt spid="496">
                                            <p:txEl>
                                              <p:pRg st="8" end="8"/>
                                            </p:txEl>
                                          </p:spTgt>
                                        </p:tgtEl>
                                        <p:attrNameLst>
                                          <p:attrName>style.visibility</p:attrName>
                                        </p:attrNameLst>
                                      </p:cBhvr>
                                      <p:to>
                                        <p:strVal val="visible"/>
                                      </p:to>
                                    </p:set>
                                    <p:animEffect transition="in" filter="fade">
                                      <p:cBhvr>
                                        <p:cTn id="206" dur="750"/>
                                        <p:tgtEl>
                                          <p:spTgt spid="496">
                                            <p:txEl>
                                              <p:pRg st="8" end="8"/>
                                            </p:txEl>
                                          </p:spTgt>
                                        </p:tgtEl>
                                      </p:cBhvr>
                                    </p:animEffect>
                                  </p:childTnLst>
                                </p:cTn>
                              </p:par>
                            </p:childTnLst>
                          </p:cTn>
                        </p:par>
                        <p:par>
                          <p:cTn id="207" fill="hold">
                            <p:stCondLst>
                              <p:cond delay="9250"/>
                            </p:stCondLst>
                            <p:childTnLst>
                              <p:par>
                                <p:cTn id="208" presetID="10" presetClass="entr" presetSubtype="0" fill="hold" nodeType="afterEffect">
                                  <p:stCondLst>
                                    <p:cond delay="0"/>
                                  </p:stCondLst>
                                  <p:childTnLst>
                                    <p:set>
                                      <p:cBhvr>
                                        <p:cTn id="209" dur="1" fill="hold">
                                          <p:stCondLst>
                                            <p:cond delay="0"/>
                                          </p:stCondLst>
                                        </p:cTn>
                                        <p:tgtEl>
                                          <p:spTgt spid="497">
                                            <p:txEl>
                                              <p:pRg st="0" end="0"/>
                                            </p:txEl>
                                          </p:spTgt>
                                        </p:tgtEl>
                                        <p:attrNameLst>
                                          <p:attrName>style.visibility</p:attrName>
                                        </p:attrNameLst>
                                      </p:cBhvr>
                                      <p:to>
                                        <p:strVal val="visible"/>
                                      </p:to>
                                    </p:set>
                                    <p:animEffect transition="in" filter="fade">
                                      <p:cBhvr>
                                        <p:cTn id="210" dur="750"/>
                                        <p:tgtEl>
                                          <p:spTgt spid="497">
                                            <p:txEl>
                                              <p:pRg st="0" end="0"/>
                                            </p:txEl>
                                          </p:spTgt>
                                        </p:tgtEl>
                                      </p:cBhvr>
                                    </p:animEffect>
                                  </p:childTnLst>
                                </p:cTn>
                              </p:par>
                            </p:childTnLst>
                          </p:cTn>
                        </p:par>
                        <p:par>
                          <p:cTn id="211" fill="hold">
                            <p:stCondLst>
                              <p:cond delay="10000"/>
                            </p:stCondLst>
                            <p:childTnLst>
                              <p:par>
                                <p:cTn id="212" presetID="10" presetClass="entr" presetSubtype="0" fill="hold" nodeType="afterEffect">
                                  <p:stCondLst>
                                    <p:cond delay="0"/>
                                  </p:stCondLst>
                                  <p:childTnLst>
                                    <p:set>
                                      <p:cBhvr>
                                        <p:cTn id="213" dur="1" fill="hold">
                                          <p:stCondLst>
                                            <p:cond delay="0"/>
                                          </p:stCondLst>
                                        </p:cTn>
                                        <p:tgtEl>
                                          <p:spTgt spid="497">
                                            <p:txEl>
                                              <p:pRg st="1" end="1"/>
                                            </p:txEl>
                                          </p:spTgt>
                                        </p:tgtEl>
                                        <p:attrNameLst>
                                          <p:attrName>style.visibility</p:attrName>
                                        </p:attrNameLst>
                                      </p:cBhvr>
                                      <p:to>
                                        <p:strVal val="visible"/>
                                      </p:to>
                                    </p:set>
                                    <p:animEffect transition="in" filter="fade">
                                      <p:cBhvr>
                                        <p:cTn id="214" dur="750"/>
                                        <p:tgtEl>
                                          <p:spTgt spid="497">
                                            <p:txEl>
                                              <p:pRg st="1" end="1"/>
                                            </p:txEl>
                                          </p:spTgt>
                                        </p:tgtEl>
                                      </p:cBhvr>
                                    </p:animEffect>
                                  </p:childTnLst>
                                </p:cTn>
                              </p:par>
                            </p:childTnLst>
                          </p:cTn>
                        </p:par>
                        <p:par>
                          <p:cTn id="215" fill="hold">
                            <p:stCondLst>
                              <p:cond delay="10750"/>
                            </p:stCondLst>
                            <p:childTnLst>
                              <p:par>
                                <p:cTn id="216" presetID="10" presetClass="entr" presetSubtype="0" fill="hold" nodeType="afterEffect">
                                  <p:stCondLst>
                                    <p:cond delay="0"/>
                                  </p:stCondLst>
                                  <p:childTnLst>
                                    <p:set>
                                      <p:cBhvr>
                                        <p:cTn id="217" dur="1" fill="hold">
                                          <p:stCondLst>
                                            <p:cond delay="0"/>
                                          </p:stCondLst>
                                        </p:cTn>
                                        <p:tgtEl>
                                          <p:spTgt spid="497">
                                            <p:txEl>
                                              <p:pRg st="2" end="2"/>
                                            </p:txEl>
                                          </p:spTgt>
                                        </p:tgtEl>
                                        <p:attrNameLst>
                                          <p:attrName>style.visibility</p:attrName>
                                        </p:attrNameLst>
                                      </p:cBhvr>
                                      <p:to>
                                        <p:strVal val="visible"/>
                                      </p:to>
                                    </p:set>
                                    <p:animEffect transition="in" filter="fade">
                                      <p:cBhvr>
                                        <p:cTn id="218" dur="750"/>
                                        <p:tgtEl>
                                          <p:spTgt spid="497">
                                            <p:txEl>
                                              <p:pRg st="2" end="2"/>
                                            </p:txEl>
                                          </p:spTgt>
                                        </p:tgtEl>
                                      </p:cBhvr>
                                    </p:animEffect>
                                  </p:childTnLst>
                                </p:cTn>
                              </p:par>
                            </p:childTnLst>
                          </p:cTn>
                        </p:par>
                        <p:par>
                          <p:cTn id="219" fill="hold">
                            <p:stCondLst>
                              <p:cond delay="11500"/>
                            </p:stCondLst>
                            <p:childTnLst>
                              <p:par>
                                <p:cTn id="220" presetID="10" presetClass="entr" presetSubtype="0" fill="hold" nodeType="afterEffect">
                                  <p:stCondLst>
                                    <p:cond delay="0"/>
                                  </p:stCondLst>
                                  <p:childTnLst>
                                    <p:set>
                                      <p:cBhvr>
                                        <p:cTn id="221" dur="1" fill="hold">
                                          <p:stCondLst>
                                            <p:cond delay="0"/>
                                          </p:stCondLst>
                                        </p:cTn>
                                        <p:tgtEl>
                                          <p:spTgt spid="497">
                                            <p:txEl>
                                              <p:pRg st="3" end="3"/>
                                            </p:txEl>
                                          </p:spTgt>
                                        </p:tgtEl>
                                        <p:attrNameLst>
                                          <p:attrName>style.visibility</p:attrName>
                                        </p:attrNameLst>
                                      </p:cBhvr>
                                      <p:to>
                                        <p:strVal val="visible"/>
                                      </p:to>
                                    </p:set>
                                    <p:animEffect transition="in" filter="fade">
                                      <p:cBhvr>
                                        <p:cTn id="222" dur="750"/>
                                        <p:tgtEl>
                                          <p:spTgt spid="497">
                                            <p:txEl>
                                              <p:pRg st="3" end="3"/>
                                            </p:txEl>
                                          </p:spTgt>
                                        </p:tgtEl>
                                      </p:cBhvr>
                                    </p:animEffect>
                                  </p:childTnLst>
                                </p:cTn>
                              </p:par>
                            </p:childTnLst>
                          </p:cTn>
                        </p:par>
                        <p:par>
                          <p:cTn id="223" fill="hold">
                            <p:stCondLst>
                              <p:cond delay="12250"/>
                            </p:stCondLst>
                            <p:childTnLst>
                              <p:par>
                                <p:cTn id="224" presetID="10" presetClass="entr" presetSubtype="0" fill="hold" nodeType="afterEffect">
                                  <p:stCondLst>
                                    <p:cond delay="0"/>
                                  </p:stCondLst>
                                  <p:childTnLst>
                                    <p:set>
                                      <p:cBhvr>
                                        <p:cTn id="225" dur="1" fill="hold">
                                          <p:stCondLst>
                                            <p:cond delay="0"/>
                                          </p:stCondLst>
                                        </p:cTn>
                                        <p:tgtEl>
                                          <p:spTgt spid="497">
                                            <p:txEl>
                                              <p:pRg st="4" end="4"/>
                                            </p:txEl>
                                          </p:spTgt>
                                        </p:tgtEl>
                                        <p:attrNameLst>
                                          <p:attrName>style.visibility</p:attrName>
                                        </p:attrNameLst>
                                      </p:cBhvr>
                                      <p:to>
                                        <p:strVal val="visible"/>
                                      </p:to>
                                    </p:set>
                                    <p:animEffect transition="in" filter="fade">
                                      <p:cBhvr>
                                        <p:cTn id="226" dur="750"/>
                                        <p:tgtEl>
                                          <p:spTgt spid="497">
                                            <p:txEl>
                                              <p:pRg st="4" end="4"/>
                                            </p:txEl>
                                          </p:spTgt>
                                        </p:tgtEl>
                                      </p:cBhvr>
                                    </p:animEffect>
                                  </p:childTnLst>
                                </p:cTn>
                              </p:par>
                            </p:childTnLst>
                          </p:cTn>
                        </p:par>
                        <p:par>
                          <p:cTn id="227" fill="hold">
                            <p:stCondLst>
                              <p:cond delay="13000"/>
                            </p:stCondLst>
                            <p:childTnLst>
                              <p:par>
                                <p:cTn id="228" presetID="10" presetClass="entr" presetSubtype="0" fill="hold" nodeType="afterEffect">
                                  <p:stCondLst>
                                    <p:cond delay="0"/>
                                  </p:stCondLst>
                                  <p:childTnLst>
                                    <p:set>
                                      <p:cBhvr>
                                        <p:cTn id="229" dur="1" fill="hold">
                                          <p:stCondLst>
                                            <p:cond delay="0"/>
                                          </p:stCondLst>
                                        </p:cTn>
                                        <p:tgtEl>
                                          <p:spTgt spid="497">
                                            <p:txEl>
                                              <p:pRg st="5" end="5"/>
                                            </p:txEl>
                                          </p:spTgt>
                                        </p:tgtEl>
                                        <p:attrNameLst>
                                          <p:attrName>style.visibility</p:attrName>
                                        </p:attrNameLst>
                                      </p:cBhvr>
                                      <p:to>
                                        <p:strVal val="visible"/>
                                      </p:to>
                                    </p:set>
                                    <p:animEffect transition="in" filter="fade">
                                      <p:cBhvr>
                                        <p:cTn id="230" dur="750"/>
                                        <p:tgtEl>
                                          <p:spTgt spid="497">
                                            <p:txEl>
                                              <p:pRg st="5" end="5"/>
                                            </p:txEl>
                                          </p:spTgt>
                                        </p:tgtEl>
                                      </p:cBhvr>
                                    </p:animEffect>
                                  </p:childTnLst>
                                </p:cTn>
                              </p:par>
                            </p:childTnLst>
                          </p:cTn>
                        </p:par>
                        <p:par>
                          <p:cTn id="231" fill="hold">
                            <p:stCondLst>
                              <p:cond delay="13750"/>
                            </p:stCondLst>
                            <p:childTnLst>
                              <p:par>
                                <p:cTn id="232" presetID="10" presetClass="entr" presetSubtype="0" fill="hold" nodeType="afterEffect">
                                  <p:stCondLst>
                                    <p:cond delay="0"/>
                                  </p:stCondLst>
                                  <p:childTnLst>
                                    <p:set>
                                      <p:cBhvr>
                                        <p:cTn id="233" dur="1" fill="hold">
                                          <p:stCondLst>
                                            <p:cond delay="0"/>
                                          </p:stCondLst>
                                        </p:cTn>
                                        <p:tgtEl>
                                          <p:spTgt spid="497">
                                            <p:txEl>
                                              <p:pRg st="6" end="6"/>
                                            </p:txEl>
                                          </p:spTgt>
                                        </p:tgtEl>
                                        <p:attrNameLst>
                                          <p:attrName>style.visibility</p:attrName>
                                        </p:attrNameLst>
                                      </p:cBhvr>
                                      <p:to>
                                        <p:strVal val="visible"/>
                                      </p:to>
                                    </p:set>
                                    <p:animEffect transition="in" filter="fade">
                                      <p:cBhvr>
                                        <p:cTn id="234" dur="750"/>
                                        <p:tgtEl>
                                          <p:spTgt spid="497">
                                            <p:txEl>
                                              <p:pRg st="6" end="6"/>
                                            </p:txEl>
                                          </p:spTgt>
                                        </p:tgtEl>
                                      </p:cBhvr>
                                    </p:animEffect>
                                  </p:childTnLst>
                                </p:cTn>
                              </p:par>
                            </p:childTnLst>
                          </p:cTn>
                        </p:par>
                        <p:par>
                          <p:cTn id="235" fill="hold">
                            <p:stCondLst>
                              <p:cond delay="14500"/>
                            </p:stCondLst>
                            <p:childTnLst>
                              <p:par>
                                <p:cTn id="236" presetID="10" presetClass="entr" presetSubtype="0" fill="hold" nodeType="afterEffect">
                                  <p:stCondLst>
                                    <p:cond delay="0"/>
                                  </p:stCondLst>
                                  <p:childTnLst>
                                    <p:set>
                                      <p:cBhvr>
                                        <p:cTn id="237" dur="1" fill="hold">
                                          <p:stCondLst>
                                            <p:cond delay="0"/>
                                          </p:stCondLst>
                                        </p:cTn>
                                        <p:tgtEl>
                                          <p:spTgt spid="497">
                                            <p:txEl>
                                              <p:pRg st="7" end="7"/>
                                            </p:txEl>
                                          </p:spTgt>
                                        </p:tgtEl>
                                        <p:attrNameLst>
                                          <p:attrName>style.visibility</p:attrName>
                                        </p:attrNameLst>
                                      </p:cBhvr>
                                      <p:to>
                                        <p:strVal val="visible"/>
                                      </p:to>
                                    </p:set>
                                    <p:animEffect transition="in" filter="fade">
                                      <p:cBhvr>
                                        <p:cTn id="238" dur="750"/>
                                        <p:tgtEl>
                                          <p:spTgt spid="497">
                                            <p:txEl>
                                              <p:pRg st="7" end="7"/>
                                            </p:txEl>
                                          </p:spTgt>
                                        </p:tgtEl>
                                      </p:cBhvr>
                                    </p:animEffect>
                                  </p:childTnLst>
                                </p:cTn>
                              </p:par>
                            </p:childTnLst>
                          </p:cTn>
                        </p:par>
                        <p:par>
                          <p:cTn id="239" fill="hold">
                            <p:stCondLst>
                              <p:cond delay="15250"/>
                            </p:stCondLst>
                            <p:childTnLst>
                              <p:par>
                                <p:cTn id="240" presetID="10" presetClass="entr" presetSubtype="0" fill="hold" nodeType="afterEffect">
                                  <p:stCondLst>
                                    <p:cond delay="0"/>
                                  </p:stCondLst>
                                  <p:childTnLst>
                                    <p:set>
                                      <p:cBhvr>
                                        <p:cTn id="241" dur="1" fill="hold">
                                          <p:stCondLst>
                                            <p:cond delay="0"/>
                                          </p:stCondLst>
                                        </p:cTn>
                                        <p:tgtEl>
                                          <p:spTgt spid="497">
                                            <p:txEl>
                                              <p:pRg st="8" end="8"/>
                                            </p:txEl>
                                          </p:spTgt>
                                        </p:tgtEl>
                                        <p:attrNameLst>
                                          <p:attrName>style.visibility</p:attrName>
                                        </p:attrNameLst>
                                      </p:cBhvr>
                                      <p:to>
                                        <p:strVal val="visible"/>
                                      </p:to>
                                    </p:set>
                                    <p:animEffect transition="in" filter="fade">
                                      <p:cBhvr>
                                        <p:cTn id="242" dur="750"/>
                                        <p:tgtEl>
                                          <p:spTgt spid="497">
                                            <p:txEl>
                                              <p:pRg st="8" end="8"/>
                                            </p:txEl>
                                          </p:spTgt>
                                        </p:tgtEl>
                                      </p:cBhvr>
                                    </p:animEffect>
                                  </p:childTnLst>
                                </p:cTn>
                              </p:par>
                            </p:childTnLst>
                          </p:cTn>
                        </p:par>
                        <p:par>
                          <p:cTn id="243" fill="hold">
                            <p:stCondLst>
                              <p:cond delay="16000"/>
                            </p:stCondLst>
                            <p:childTnLst>
                              <p:par>
                                <p:cTn id="244" presetID="10" presetClass="entr" presetSubtype="0" fill="hold" nodeType="afterEffect">
                                  <p:stCondLst>
                                    <p:cond delay="0"/>
                                  </p:stCondLst>
                                  <p:childTnLst>
                                    <p:set>
                                      <p:cBhvr>
                                        <p:cTn id="245" dur="1" fill="hold">
                                          <p:stCondLst>
                                            <p:cond delay="0"/>
                                          </p:stCondLst>
                                        </p:cTn>
                                        <p:tgtEl>
                                          <p:spTgt spid="498">
                                            <p:txEl>
                                              <p:pRg st="0" end="0"/>
                                            </p:txEl>
                                          </p:spTgt>
                                        </p:tgtEl>
                                        <p:attrNameLst>
                                          <p:attrName>style.visibility</p:attrName>
                                        </p:attrNameLst>
                                      </p:cBhvr>
                                      <p:to>
                                        <p:strVal val="visible"/>
                                      </p:to>
                                    </p:set>
                                    <p:animEffect transition="in" filter="fade">
                                      <p:cBhvr>
                                        <p:cTn id="246" dur="750"/>
                                        <p:tgtEl>
                                          <p:spTgt spid="498">
                                            <p:txEl>
                                              <p:pRg st="0" end="0"/>
                                            </p:txEl>
                                          </p:spTgt>
                                        </p:tgtEl>
                                      </p:cBhvr>
                                    </p:animEffect>
                                  </p:childTnLst>
                                </p:cTn>
                              </p:par>
                            </p:childTnLst>
                          </p:cTn>
                        </p:par>
                        <p:par>
                          <p:cTn id="247" fill="hold">
                            <p:stCondLst>
                              <p:cond delay="16750"/>
                            </p:stCondLst>
                            <p:childTnLst>
                              <p:par>
                                <p:cTn id="248" presetID="10" presetClass="entr" presetSubtype="0" fill="hold" nodeType="afterEffect">
                                  <p:stCondLst>
                                    <p:cond delay="0"/>
                                  </p:stCondLst>
                                  <p:childTnLst>
                                    <p:set>
                                      <p:cBhvr>
                                        <p:cTn id="249" dur="1" fill="hold">
                                          <p:stCondLst>
                                            <p:cond delay="0"/>
                                          </p:stCondLst>
                                        </p:cTn>
                                        <p:tgtEl>
                                          <p:spTgt spid="498">
                                            <p:txEl>
                                              <p:pRg st="1" end="1"/>
                                            </p:txEl>
                                          </p:spTgt>
                                        </p:tgtEl>
                                        <p:attrNameLst>
                                          <p:attrName>style.visibility</p:attrName>
                                        </p:attrNameLst>
                                      </p:cBhvr>
                                      <p:to>
                                        <p:strVal val="visible"/>
                                      </p:to>
                                    </p:set>
                                    <p:animEffect transition="in" filter="fade">
                                      <p:cBhvr>
                                        <p:cTn id="250" dur="750"/>
                                        <p:tgtEl>
                                          <p:spTgt spid="498">
                                            <p:txEl>
                                              <p:pRg st="1" end="1"/>
                                            </p:txEl>
                                          </p:spTgt>
                                        </p:tgtEl>
                                      </p:cBhvr>
                                    </p:animEffect>
                                  </p:childTnLst>
                                </p:cTn>
                              </p:par>
                            </p:childTnLst>
                          </p:cTn>
                        </p:par>
                        <p:par>
                          <p:cTn id="251" fill="hold">
                            <p:stCondLst>
                              <p:cond delay="17500"/>
                            </p:stCondLst>
                            <p:childTnLst>
                              <p:par>
                                <p:cTn id="252" presetID="10" presetClass="entr" presetSubtype="0" fill="hold" nodeType="afterEffect">
                                  <p:stCondLst>
                                    <p:cond delay="0"/>
                                  </p:stCondLst>
                                  <p:childTnLst>
                                    <p:set>
                                      <p:cBhvr>
                                        <p:cTn id="253" dur="1" fill="hold">
                                          <p:stCondLst>
                                            <p:cond delay="0"/>
                                          </p:stCondLst>
                                        </p:cTn>
                                        <p:tgtEl>
                                          <p:spTgt spid="498">
                                            <p:txEl>
                                              <p:pRg st="2" end="2"/>
                                            </p:txEl>
                                          </p:spTgt>
                                        </p:tgtEl>
                                        <p:attrNameLst>
                                          <p:attrName>style.visibility</p:attrName>
                                        </p:attrNameLst>
                                      </p:cBhvr>
                                      <p:to>
                                        <p:strVal val="visible"/>
                                      </p:to>
                                    </p:set>
                                    <p:animEffect transition="in" filter="fade">
                                      <p:cBhvr>
                                        <p:cTn id="254" dur="750"/>
                                        <p:tgtEl>
                                          <p:spTgt spid="498">
                                            <p:txEl>
                                              <p:pRg st="2" end="2"/>
                                            </p:txEl>
                                          </p:spTgt>
                                        </p:tgtEl>
                                      </p:cBhvr>
                                    </p:animEffect>
                                  </p:childTnLst>
                                </p:cTn>
                              </p:par>
                            </p:childTnLst>
                          </p:cTn>
                        </p:par>
                        <p:par>
                          <p:cTn id="255" fill="hold">
                            <p:stCondLst>
                              <p:cond delay="18250"/>
                            </p:stCondLst>
                            <p:childTnLst>
                              <p:par>
                                <p:cTn id="256" presetID="10" presetClass="entr" presetSubtype="0" fill="hold" nodeType="afterEffect">
                                  <p:stCondLst>
                                    <p:cond delay="0"/>
                                  </p:stCondLst>
                                  <p:childTnLst>
                                    <p:set>
                                      <p:cBhvr>
                                        <p:cTn id="257" dur="1" fill="hold">
                                          <p:stCondLst>
                                            <p:cond delay="0"/>
                                          </p:stCondLst>
                                        </p:cTn>
                                        <p:tgtEl>
                                          <p:spTgt spid="498">
                                            <p:txEl>
                                              <p:pRg st="3" end="3"/>
                                            </p:txEl>
                                          </p:spTgt>
                                        </p:tgtEl>
                                        <p:attrNameLst>
                                          <p:attrName>style.visibility</p:attrName>
                                        </p:attrNameLst>
                                      </p:cBhvr>
                                      <p:to>
                                        <p:strVal val="visible"/>
                                      </p:to>
                                    </p:set>
                                    <p:animEffect transition="in" filter="fade">
                                      <p:cBhvr>
                                        <p:cTn id="258" dur="750"/>
                                        <p:tgtEl>
                                          <p:spTgt spid="498">
                                            <p:txEl>
                                              <p:pRg st="3" end="3"/>
                                            </p:txEl>
                                          </p:spTgt>
                                        </p:tgtEl>
                                      </p:cBhvr>
                                    </p:animEffect>
                                  </p:childTnLst>
                                </p:cTn>
                              </p:par>
                            </p:childTnLst>
                          </p:cTn>
                        </p:par>
                        <p:par>
                          <p:cTn id="259" fill="hold">
                            <p:stCondLst>
                              <p:cond delay="19000"/>
                            </p:stCondLst>
                            <p:childTnLst>
                              <p:par>
                                <p:cTn id="260" presetID="10" presetClass="entr" presetSubtype="0" fill="hold" nodeType="afterEffect">
                                  <p:stCondLst>
                                    <p:cond delay="0"/>
                                  </p:stCondLst>
                                  <p:childTnLst>
                                    <p:set>
                                      <p:cBhvr>
                                        <p:cTn id="261" dur="1" fill="hold">
                                          <p:stCondLst>
                                            <p:cond delay="0"/>
                                          </p:stCondLst>
                                        </p:cTn>
                                        <p:tgtEl>
                                          <p:spTgt spid="498">
                                            <p:txEl>
                                              <p:pRg st="4" end="4"/>
                                            </p:txEl>
                                          </p:spTgt>
                                        </p:tgtEl>
                                        <p:attrNameLst>
                                          <p:attrName>style.visibility</p:attrName>
                                        </p:attrNameLst>
                                      </p:cBhvr>
                                      <p:to>
                                        <p:strVal val="visible"/>
                                      </p:to>
                                    </p:set>
                                    <p:animEffect transition="in" filter="fade">
                                      <p:cBhvr>
                                        <p:cTn id="262" dur="750"/>
                                        <p:tgtEl>
                                          <p:spTgt spid="498">
                                            <p:txEl>
                                              <p:pRg st="4" end="4"/>
                                            </p:txEl>
                                          </p:spTgt>
                                        </p:tgtEl>
                                      </p:cBhvr>
                                    </p:animEffect>
                                  </p:childTnLst>
                                </p:cTn>
                              </p:par>
                            </p:childTnLst>
                          </p:cTn>
                        </p:par>
                        <p:par>
                          <p:cTn id="263" fill="hold">
                            <p:stCondLst>
                              <p:cond delay="19750"/>
                            </p:stCondLst>
                            <p:childTnLst>
                              <p:par>
                                <p:cTn id="264" presetID="10" presetClass="entr" presetSubtype="0" fill="hold" nodeType="afterEffect">
                                  <p:stCondLst>
                                    <p:cond delay="0"/>
                                  </p:stCondLst>
                                  <p:childTnLst>
                                    <p:set>
                                      <p:cBhvr>
                                        <p:cTn id="265" dur="1" fill="hold">
                                          <p:stCondLst>
                                            <p:cond delay="0"/>
                                          </p:stCondLst>
                                        </p:cTn>
                                        <p:tgtEl>
                                          <p:spTgt spid="498">
                                            <p:txEl>
                                              <p:pRg st="5" end="5"/>
                                            </p:txEl>
                                          </p:spTgt>
                                        </p:tgtEl>
                                        <p:attrNameLst>
                                          <p:attrName>style.visibility</p:attrName>
                                        </p:attrNameLst>
                                      </p:cBhvr>
                                      <p:to>
                                        <p:strVal val="visible"/>
                                      </p:to>
                                    </p:set>
                                    <p:animEffect transition="in" filter="fade">
                                      <p:cBhvr>
                                        <p:cTn id="266" dur="750"/>
                                        <p:tgtEl>
                                          <p:spTgt spid="498">
                                            <p:txEl>
                                              <p:pRg st="5" end="5"/>
                                            </p:txEl>
                                          </p:spTgt>
                                        </p:tgtEl>
                                      </p:cBhvr>
                                    </p:animEffect>
                                  </p:childTnLst>
                                </p:cTn>
                              </p:par>
                            </p:childTnLst>
                          </p:cTn>
                        </p:par>
                        <p:par>
                          <p:cTn id="267" fill="hold">
                            <p:stCondLst>
                              <p:cond delay="20500"/>
                            </p:stCondLst>
                            <p:childTnLst>
                              <p:par>
                                <p:cTn id="268" presetID="10" presetClass="entr" presetSubtype="0" fill="hold" nodeType="afterEffect">
                                  <p:stCondLst>
                                    <p:cond delay="0"/>
                                  </p:stCondLst>
                                  <p:childTnLst>
                                    <p:set>
                                      <p:cBhvr>
                                        <p:cTn id="269" dur="1" fill="hold">
                                          <p:stCondLst>
                                            <p:cond delay="0"/>
                                          </p:stCondLst>
                                        </p:cTn>
                                        <p:tgtEl>
                                          <p:spTgt spid="498">
                                            <p:txEl>
                                              <p:pRg st="6" end="6"/>
                                            </p:txEl>
                                          </p:spTgt>
                                        </p:tgtEl>
                                        <p:attrNameLst>
                                          <p:attrName>style.visibility</p:attrName>
                                        </p:attrNameLst>
                                      </p:cBhvr>
                                      <p:to>
                                        <p:strVal val="visible"/>
                                      </p:to>
                                    </p:set>
                                    <p:animEffect transition="in" filter="fade">
                                      <p:cBhvr>
                                        <p:cTn id="270" dur="750"/>
                                        <p:tgtEl>
                                          <p:spTgt spid="498">
                                            <p:txEl>
                                              <p:pRg st="6" end="6"/>
                                            </p:txEl>
                                          </p:spTgt>
                                        </p:tgtEl>
                                      </p:cBhvr>
                                    </p:animEffect>
                                  </p:childTnLst>
                                </p:cTn>
                              </p:par>
                            </p:childTnLst>
                          </p:cTn>
                        </p:par>
                        <p:par>
                          <p:cTn id="271" fill="hold">
                            <p:stCondLst>
                              <p:cond delay="21250"/>
                            </p:stCondLst>
                            <p:childTnLst>
                              <p:par>
                                <p:cTn id="272" presetID="10" presetClass="entr" presetSubtype="0" fill="hold" nodeType="afterEffect">
                                  <p:stCondLst>
                                    <p:cond delay="0"/>
                                  </p:stCondLst>
                                  <p:childTnLst>
                                    <p:set>
                                      <p:cBhvr>
                                        <p:cTn id="273" dur="1" fill="hold">
                                          <p:stCondLst>
                                            <p:cond delay="0"/>
                                          </p:stCondLst>
                                        </p:cTn>
                                        <p:tgtEl>
                                          <p:spTgt spid="498">
                                            <p:txEl>
                                              <p:pRg st="7" end="7"/>
                                            </p:txEl>
                                          </p:spTgt>
                                        </p:tgtEl>
                                        <p:attrNameLst>
                                          <p:attrName>style.visibility</p:attrName>
                                        </p:attrNameLst>
                                      </p:cBhvr>
                                      <p:to>
                                        <p:strVal val="visible"/>
                                      </p:to>
                                    </p:set>
                                    <p:animEffect transition="in" filter="fade">
                                      <p:cBhvr>
                                        <p:cTn id="274" dur="750"/>
                                        <p:tgtEl>
                                          <p:spTgt spid="498">
                                            <p:txEl>
                                              <p:pRg st="7" end="7"/>
                                            </p:txEl>
                                          </p:spTgt>
                                        </p:tgtEl>
                                      </p:cBhvr>
                                    </p:animEffect>
                                  </p:childTnLst>
                                </p:cTn>
                              </p:par>
                            </p:childTnLst>
                          </p:cTn>
                        </p:par>
                        <p:par>
                          <p:cTn id="275" fill="hold">
                            <p:stCondLst>
                              <p:cond delay="22000"/>
                            </p:stCondLst>
                            <p:childTnLst>
                              <p:par>
                                <p:cTn id="276" presetID="10" presetClass="entr" presetSubtype="0" fill="hold" nodeType="afterEffect">
                                  <p:stCondLst>
                                    <p:cond delay="0"/>
                                  </p:stCondLst>
                                  <p:childTnLst>
                                    <p:set>
                                      <p:cBhvr>
                                        <p:cTn id="277" dur="1" fill="hold">
                                          <p:stCondLst>
                                            <p:cond delay="0"/>
                                          </p:stCondLst>
                                        </p:cTn>
                                        <p:tgtEl>
                                          <p:spTgt spid="498">
                                            <p:txEl>
                                              <p:pRg st="8" end="8"/>
                                            </p:txEl>
                                          </p:spTgt>
                                        </p:tgtEl>
                                        <p:attrNameLst>
                                          <p:attrName>style.visibility</p:attrName>
                                        </p:attrNameLst>
                                      </p:cBhvr>
                                      <p:to>
                                        <p:strVal val="visible"/>
                                      </p:to>
                                    </p:set>
                                    <p:animEffect transition="in" filter="fade">
                                      <p:cBhvr>
                                        <p:cTn id="278" dur="750"/>
                                        <p:tgtEl>
                                          <p:spTgt spid="4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 Points">
  <p:cSld name="4 Points">
    <p:spTree>
      <p:nvGrpSpPr>
        <p:cNvPr id="1" name="Shape 499"/>
        <p:cNvGrpSpPr/>
        <p:nvPr/>
      </p:nvGrpSpPr>
      <p:grpSpPr>
        <a:xfrm>
          <a:off x="0" y="0"/>
          <a:ext cx="0" cy="0"/>
          <a:chOff x="0" y="0"/>
          <a:chExt cx="0" cy="0"/>
        </a:xfrm>
      </p:grpSpPr>
      <p:sp>
        <p:nvSpPr>
          <p:cNvPr id="500" name="Google Shape;500;p104"/>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1" name="Google Shape;501;p104"/>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2" name="Google Shape;502;p104"/>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503" name="Google Shape;503;p104"/>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4" name="Google Shape;504;p104"/>
          <p:cNvSpPr/>
          <p:nvPr/>
        </p:nvSpPr>
        <p:spPr>
          <a:xfrm>
            <a:off x="1" y="3140587"/>
            <a:ext cx="7516762" cy="1165122"/>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05" name="Google Shape;505;p104"/>
          <p:cNvSpPr/>
          <p:nvPr/>
        </p:nvSpPr>
        <p:spPr>
          <a:xfrm>
            <a:off x="2348500" y="4776020"/>
            <a:ext cx="6279307" cy="1165122"/>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06" name="Google Shape;506;p104"/>
          <p:cNvSpPr/>
          <p:nvPr/>
        </p:nvSpPr>
        <p:spPr>
          <a:xfrm>
            <a:off x="4570590" y="8046887"/>
            <a:ext cx="13715823" cy="1165122"/>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07" name="Google Shape;507;p104"/>
          <p:cNvSpPr/>
          <p:nvPr/>
        </p:nvSpPr>
        <p:spPr>
          <a:xfrm>
            <a:off x="3459545" y="6411452"/>
            <a:ext cx="6279307" cy="1165122"/>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08" name="Google Shape;508;p104"/>
          <p:cNvSpPr/>
          <p:nvPr/>
        </p:nvSpPr>
        <p:spPr>
          <a:xfrm>
            <a:off x="2348500" y="4305709"/>
            <a:ext cx="5168262" cy="470311"/>
          </a:xfrm>
          <a:prstGeom prst="parallelogram">
            <a:avLst>
              <a:gd name="adj" fmla="val 194736"/>
            </a:avLst>
          </a:pr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09" name="Google Shape;509;p104"/>
          <p:cNvSpPr/>
          <p:nvPr/>
        </p:nvSpPr>
        <p:spPr>
          <a:xfrm>
            <a:off x="3459545" y="5941141"/>
            <a:ext cx="5168262" cy="470311"/>
          </a:xfrm>
          <a:prstGeom prst="parallelogram">
            <a:avLst>
              <a:gd name="adj" fmla="val 194736"/>
            </a:avLst>
          </a:pr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10" name="Google Shape;510;p104"/>
          <p:cNvSpPr/>
          <p:nvPr/>
        </p:nvSpPr>
        <p:spPr>
          <a:xfrm>
            <a:off x="4570590" y="7576574"/>
            <a:ext cx="5168262" cy="470311"/>
          </a:xfrm>
          <a:prstGeom prst="parallelogram">
            <a:avLst>
              <a:gd name="adj" fmla="val 194736"/>
            </a:avLst>
          </a:pr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11" name="Google Shape;511;p104"/>
          <p:cNvSpPr txBox="1">
            <a:spLocks noGrp="1"/>
          </p:cNvSpPr>
          <p:nvPr>
            <p:ph type="body" idx="2"/>
          </p:nvPr>
        </p:nvSpPr>
        <p:spPr>
          <a:xfrm>
            <a:off x="1514905" y="3287838"/>
            <a:ext cx="4973673" cy="870619"/>
          </a:xfrm>
          <a:prstGeom prst="rect">
            <a:avLst/>
          </a:prstGeom>
          <a:noFill/>
          <a:ln>
            <a:noFill/>
          </a:ln>
        </p:spPr>
        <p:txBody>
          <a:bodyPr spcFirstLastPara="1" wrap="square" lIns="163275" tIns="81625" rIns="163275" bIns="81625" anchor="b" anchorCtr="0">
            <a:noAutofit/>
          </a:bodyPr>
          <a:lstStyle>
            <a:lvl1pPr marL="457200" lvl="0" indent="-228600" algn="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2" name="Google Shape;512;p104"/>
          <p:cNvSpPr>
            <a:spLocks noGrp="1"/>
          </p:cNvSpPr>
          <p:nvPr>
            <p:ph type="pic" idx="3"/>
          </p:nvPr>
        </p:nvSpPr>
        <p:spPr>
          <a:xfrm>
            <a:off x="6657254" y="3436336"/>
            <a:ext cx="573623" cy="573623"/>
          </a:xfrm>
          <a:prstGeom prst="rect">
            <a:avLst/>
          </a:prstGeom>
          <a:noFill/>
          <a:ln>
            <a:noFill/>
          </a:ln>
        </p:spPr>
      </p:sp>
      <p:sp>
        <p:nvSpPr>
          <p:cNvPr id="513" name="Google Shape;513;p104"/>
          <p:cNvSpPr txBox="1">
            <a:spLocks noGrp="1"/>
          </p:cNvSpPr>
          <p:nvPr>
            <p:ph type="body" idx="4"/>
          </p:nvPr>
        </p:nvSpPr>
        <p:spPr>
          <a:xfrm>
            <a:off x="2639763" y="4923271"/>
            <a:ext cx="4973673" cy="870619"/>
          </a:xfrm>
          <a:prstGeom prst="rect">
            <a:avLst/>
          </a:prstGeom>
          <a:noFill/>
          <a:ln>
            <a:noFill/>
          </a:ln>
        </p:spPr>
        <p:txBody>
          <a:bodyPr spcFirstLastPara="1" wrap="square" lIns="163275" tIns="81625" rIns="163275" bIns="81625" anchor="b" anchorCtr="0">
            <a:noAutofit/>
          </a:bodyPr>
          <a:lstStyle>
            <a:lvl1pPr marL="457200" lvl="0" indent="-228600" algn="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4" name="Google Shape;514;p104"/>
          <p:cNvSpPr>
            <a:spLocks noGrp="1"/>
          </p:cNvSpPr>
          <p:nvPr>
            <p:ph type="pic" idx="5"/>
          </p:nvPr>
        </p:nvSpPr>
        <p:spPr>
          <a:xfrm>
            <a:off x="7782112" y="5071769"/>
            <a:ext cx="573623" cy="573623"/>
          </a:xfrm>
          <a:prstGeom prst="rect">
            <a:avLst/>
          </a:prstGeom>
          <a:noFill/>
          <a:ln>
            <a:noFill/>
          </a:ln>
        </p:spPr>
      </p:sp>
      <p:sp>
        <p:nvSpPr>
          <p:cNvPr id="515" name="Google Shape;515;p104"/>
          <p:cNvSpPr txBox="1">
            <a:spLocks noGrp="1"/>
          </p:cNvSpPr>
          <p:nvPr>
            <p:ph type="body" idx="6"/>
          </p:nvPr>
        </p:nvSpPr>
        <p:spPr>
          <a:xfrm>
            <a:off x="3758381" y="6558703"/>
            <a:ext cx="4973673" cy="870619"/>
          </a:xfrm>
          <a:prstGeom prst="rect">
            <a:avLst/>
          </a:prstGeom>
          <a:noFill/>
          <a:ln>
            <a:noFill/>
          </a:ln>
        </p:spPr>
        <p:txBody>
          <a:bodyPr spcFirstLastPara="1" wrap="square" lIns="163275" tIns="81625" rIns="163275" bIns="81625" anchor="b" anchorCtr="0">
            <a:noAutofit/>
          </a:bodyPr>
          <a:lstStyle>
            <a:lvl1pPr marL="457200" lvl="0" indent="-228600" algn="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6" name="Google Shape;516;p104"/>
          <p:cNvSpPr>
            <a:spLocks noGrp="1"/>
          </p:cNvSpPr>
          <p:nvPr>
            <p:ph type="pic" idx="7"/>
          </p:nvPr>
        </p:nvSpPr>
        <p:spPr>
          <a:xfrm>
            <a:off x="8900730" y="6707201"/>
            <a:ext cx="573623" cy="573623"/>
          </a:xfrm>
          <a:prstGeom prst="rect">
            <a:avLst/>
          </a:prstGeom>
          <a:noFill/>
          <a:ln>
            <a:noFill/>
          </a:ln>
        </p:spPr>
      </p:sp>
      <p:sp>
        <p:nvSpPr>
          <p:cNvPr id="517" name="Google Shape;517;p104"/>
          <p:cNvSpPr txBox="1">
            <a:spLocks noGrp="1"/>
          </p:cNvSpPr>
          <p:nvPr>
            <p:ph type="body" idx="8"/>
          </p:nvPr>
        </p:nvSpPr>
        <p:spPr>
          <a:xfrm>
            <a:off x="4903603" y="8194138"/>
            <a:ext cx="4973673" cy="870619"/>
          </a:xfrm>
          <a:prstGeom prst="rect">
            <a:avLst/>
          </a:prstGeom>
          <a:noFill/>
          <a:ln>
            <a:noFill/>
          </a:ln>
        </p:spPr>
        <p:txBody>
          <a:bodyPr spcFirstLastPara="1" wrap="square" lIns="163275" tIns="81625" rIns="163275" bIns="81625" anchor="b" anchorCtr="0">
            <a:noAutofit/>
          </a:bodyPr>
          <a:lstStyle>
            <a:lvl1pPr marL="457200" lvl="0" indent="-228600" algn="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8" name="Google Shape;518;p104"/>
          <p:cNvSpPr>
            <a:spLocks noGrp="1"/>
          </p:cNvSpPr>
          <p:nvPr>
            <p:ph type="pic" idx="9"/>
          </p:nvPr>
        </p:nvSpPr>
        <p:spPr>
          <a:xfrm>
            <a:off x="10045952" y="8342636"/>
            <a:ext cx="573623" cy="573623"/>
          </a:xfrm>
          <a:prstGeom prst="rect">
            <a:avLst/>
          </a:prstGeom>
          <a:noFill/>
          <a:ln>
            <a:noFill/>
          </a:ln>
        </p:spPr>
      </p:sp>
      <p:sp>
        <p:nvSpPr>
          <p:cNvPr id="519" name="Google Shape;519;p104"/>
          <p:cNvSpPr txBox="1">
            <a:spLocks noGrp="1"/>
          </p:cNvSpPr>
          <p:nvPr>
            <p:ph type="body" idx="13"/>
          </p:nvPr>
        </p:nvSpPr>
        <p:spPr>
          <a:xfrm>
            <a:off x="10856686" y="3140587"/>
            <a:ext cx="6792232" cy="4680597"/>
          </a:xfrm>
          <a:prstGeom prst="rect">
            <a:avLst/>
          </a:prstGeom>
          <a:noFill/>
          <a:ln>
            <a:noFill/>
          </a:ln>
        </p:spPr>
        <p:txBody>
          <a:bodyPr spcFirstLastPara="1" wrap="square" lIns="163275" tIns="81625" rIns="163275" bIns="81625" anchor="b" anchorCtr="0">
            <a:noAutofit/>
          </a:bodyPr>
          <a:lstStyle>
            <a:lvl1pPr marL="457200" lvl="0" indent="-228600" algn="l">
              <a:lnSpc>
                <a:spcPct val="120000"/>
              </a:lnSpc>
              <a:spcBef>
                <a:spcPts val="480"/>
              </a:spcBef>
              <a:spcAft>
                <a:spcPts val="0"/>
              </a:spcAft>
              <a:buClr>
                <a:schemeClr val="accent2"/>
              </a:buClr>
              <a:buSzPts val="2400"/>
              <a:buNone/>
              <a:defRPr sz="240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Effect transition="in" filter="fade">
                                      <p:cBhvr>
                                        <p:cTn id="7" dur="500"/>
                                        <p:tgtEl>
                                          <p:spTgt spid="5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3">
                                            <p:txEl>
                                              <p:pRg st="1" end="1"/>
                                            </p:txEl>
                                          </p:spTgt>
                                        </p:tgtEl>
                                        <p:attrNameLst>
                                          <p:attrName>style.visibility</p:attrName>
                                        </p:attrNameLst>
                                      </p:cBhvr>
                                      <p:to>
                                        <p:strVal val="visible"/>
                                      </p:to>
                                    </p:set>
                                    <p:animEffect transition="in" filter="fade">
                                      <p:cBhvr>
                                        <p:cTn id="10" dur="500"/>
                                        <p:tgtEl>
                                          <p:spTgt spid="50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03">
                                            <p:txEl>
                                              <p:pRg st="2" end="2"/>
                                            </p:txEl>
                                          </p:spTgt>
                                        </p:tgtEl>
                                        <p:attrNameLst>
                                          <p:attrName>style.visibility</p:attrName>
                                        </p:attrNameLst>
                                      </p:cBhvr>
                                      <p:to>
                                        <p:strVal val="visible"/>
                                      </p:to>
                                    </p:set>
                                    <p:animEffect transition="in" filter="fade">
                                      <p:cBhvr>
                                        <p:cTn id="13" dur="500"/>
                                        <p:tgtEl>
                                          <p:spTgt spid="50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03">
                                            <p:txEl>
                                              <p:pRg st="3" end="3"/>
                                            </p:txEl>
                                          </p:spTgt>
                                        </p:tgtEl>
                                        <p:attrNameLst>
                                          <p:attrName>style.visibility</p:attrName>
                                        </p:attrNameLst>
                                      </p:cBhvr>
                                      <p:to>
                                        <p:strVal val="visible"/>
                                      </p:to>
                                    </p:set>
                                    <p:animEffect transition="in" filter="fade">
                                      <p:cBhvr>
                                        <p:cTn id="16" dur="500"/>
                                        <p:tgtEl>
                                          <p:spTgt spid="50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3">
                                            <p:txEl>
                                              <p:pRg st="4" end="4"/>
                                            </p:txEl>
                                          </p:spTgt>
                                        </p:tgtEl>
                                        <p:attrNameLst>
                                          <p:attrName>style.visibility</p:attrName>
                                        </p:attrNameLst>
                                      </p:cBhvr>
                                      <p:to>
                                        <p:strVal val="visible"/>
                                      </p:to>
                                    </p:set>
                                    <p:animEffect transition="in" filter="fade">
                                      <p:cBhvr>
                                        <p:cTn id="19" dur="500"/>
                                        <p:tgtEl>
                                          <p:spTgt spid="50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03">
                                            <p:txEl>
                                              <p:pRg st="5" end="5"/>
                                            </p:txEl>
                                          </p:spTgt>
                                        </p:tgtEl>
                                        <p:attrNameLst>
                                          <p:attrName>style.visibility</p:attrName>
                                        </p:attrNameLst>
                                      </p:cBhvr>
                                      <p:to>
                                        <p:strVal val="visible"/>
                                      </p:to>
                                    </p:set>
                                    <p:animEffect transition="in" filter="fade">
                                      <p:cBhvr>
                                        <p:cTn id="22" dur="500"/>
                                        <p:tgtEl>
                                          <p:spTgt spid="50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03">
                                            <p:txEl>
                                              <p:pRg st="6" end="6"/>
                                            </p:txEl>
                                          </p:spTgt>
                                        </p:tgtEl>
                                        <p:attrNameLst>
                                          <p:attrName>style.visibility</p:attrName>
                                        </p:attrNameLst>
                                      </p:cBhvr>
                                      <p:to>
                                        <p:strVal val="visible"/>
                                      </p:to>
                                    </p:set>
                                    <p:animEffect transition="in" filter="fade">
                                      <p:cBhvr>
                                        <p:cTn id="25" dur="500"/>
                                        <p:tgtEl>
                                          <p:spTgt spid="50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03">
                                            <p:txEl>
                                              <p:pRg st="7" end="7"/>
                                            </p:txEl>
                                          </p:spTgt>
                                        </p:tgtEl>
                                        <p:attrNameLst>
                                          <p:attrName>style.visibility</p:attrName>
                                        </p:attrNameLst>
                                      </p:cBhvr>
                                      <p:to>
                                        <p:strVal val="visible"/>
                                      </p:to>
                                    </p:set>
                                    <p:animEffect transition="in" filter="fade">
                                      <p:cBhvr>
                                        <p:cTn id="28" dur="500"/>
                                        <p:tgtEl>
                                          <p:spTgt spid="50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03">
                                            <p:txEl>
                                              <p:pRg st="8" end="8"/>
                                            </p:txEl>
                                          </p:spTgt>
                                        </p:tgtEl>
                                        <p:attrNameLst>
                                          <p:attrName>style.visibility</p:attrName>
                                        </p:attrNameLst>
                                      </p:cBhvr>
                                      <p:to>
                                        <p:strVal val="visible"/>
                                      </p:to>
                                    </p:set>
                                    <p:animEffect transition="in" filter="fade">
                                      <p:cBhvr>
                                        <p:cTn id="31" dur="500"/>
                                        <p:tgtEl>
                                          <p:spTgt spid="503">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04"/>
                                        </p:tgtEl>
                                        <p:attrNameLst>
                                          <p:attrName>style.visibility</p:attrName>
                                        </p:attrNameLst>
                                      </p:cBhvr>
                                      <p:to>
                                        <p:strVal val="visible"/>
                                      </p:to>
                                    </p:set>
                                    <p:animEffect transition="in" filter="fade">
                                      <p:cBhvr>
                                        <p:cTn id="35" dur="500"/>
                                        <p:tgtEl>
                                          <p:spTgt spid="504"/>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512"/>
                                        </p:tgtEl>
                                        <p:attrNameLst>
                                          <p:attrName>style.visibility</p:attrName>
                                        </p:attrNameLst>
                                      </p:cBhvr>
                                      <p:to>
                                        <p:strVal val="visible"/>
                                      </p:to>
                                    </p:set>
                                    <p:animEffect transition="in" filter="fade">
                                      <p:cBhvr>
                                        <p:cTn id="39" dur="500"/>
                                        <p:tgtEl>
                                          <p:spTgt spid="512"/>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511">
                                            <p:txEl>
                                              <p:pRg st="0" end="0"/>
                                            </p:txEl>
                                          </p:spTgt>
                                        </p:tgtEl>
                                        <p:attrNameLst>
                                          <p:attrName>style.visibility</p:attrName>
                                        </p:attrNameLst>
                                      </p:cBhvr>
                                      <p:to>
                                        <p:strVal val="visible"/>
                                      </p:to>
                                    </p:set>
                                    <p:animEffect transition="in" filter="fade">
                                      <p:cBhvr>
                                        <p:cTn id="43" dur="500"/>
                                        <p:tgtEl>
                                          <p:spTgt spid="511">
                                            <p:txEl>
                                              <p:pRg st="0" end="0"/>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511">
                                            <p:txEl>
                                              <p:pRg st="1" end="1"/>
                                            </p:txEl>
                                          </p:spTgt>
                                        </p:tgtEl>
                                        <p:attrNameLst>
                                          <p:attrName>style.visibility</p:attrName>
                                        </p:attrNameLst>
                                      </p:cBhvr>
                                      <p:to>
                                        <p:strVal val="visible"/>
                                      </p:to>
                                    </p:set>
                                    <p:animEffect transition="in" filter="fade">
                                      <p:cBhvr>
                                        <p:cTn id="47" dur="500"/>
                                        <p:tgtEl>
                                          <p:spTgt spid="511">
                                            <p:txEl>
                                              <p:pRg st="1" end="1"/>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511">
                                            <p:txEl>
                                              <p:pRg st="2" end="2"/>
                                            </p:txEl>
                                          </p:spTgt>
                                        </p:tgtEl>
                                        <p:attrNameLst>
                                          <p:attrName>style.visibility</p:attrName>
                                        </p:attrNameLst>
                                      </p:cBhvr>
                                      <p:to>
                                        <p:strVal val="visible"/>
                                      </p:to>
                                    </p:set>
                                    <p:animEffect transition="in" filter="fade">
                                      <p:cBhvr>
                                        <p:cTn id="51" dur="500"/>
                                        <p:tgtEl>
                                          <p:spTgt spid="511">
                                            <p:txEl>
                                              <p:pRg st="2" end="2"/>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511">
                                            <p:txEl>
                                              <p:pRg st="3" end="3"/>
                                            </p:txEl>
                                          </p:spTgt>
                                        </p:tgtEl>
                                        <p:attrNameLst>
                                          <p:attrName>style.visibility</p:attrName>
                                        </p:attrNameLst>
                                      </p:cBhvr>
                                      <p:to>
                                        <p:strVal val="visible"/>
                                      </p:to>
                                    </p:set>
                                    <p:animEffect transition="in" filter="fade">
                                      <p:cBhvr>
                                        <p:cTn id="55" dur="500"/>
                                        <p:tgtEl>
                                          <p:spTgt spid="511">
                                            <p:txEl>
                                              <p:pRg st="3" end="3"/>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511">
                                            <p:txEl>
                                              <p:pRg st="4" end="4"/>
                                            </p:txEl>
                                          </p:spTgt>
                                        </p:tgtEl>
                                        <p:attrNameLst>
                                          <p:attrName>style.visibility</p:attrName>
                                        </p:attrNameLst>
                                      </p:cBhvr>
                                      <p:to>
                                        <p:strVal val="visible"/>
                                      </p:to>
                                    </p:set>
                                    <p:animEffect transition="in" filter="fade">
                                      <p:cBhvr>
                                        <p:cTn id="59" dur="500"/>
                                        <p:tgtEl>
                                          <p:spTgt spid="511">
                                            <p:txEl>
                                              <p:pRg st="4" end="4"/>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511">
                                            <p:txEl>
                                              <p:pRg st="5" end="5"/>
                                            </p:txEl>
                                          </p:spTgt>
                                        </p:tgtEl>
                                        <p:attrNameLst>
                                          <p:attrName>style.visibility</p:attrName>
                                        </p:attrNameLst>
                                      </p:cBhvr>
                                      <p:to>
                                        <p:strVal val="visible"/>
                                      </p:to>
                                    </p:set>
                                    <p:animEffect transition="in" filter="fade">
                                      <p:cBhvr>
                                        <p:cTn id="63" dur="500"/>
                                        <p:tgtEl>
                                          <p:spTgt spid="511">
                                            <p:txEl>
                                              <p:pRg st="5" end="5"/>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511">
                                            <p:txEl>
                                              <p:pRg st="6" end="6"/>
                                            </p:txEl>
                                          </p:spTgt>
                                        </p:tgtEl>
                                        <p:attrNameLst>
                                          <p:attrName>style.visibility</p:attrName>
                                        </p:attrNameLst>
                                      </p:cBhvr>
                                      <p:to>
                                        <p:strVal val="visible"/>
                                      </p:to>
                                    </p:set>
                                    <p:animEffect transition="in" filter="fade">
                                      <p:cBhvr>
                                        <p:cTn id="67" dur="500"/>
                                        <p:tgtEl>
                                          <p:spTgt spid="511">
                                            <p:txEl>
                                              <p:pRg st="6" end="6"/>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511">
                                            <p:txEl>
                                              <p:pRg st="7" end="7"/>
                                            </p:txEl>
                                          </p:spTgt>
                                        </p:tgtEl>
                                        <p:attrNameLst>
                                          <p:attrName>style.visibility</p:attrName>
                                        </p:attrNameLst>
                                      </p:cBhvr>
                                      <p:to>
                                        <p:strVal val="visible"/>
                                      </p:to>
                                    </p:set>
                                    <p:animEffect transition="in" filter="fade">
                                      <p:cBhvr>
                                        <p:cTn id="71" dur="500"/>
                                        <p:tgtEl>
                                          <p:spTgt spid="511">
                                            <p:txEl>
                                              <p:pRg st="7" end="7"/>
                                            </p:txEl>
                                          </p:spTgt>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511">
                                            <p:txEl>
                                              <p:pRg st="8" end="8"/>
                                            </p:txEl>
                                          </p:spTgt>
                                        </p:tgtEl>
                                        <p:attrNameLst>
                                          <p:attrName>style.visibility</p:attrName>
                                        </p:attrNameLst>
                                      </p:cBhvr>
                                      <p:to>
                                        <p:strVal val="visible"/>
                                      </p:to>
                                    </p:set>
                                    <p:animEffect transition="in" filter="fade">
                                      <p:cBhvr>
                                        <p:cTn id="75" dur="500"/>
                                        <p:tgtEl>
                                          <p:spTgt spid="511">
                                            <p:txEl>
                                              <p:pRg st="8" end="8"/>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508"/>
                                        </p:tgtEl>
                                        <p:attrNameLst>
                                          <p:attrName>style.visibility</p:attrName>
                                        </p:attrNameLst>
                                      </p:cBhvr>
                                      <p:to>
                                        <p:strVal val="visible"/>
                                      </p:to>
                                    </p:set>
                                    <p:animEffect transition="in" filter="fade">
                                      <p:cBhvr>
                                        <p:cTn id="79" dur="500"/>
                                        <p:tgtEl>
                                          <p:spTgt spid="508"/>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505"/>
                                        </p:tgtEl>
                                        <p:attrNameLst>
                                          <p:attrName>style.visibility</p:attrName>
                                        </p:attrNameLst>
                                      </p:cBhvr>
                                      <p:to>
                                        <p:strVal val="visible"/>
                                      </p:to>
                                    </p:set>
                                    <p:animEffect transition="in" filter="fade">
                                      <p:cBhvr>
                                        <p:cTn id="83" dur="500"/>
                                        <p:tgtEl>
                                          <p:spTgt spid="505"/>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514"/>
                                        </p:tgtEl>
                                        <p:attrNameLst>
                                          <p:attrName>style.visibility</p:attrName>
                                        </p:attrNameLst>
                                      </p:cBhvr>
                                      <p:to>
                                        <p:strVal val="visible"/>
                                      </p:to>
                                    </p:set>
                                    <p:animEffect transition="in" filter="fade">
                                      <p:cBhvr>
                                        <p:cTn id="87" dur="500"/>
                                        <p:tgtEl>
                                          <p:spTgt spid="514"/>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513">
                                            <p:txEl>
                                              <p:pRg st="0" end="0"/>
                                            </p:txEl>
                                          </p:spTgt>
                                        </p:tgtEl>
                                        <p:attrNameLst>
                                          <p:attrName>style.visibility</p:attrName>
                                        </p:attrNameLst>
                                      </p:cBhvr>
                                      <p:to>
                                        <p:strVal val="visible"/>
                                      </p:to>
                                    </p:set>
                                    <p:animEffect transition="in" filter="fade">
                                      <p:cBhvr>
                                        <p:cTn id="91" dur="500"/>
                                        <p:tgtEl>
                                          <p:spTgt spid="513">
                                            <p:txEl>
                                              <p:pRg st="0" end="0"/>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513">
                                            <p:txEl>
                                              <p:pRg st="1" end="1"/>
                                            </p:txEl>
                                          </p:spTgt>
                                        </p:tgtEl>
                                        <p:attrNameLst>
                                          <p:attrName>style.visibility</p:attrName>
                                        </p:attrNameLst>
                                      </p:cBhvr>
                                      <p:to>
                                        <p:strVal val="visible"/>
                                      </p:to>
                                    </p:set>
                                    <p:animEffect transition="in" filter="fade">
                                      <p:cBhvr>
                                        <p:cTn id="95" dur="500"/>
                                        <p:tgtEl>
                                          <p:spTgt spid="513">
                                            <p:txEl>
                                              <p:pRg st="1" end="1"/>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513">
                                            <p:txEl>
                                              <p:pRg st="2" end="2"/>
                                            </p:txEl>
                                          </p:spTgt>
                                        </p:tgtEl>
                                        <p:attrNameLst>
                                          <p:attrName>style.visibility</p:attrName>
                                        </p:attrNameLst>
                                      </p:cBhvr>
                                      <p:to>
                                        <p:strVal val="visible"/>
                                      </p:to>
                                    </p:set>
                                    <p:animEffect transition="in" filter="fade">
                                      <p:cBhvr>
                                        <p:cTn id="99" dur="500"/>
                                        <p:tgtEl>
                                          <p:spTgt spid="513">
                                            <p:txEl>
                                              <p:pRg st="2" end="2"/>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513">
                                            <p:txEl>
                                              <p:pRg st="3" end="3"/>
                                            </p:txEl>
                                          </p:spTgt>
                                        </p:tgtEl>
                                        <p:attrNameLst>
                                          <p:attrName>style.visibility</p:attrName>
                                        </p:attrNameLst>
                                      </p:cBhvr>
                                      <p:to>
                                        <p:strVal val="visible"/>
                                      </p:to>
                                    </p:set>
                                    <p:animEffect transition="in" filter="fade">
                                      <p:cBhvr>
                                        <p:cTn id="103" dur="500"/>
                                        <p:tgtEl>
                                          <p:spTgt spid="513">
                                            <p:txEl>
                                              <p:pRg st="3" end="3"/>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513">
                                            <p:txEl>
                                              <p:pRg st="4" end="4"/>
                                            </p:txEl>
                                          </p:spTgt>
                                        </p:tgtEl>
                                        <p:attrNameLst>
                                          <p:attrName>style.visibility</p:attrName>
                                        </p:attrNameLst>
                                      </p:cBhvr>
                                      <p:to>
                                        <p:strVal val="visible"/>
                                      </p:to>
                                    </p:set>
                                    <p:animEffect transition="in" filter="fade">
                                      <p:cBhvr>
                                        <p:cTn id="107" dur="500"/>
                                        <p:tgtEl>
                                          <p:spTgt spid="513">
                                            <p:txEl>
                                              <p:pRg st="4" end="4"/>
                                            </p:txEl>
                                          </p:spTgt>
                                        </p:tgtEl>
                                      </p:cBhvr>
                                    </p:animEffec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513">
                                            <p:txEl>
                                              <p:pRg st="5" end="5"/>
                                            </p:txEl>
                                          </p:spTgt>
                                        </p:tgtEl>
                                        <p:attrNameLst>
                                          <p:attrName>style.visibility</p:attrName>
                                        </p:attrNameLst>
                                      </p:cBhvr>
                                      <p:to>
                                        <p:strVal val="visible"/>
                                      </p:to>
                                    </p:set>
                                    <p:animEffect transition="in" filter="fade">
                                      <p:cBhvr>
                                        <p:cTn id="111" dur="500"/>
                                        <p:tgtEl>
                                          <p:spTgt spid="513">
                                            <p:txEl>
                                              <p:pRg st="5" end="5"/>
                                            </p:txEl>
                                          </p:spTgt>
                                        </p:tgtEl>
                                      </p:cBhvr>
                                    </p:animEffect>
                                  </p:childTnLst>
                                </p:cTn>
                              </p:par>
                            </p:childTnLst>
                          </p:cTn>
                        </p:par>
                        <p:par>
                          <p:cTn id="112" fill="hold">
                            <p:stCondLst>
                              <p:cond delay="10500"/>
                            </p:stCondLst>
                            <p:childTnLst>
                              <p:par>
                                <p:cTn id="113" presetID="10" presetClass="entr" presetSubtype="0" fill="hold" nodeType="afterEffect">
                                  <p:stCondLst>
                                    <p:cond delay="0"/>
                                  </p:stCondLst>
                                  <p:childTnLst>
                                    <p:set>
                                      <p:cBhvr>
                                        <p:cTn id="114" dur="1" fill="hold">
                                          <p:stCondLst>
                                            <p:cond delay="0"/>
                                          </p:stCondLst>
                                        </p:cTn>
                                        <p:tgtEl>
                                          <p:spTgt spid="513">
                                            <p:txEl>
                                              <p:pRg st="6" end="6"/>
                                            </p:txEl>
                                          </p:spTgt>
                                        </p:tgtEl>
                                        <p:attrNameLst>
                                          <p:attrName>style.visibility</p:attrName>
                                        </p:attrNameLst>
                                      </p:cBhvr>
                                      <p:to>
                                        <p:strVal val="visible"/>
                                      </p:to>
                                    </p:set>
                                    <p:animEffect transition="in" filter="fade">
                                      <p:cBhvr>
                                        <p:cTn id="115" dur="500"/>
                                        <p:tgtEl>
                                          <p:spTgt spid="513">
                                            <p:txEl>
                                              <p:pRg st="6" end="6"/>
                                            </p:txEl>
                                          </p:spTgt>
                                        </p:tgtEl>
                                      </p:cBhvr>
                                    </p:animEffect>
                                  </p:childTnLst>
                                </p:cTn>
                              </p:par>
                            </p:childTnLst>
                          </p:cTn>
                        </p:par>
                        <p:par>
                          <p:cTn id="116" fill="hold">
                            <p:stCondLst>
                              <p:cond delay="11000"/>
                            </p:stCondLst>
                            <p:childTnLst>
                              <p:par>
                                <p:cTn id="117" presetID="10" presetClass="entr" presetSubtype="0" fill="hold" nodeType="afterEffect">
                                  <p:stCondLst>
                                    <p:cond delay="0"/>
                                  </p:stCondLst>
                                  <p:childTnLst>
                                    <p:set>
                                      <p:cBhvr>
                                        <p:cTn id="118" dur="1" fill="hold">
                                          <p:stCondLst>
                                            <p:cond delay="0"/>
                                          </p:stCondLst>
                                        </p:cTn>
                                        <p:tgtEl>
                                          <p:spTgt spid="513">
                                            <p:txEl>
                                              <p:pRg st="7" end="7"/>
                                            </p:txEl>
                                          </p:spTgt>
                                        </p:tgtEl>
                                        <p:attrNameLst>
                                          <p:attrName>style.visibility</p:attrName>
                                        </p:attrNameLst>
                                      </p:cBhvr>
                                      <p:to>
                                        <p:strVal val="visible"/>
                                      </p:to>
                                    </p:set>
                                    <p:animEffect transition="in" filter="fade">
                                      <p:cBhvr>
                                        <p:cTn id="119" dur="500"/>
                                        <p:tgtEl>
                                          <p:spTgt spid="513">
                                            <p:txEl>
                                              <p:pRg st="7" end="7"/>
                                            </p:txEl>
                                          </p:spTgt>
                                        </p:tgtEl>
                                      </p:cBhvr>
                                    </p:animEffect>
                                  </p:childTnLst>
                                </p:cTn>
                              </p:par>
                            </p:childTnLst>
                          </p:cTn>
                        </p:par>
                        <p:par>
                          <p:cTn id="120" fill="hold">
                            <p:stCondLst>
                              <p:cond delay="11500"/>
                            </p:stCondLst>
                            <p:childTnLst>
                              <p:par>
                                <p:cTn id="121" presetID="10" presetClass="entr" presetSubtype="0" fill="hold" nodeType="afterEffect">
                                  <p:stCondLst>
                                    <p:cond delay="0"/>
                                  </p:stCondLst>
                                  <p:childTnLst>
                                    <p:set>
                                      <p:cBhvr>
                                        <p:cTn id="122" dur="1" fill="hold">
                                          <p:stCondLst>
                                            <p:cond delay="0"/>
                                          </p:stCondLst>
                                        </p:cTn>
                                        <p:tgtEl>
                                          <p:spTgt spid="513">
                                            <p:txEl>
                                              <p:pRg st="8" end="8"/>
                                            </p:txEl>
                                          </p:spTgt>
                                        </p:tgtEl>
                                        <p:attrNameLst>
                                          <p:attrName>style.visibility</p:attrName>
                                        </p:attrNameLst>
                                      </p:cBhvr>
                                      <p:to>
                                        <p:strVal val="visible"/>
                                      </p:to>
                                    </p:set>
                                    <p:animEffect transition="in" filter="fade">
                                      <p:cBhvr>
                                        <p:cTn id="123" dur="500"/>
                                        <p:tgtEl>
                                          <p:spTgt spid="513">
                                            <p:txEl>
                                              <p:pRg st="8" end="8"/>
                                            </p:txEl>
                                          </p:spTgt>
                                        </p:tgtEl>
                                      </p:cBhvr>
                                    </p:animEffect>
                                  </p:childTnLst>
                                </p:cTn>
                              </p:par>
                            </p:childTnLst>
                          </p:cTn>
                        </p:par>
                        <p:par>
                          <p:cTn id="124" fill="hold">
                            <p:stCondLst>
                              <p:cond delay="12000"/>
                            </p:stCondLst>
                            <p:childTnLst>
                              <p:par>
                                <p:cTn id="125" presetID="10" presetClass="entr" presetSubtype="0" fill="hold" nodeType="afterEffect">
                                  <p:stCondLst>
                                    <p:cond delay="0"/>
                                  </p:stCondLst>
                                  <p:childTnLst>
                                    <p:set>
                                      <p:cBhvr>
                                        <p:cTn id="126" dur="1" fill="hold">
                                          <p:stCondLst>
                                            <p:cond delay="0"/>
                                          </p:stCondLst>
                                        </p:cTn>
                                        <p:tgtEl>
                                          <p:spTgt spid="509"/>
                                        </p:tgtEl>
                                        <p:attrNameLst>
                                          <p:attrName>style.visibility</p:attrName>
                                        </p:attrNameLst>
                                      </p:cBhvr>
                                      <p:to>
                                        <p:strVal val="visible"/>
                                      </p:to>
                                    </p:set>
                                    <p:animEffect transition="in" filter="fade">
                                      <p:cBhvr>
                                        <p:cTn id="127" dur="500"/>
                                        <p:tgtEl>
                                          <p:spTgt spid="509"/>
                                        </p:tgtEl>
                                      </p:cBhvr>
                                    </p:animEffect>
                                  </p:childTnLst>
                                </p:cTn>
                              </p:par>
                            </p:childTnLst>
                          </p:cTn>
                        </p:par>
                        <p:par>
                          <p:cTn id="128" fill="hold">
                            <p:stCondLst>
                              <p:cond delay="12500"/>
                            </p:stCondLst>
                            <p:childTnLst>
                              <p:par>
                                <p:cTn id="129" presetID="10" presetClass="entr" presetSubtype="0" fill="hold" nodeType="afterEffect">
                                  <p:stCondLst>
                                    <p:cond delay="0"/>
                                  </p:stCondLst>
                                  <p:childTnLst>
                                    <p:set>
                                      <p:cBhvr>
                                        <p:cTn id="130" dur="1" fill="hold">
                                          <p:stCondLst>
                                            <p:cond delay="0"/>
                                          </p:stCondLst>
                                        </p:cTn>
                                        <p:tgtEl>
                                          <p:spTgt spid="507"/>
                                        </p:tgtEl>
                                        <p:attrNameLst>
                                          <p:attrName>style.visibility</p:attrName>
                                        </p:attrNameLst>
                                      </p:cBhvr>
                                      <p:to>
                                        <p:strVal val="visible"/>
                                      </p:to>
                                    </p:set>
                                    <p:animEffect transition="in" filter="fade">
                                      <p:cBhvr>
                                        <p:cTn id="131" dur="500"/>
                                        <p:tgtEl>
                                          <p:spTgt spid="507"/>
                                        </p:tgtEl>
                                      </p:cBhvr>
                                    </p:animEffect>
                                  </p:childTnLst>
                                </p:cTn>
                              </p:par>
                            </p:childTnLst>
                          </p:cTn>
                        </p:par>
                        <p:par>
                          <p:cTn id="132" fill="hold">
                            <p:stCondLst>
                              <p:cond delay="13000"/>
                            </p:stCondLst>
                            <p:childTnLst>
                              <p:par>
                                <p:cTn id="133" presetID="10" presetClass="entr" presetSubtype="0" fill="hold" nodeType="afterEffect">
                                  <p:stCondLst>
                                    <p:cond delay="0"/>
                                  </p:stCondLst>
                                  <p:childTnLst>
                                    <p:set>
                                      <p:cBhvr>
                                        <p:cTn id="134" dur="1" fill="hold">
                                          <p:stCondLst>
                                            <p:cond delay="0"/>
                                          </p:stCondLst>
                                        </p:cTn>
                                        <p:tgtEl>
                                          <p:spTgt spid="516"/>
                                        </p:tgtEl>
                                        <p:attrNameLst>
                                          <p:attrName>style.visibility</p:attrName>
                                        </p:attrNameLst>
                                      </p:cBhvr>
                                      <p:to>
                                        <p:strVal val="visible"/>
                                      </p:to>
                                    </p:set>
                                    <p:animEffect transition="in" filter="fade">
                                      <p:cBhvr>
                                        <p:cTn id="135" dur="500"/>
                                        <p:tgtEl>
                                          <p:spTgt spid="516"/>
                                        </p:tgtEl>
                                      </p:cBhvr>
                                    </p:animEffect>
                                  </p:childTnLst>
                                </p:cTn>
                              </p:par>
                            </p:childTnLst>
                          </p:cTn>
                        </p:par>
                        <p:par>
                          <p:cTn id="136" fill="hold">
                            <p:stCondLst>
                              <p:cond delay="13500"/>
                            </p:stCondLst>
                            <p:childTnLst>
                              <p:par>
                                <p:cTn id="137" presetID="10" presetClass="entr" presetSubtype="0" fill="hold" nodeType="afterEffect">
                                  <p:stCondLst>
                                    <p:cond delay="0"/>
                                  </p:stCondLst>
                                  <p:childTnLst>
                                    <p:set>
                                      <p:cBhvr>
                                        <p:cTn id="138" dur="1" fill="hold">
                                          <p:stCondLst>
                                            <p:cond delay="0"/>
                                          </p:stCondLst>
                                        </p:cTn>
                                        <p:tgtEl>
                                          <p:spTgt spid="515">
                                            <p:txEl>
                                              <p:pRg st="0" end="0"/>
                                            </p:txEl>
                                          </p:spTgt>
                                        </p:tgtEl>
                                        <p:attrNameLst>
                                          <p:attrName>style.visibility</p:attrName>
                                        </p:attrNameLst>
                                      </p:cBhvr>
                                      <p:to>
                                        <p:strVal val="visible"/>
                                      </p:to>
                                    </p:set>
                                    <p:animEffect transition="in" filter="fade">
                                      <p:cBhvr>
                                        <p:cTn id="139" dur="500"/>
                                        <p:tgtEl>
                                          <p:spTgt spid="515">
                                            <p:txEl>
                                              <p:pRg st="0" end="0"/>
                                            </p:txEl>
                                          </p:spTgt>
                                        </p:tgtEl>
                                      </p:cBhvr>
                                    </p:animEffect>
                                  </p:childTnLst>
                                </p:cTn>
                              </p:par>
                            </p:childTnLst>
                          </p:cTn>
                        </p:par>
                        <p:par>
                          <p:cTn id="140" fill="hold">
                            <p:stCondLst>
                              <p:cond delay="14000"/>
                            </p:stCondLst>
                            <p:childTnLst>
                              <p:par>
                                <p:cTn id="141" presetID="10" presetClass="entr" presetSubtype="0" fill="hold" nodeType="afterEffect">
                                  <p:stCondLst>
                                    <p:cond delay="0"/>
                                  </p:stCondLst>
                                  <p:childTnLst>
                                    <p:set>
                                      <p:cBhvr>
                                        <p:cTn id="142" dur="1" fill="hold">
                                          <p:stCondLst>
                                            <p:cond delay="0"/>
                                          </p:stCondLst>
                                        </p:cTn>
                                        <p:tgtEl>
                                          <p:spTgt spid="515">
                                            <p:txEl>
                                              <p:pRg st="1" end="1"/>
                                            </p:txEl>
                                          </p:spTgt>
                                        </p:tgtEl>
                                        <p:attrNameLst>
                                          <p:attrName>style.visibility</p:attrName>
                                        </p:attrNameLst>
                                      </p:cBhvr>
                                      <p:to>
                                        <p:strVal val="visible"/>
                                      </p:to>
                                    </p:set>
                                    <p:animEffect transition="in" filter="fade">
                                      <p:cBhvr>
                                        <p:cTn id="143" dur="500"/>
                                        <p:tgtEl>
                                          <p:spTgt spid="515">
                                            <p:txEl>
                                              <p:pRg st="1" end="1"/>
                                            </p:txEl>
                                          </p:spTgt>
                                        </p:tgtEl>
                                      </p:cBhvr>
                                    </p:animEffect>
                                  </p:childTnLst>
                                </p:cTn>
                              </p:par>
                            </p:childTnLst>
                          </p:cTn>
                        </p:par>
                        <p:par>
                          <p:cTn id="144" fill="hold">
                            <p:stCondLst>
                              <p:cond delay="14500"/>
                            </p:stCondLst>
                            <p:childTnLst>
                              <p:par>
                                <p:cTn id="145" presetID="10" presetClass="entr" presetSubtype="0" fill="hold" nodeType="afterEffect">
                                  <p:stCondLst>
                                    <p:cond delay="0"/>
                                  </p:stCondLst>
                                  <p:childTnLst>
                                    <p:set>
                                      <p:cBhvr>
                                        <p:cTn id="146" dur="1" fill="hold">
                                          <p:stCondLst>
                                            <p:cond delay="0"/>
                                          </p:stCondLst>
                                        </p:cTn>
                                        <p:tgtEl>
                                          <p:spTgt spid="515">
                                            <p:txEl>
                                              <p:pRg st="2" end="2"/>
                                            </p:txEl>
                                          </p:spTgt>
                                        </p:tgtEl>
                                        <p:attrNameLst>
                                          <p:attrName>style.visibility</p:attrName>
                                        </p:attrNameLst>
                                      </p:cBhvr>
                                      <p:to>
                                        <p:strVal val="visible"/>
                                      </p:to>
                                    </p:set>
                                    <p:animEffect transition="in" filter="fade">
                                      <p:cBhvr>
                                        <p:cTn id="147" dur="500"/>
                                        <p:tgtEl>
                                          <p:spTgt spid="515">
                                            <p:txEl>
                                              <p:pRg st="2" end="2"/>
                                            </p:txEl>
                                          </p:spTgt>
                                        </p:tgtEl>
                                      </p:cBhvr>
                                    </p:animEffect>
                                  </p:childTnLst>
                                </p:cTn>
                              </p:par>
                            </p:childTnLst>
                          </p:cTn>
                        </p:par>
                        <p:par>
                          <p:cTn id="148" fill="hold">
                            <p:stCondLst>
                              <p:cond delay="15000"/>
                            </p:stCondLst>
                            <p:childTnLst>
                              <p:par>
                                <p:cTn id="149" presetID="10" presetClass="entr" presetSubtype="0" fill="hold" nodeType="afterEffect">
                                  <p:stCondLst>
                                    <p:cond delay="0"/>
                                  </p:stCondLst>
                                  <p:childTnLst>
                                    <p:set>
                                      <p:cBhvr>
                                        <p:cTn id="150" dur="1" fill="hold">
                                          <p:stCondLst>
                                            <p:cond delay="0"/>
                                          </p:stCondLst>
                                        </p:cTn>
                                        <p:tgtEl>
                                          <p:spTgt spid="515">
                                            <p:txEl>
                                              <p:pRg st="3" end="3"/>
                                            </p:txEl>
                                          </p:spTgt>
                                        </p:tgtEl>
                                        <p:attrNameLst>
                                          <p:attrName>style.visibility</p:attrName>
                                        </p:attrNameLst>
                                      </p:cBhvr>
                                      <p:to>
                                        <p:strVal val="visible"/>
                                      </p:to>
                                    </p:set>
                                    <p:animEffect transition="in" filter="fade">
                                      <p:cBhvr>
                                        <p:cTn id="151" dur="500"/>
                                        <p:tgtEl>
                                          <p:spTgt spid="515">
                                            <p:txEl>
                                              <p:pRg st="3" end="3"/>
                                            </p:txEl>
                                          </p:spTgt>
                                        </p:tgtEl>
                                      </p:cBhvr>
                                    </p:animEffect>
                                  </p:childTnLst>
                                </p:cTn>
                              </p:par>
                            </p:childTnLst>
                          </p:cTn>
                        </p:par>
                        <p:par>
                          <p:cTn id="152" fill="hold">
                            <p:stCondLst>
                              <p:cond delay="15500"/>
                            </p:stCondLst>
                            <p:childTnLst>
                              <p:par>
                                <p:cTn id="153" presetID="10" presetClass="entr" presetSubtype="0" fill="hold" nodeType="afterEffect">
                                  <p:stCondLst>
                                    <p:cond delay="0"/>
                                  </p:stCondLst>
                                  <p:childTnLst>
                                    <p:set>
                                      <p:cBhvr>
                                        <p:cTn id="154" dur="1" fill="hold">
                                          <p:stCondLst>
                                            <p:cond delay="0"/>
                                          </p:stCondLst>
                                        </p:cTn>
                                        <p:tgtEl>
                                          <p:spTgt spid="515">
                                            <p:txEl>
                                              <p:pRg st="4" end="4"/>
                                            </p:txEl>
                                          </p:spTgt>
                                        </p:tgtEl>
                                        <p:attrNameLst>
                                          <p:attrName>style.visibility</p:attrName>
                                        </p:attrNameLst>
                                      </p:cBhvr>
                                      <p:to>
                                        <p:strVal val="visible"/>
                                      </p:to>
                                    </p:set>
                                    <p:animEffect transition="in" filter="fade">
                                      <p:cBhvr>
                                        <p:cTn id="155" dur="500"/>
                                        <p:tgtEl>
                                          <p:spTgt spid="515">
                                            <p:txEl>
                                              <p:pRg st="4" end="4"/>
                                            </p:txEl>
                                          </p:spTgt>
                                        </p:tgtEl>
                                      </p:cBhvr>
                                    </p:animEffect>
                                  </p:childTnLst>
                                </p:cTn>
                              </p:par>
                            </p:childTnLst>
                          </p:cTn>
                        </p:par>
                        <p:par>
                          <p:cTn id="156" fill="hold">
                            <p:stCondLst>
                              <p:cond delay="16000"/>
                            </p:stCondLst>
                            <p:childTnLst>
                              <p:par>
                                <p:cTn id="157" presetID="10" presetClass="entr" presetSubtype="0" fill="hold" nodeType="afterEffect">
                                  <p:stCondLst>
                                    <p:cond delay="0"/>
                                  </p:stCondLst>
                                  <p:childTnLst>
                                    <p:set>
                                      <p:cBhvr>
                                        <p:cTn id="158" dur="1" fill="hold">
                                          <p:stCondLst>
                                            <p:cond delay="0"/>
                                          </p:stCondLst>
                                        </p:cTn>
                                        <p:tgtEl>
                                          <p:spTgt spid="515">
                                            <p:txEl>
                                              <p:pRg st="5" end="5"/>
                                            </p:txEl>
                                          </p:spTgt>
                                        </p:tgtEl>
                                        <p:attrNameLst>
                                          <p:attrName>style.visibility</p:attrName>
                                        </p:attrNameLst>
                                      </p:cBhvr>
                                      <p:to>
                                        <p:strVal val="visible"/>
                                      </p:to>
                                    </p:set>
                                    <p:animEffect transition="in" filter="fade">
                                      <p:cBhvr>
                                        <p:cTn id="159" dur="500"/>
                                        <p:tgtEl>
                                          <p:spTgt spid="515">
                                            <p:txEl>
                                              <p:pRg st="5" end="5"/>
                                            </p:txEl>
                                          </p:spTgt>
                                        </p:tgtEl>
                                      </p:cBhvr>
                                    </p:animEffect>
                                  </p:childTnLst>
                                </p:cTn>
                              </p:par>
                            </p:childTnLst>
                          </p:cTn>
                        </p:par>
                        <p:par>
                          <p:cTn id="160" fill="hold">
                            <p:stCondLst>
                              <p:cond delay="16500"/>
                            </p:stCondLst>
                            <p:childTnLst>
                              <p:par>
                                <p:cTn id="161" presetID="10" presetClass="entr" presetSubtype="0" fill="hold" nodeType="afterEffect">
                                  <p:stCondLst>
                                    <p:cond delay="0"/>
                                  </p:stCondLst>
                                  <p:childTnLst>
                                    <p:set>
                                      <p:cBhvr>
                                        <p:cTn id="162" dur="1" fill="hold">
                                          <p:stCondLst>
                                            <p:cond delay="0"/>
                                          </p:stCondLst>
                                        </p:cTn>
                                        <p:tgtEl>
                                          <p:spTgt spid="515">
                                            <p:txEl>
                                              <p:pRg st="6" end="6"/>
                                            </p:txEl>
                                          </p:spTgt>
                                        </p:tgtEl>
                                        <p:attrNameLst>
                                          <p:attrName>style.visibility</p:attrName>
                                        </p:attrNameLst>
                                      </p:cBhvr>
                                      <p:to>
                                        <p:strVal val="visible"/>
                                      </p:to>
                                    </p:set>
                                    <p:animEffect transition="in" filter="fade">
                                      <p:cBhvr>
                                        <p:cTn id="163" dur="500"/>
                                        <p:tgtEl>
                                          <p:spTgt spid="515">
                                            <p:txEl>
                                              <p:pRg st="6" end="6"/>
                                            </p:txEl>
                                          </p:spTgt>
                                        </p:tgtEl>
                                      </p:cBhvr>
                                    </p:animEffect>
                                  </p:childTnLst>
                                </p:cTn>
                              </p:par>
                            </p:childTnLst>
                          </p:cTn>
                        </p:par>
                        <p:par>
                          <p:cTn id="164" fill="hold">
                            <p:stCondLst>
                              <p:cond delay="17000"/>
                            </p:stCondLst>
                            <p:childTnLst>
                              <p:par>
                                <p:cTn id="165" presetID="10" presetClass="entr" presetSubtype="0" fill="hold" nodeType="afterEffect">
                                  <p:stCondLst>
                                    <p:cond delay="0"/>
                                  </p:stCondLst>
                                  <p:childTnLst>
                                    <p:set>
                                      <p:cBhvr>
                                        <p:cTn id="166" dur="1" fill="hold">
                                          <p:stCondLst>
                                            <p:cond delay="0"/>
                                          </p:stCondLst>
                                        </p:cTn>
                                        <p:tgtEl>
                                          <p:spTgt spid="515">
                                            <p:txEl>
                                              <p:pRg st="7" end="7"/>
                                            </p:txEl>
                                          </p:spTgt>
                                        </p:tgtEl>
                                        <p:attrNameLst>
                                          <p:attrName>style.visibility</p:attrName>
                                        </p:attrNameLst>
                                      </p:cBhvr>
                                      <p:to>
                                        <p:strVal val="visible"/>
                                      </p:to>
                                    </p:set>
                                    <p:animEffect transition="in" filter="fade">
                                      <p:cBhvr>
                                        <p:cTn id="167" dur="500"/>
                                        <p:tgtEl>
                                          <p:spTgt spid="515">
                                            <p:txEl>
                                              <p:pRg st="7" end="7"/>
                                            </p:txEl>
                                          </p:spTgt>
                                        </p:tgtEl>
                                      </p:cBhvr>
                                    </p:animEffect>
                                  </p:childTnLst>
                                </p:cTn>
                              </p:par>
                            </p:childTnLst>
                          </p:cTn>
                        </p:par>
                        <p:par>
                          <p:cTn id="168" fill="hold">
                            <p:stCondLst>
                              <p:cond delay="17500"/>
                            </p:stCondLst>
                            <p:childTnLst>
                              <p:par>
                                <p:cTn id="169" presetID="10" presetClass="entr" presetSubtype="0" fill="hold" nodeType="afterEffect">
                                  <p:stCondLst>
                                    <p:cond delay="0"/>
                                  </p:stCondLst>
                                  <p:childTnLst>
                                    <p:set>
                                      <p:cBhvr>
                                        <p:cTn id="170" dur="1" fill="hold">
                                          <p:stCondLst>
                                            <p:cond delay="0"/>
                                          </p:stCondLst>
                                        </p:cTn>
                                        <p:tgtEl>
                                          <p:spTgt spid="515">
                                            <p:txEl>
                                              <p:pRg st="8" end="8"/>
                                            </p:txEl>
                                          </p:spTgt>
                                        </p:tgtEl>
                                        <p:attrNameLst>
                                          <p:attrName>style.visibility</p:attrName>
                                        </p:attrNameLst>
                                      </p:cBhvr>
                                      <p:to>
                                        <p:strVal val="visible"/>
                                      </p:to>
                                    </p:set>
                                    <p:animEffect transition="in" filter="fade">
                                      <p:cBhvr>
                                        <p:cTn id="171" dur="500"/>
                                        <p:tgtEl>
                                          <p:spTgt spid="515">
                                            <p:txEl>
                                              <p:pRg st="8" end="8"/>
                                            </p:txEl>
                                          </p:spTgt>
                                        </p:tgtEl>
                                      </p:cBhvr>
                                    </p:animEffect>
                                  </p:childTnLst>
                                </p:cTn>
                              </p:par>
                            </p:childTnLst>
                          </p:cTn>
                        </p:par>
                        <p:par>
                          <p:cTn id="172" fill="hold">
                            <p:stCondLst>
                              <p:cond delay="18000"/>
                            </p:stCondLst>
                            <p:childTnLst>
                              <p:par>
                                <p:cTn id="173" presetID="10" presetClass="entr" presetSubtype="0" fill="hold" nodeType="afterEffect">
                                  <p:stCondLst>
                                    <p:cond delay="0"/>
                                  </p:stCondLst>
                                  <p:childTnLst>
                                    <p:set>
                                      <p:cBhvr>
                                        <p:cTn id="174" dur="1" fill="hold">
                                          <p:stCondLst>
                                            <p:cond delay="0"/>
                                          </p:stCondLst>
                                        </p:cTn>
                                        <p:tgtEl>
                                          <p:spTgt spid="510"/>
                                        </p:tgtEl>
                                        <p:attrNameLst>
                                          <p:attrName>style.visibility</p:attrName>
                                        </p:attrNameLst>
                                      </p:cBhvr>
                                      <p:to>
                                        <p:strVal val="visible"/>
                                      </p:to>
                                    </p:set>
                                    <p:animEffect transition="in" filter="fade">
                                      <p:cBhvr>
                                        <p:cTn id="175" dur="500"/>
                                        <p:tgtEl>
                                          <p:spTgt spid="510"/>
                                        </p:tgtEl>
                                      </p:cBhvr>
                                    </p:animEffect>
                                  </p:childTnLst>
                                </p:cTn>
                              </p:par>
                            </p:childTnLst>
                          </p:cTn>
                        </p:par>
                        <p:par>
                          <p:cTn id="176" fill="hold">
                            <p:stCondLst>
                              <p:cond delay="18500"/>
                            </p:stCondLst>
                            <p:childTnLst>
                              <p:par>
                                <p:cTn id="177" presetID="10" presetClass="entr" presetSubtype="0" fill="hold" nodeType="afterEffect">
                                  <p:stCondLst>
                                    <p:cond delay="0"/>
                                  </p:stCondLst>
                                  <p:childTnLst>
                                    <p:set>
                                      <p:cBhvr>
                                        <p:cTn id="178" dur="1" fill="hold">
                                          <p:stCondLst>
                                            <p:cond delay="0"/>
                                          </p:stCondLst>
                                        </p:cTn>
                                        <p:tgtEl>
                                          <p:spTgt spid="506"/>
                                        </p:tgtEl>
                                        <p:attrNameLst>
                                          <p:attrName>style.visibility</p:attrName>
                                        </p:attrNameLst>
                                      </p:cBhvr>
                                      <p:to>
                                        <p:strVal val="visible"/>
                                      </p:to>
                                    </p:set>
                                    <p:animEffect transition="in" filter="fade">
                                      <p:cBhvr>
                                        <p:cTn id="179" dur="500"/>
                                        <p:tgtEl>
                                          <p:spTgt spid="506"/>
                                        </p:tgtEl>
                                      </p:cBhvr>
                                    </p:animEffect>
                                  </p:childTnLst>
                                </p:cTn>
                              </p:par>
                            </p:childTnLst>
                          </p:cTn>
                        </p:par>
                        <p:par>
                          <p:cTn id="180" fill="hold">
                            <p:stCondLst>
                              <p:cond delay="19000"/>
                            </p:stCondLst>
                            <p:childTnLst>
                              <p:par>
                                <p:cTn id="181" presetID="10" presetClass="entr" presetSubtype="0" fill="hold" nodeType="afterEffect">
                                  <p:stCondLst>
                                    <p:cond delay="0"/>
                                  </p:stCondLst>
                                  <p:childTnLst>
                                    <p:set>
                                      <p:cBhvr>
                                        <p:cTn id="182" dur="1" fill="hold">
                                          <p:stCondLst>
                                            <p:cond delay="0"/>
                                          </p:stCondLst>
                                        </p:cTn>
                                        <p:tgtEl>
                                          <p:spTgt spid="518"/>
                                        </p:tgtEl>
                                        <p:attrNameLst>
                                          <p:attrName>style.visibility</p:attrName>
                                        </p:attrNameLst>
                                      </p:cBhvr>
                                      <p:to>
                                        <p:strVal val="visible"/>
                                      </p:to>
                                    </p:set>
                                    <p:animEffect transition="in" filter="fade">
                                      <p:cBhvr>
                                        <p:cTn id="183" dur="500"/>
                                        <p:tgtEl>
                                          <p:spTgt spid="518"/>
                                        </p:tgtEl>
                                      </p:cBhvr>
                                    </p:animEffect>
                                  </p:childTnLst>
                                </p:cTn>
                              </p:par>
                            </p:childTnLst>
                          </p:cTn>
                        </p:par>
                        <p:par>
                          <p:cTn id="184" fill="hold">
                            <p:stCondLst>
                              <p:cond delay="19500"/>
                            </p:stCondLst>
                            <p:childTnLst>
                              <p:par>
                                <p:cTn id="185" presetID="10" presetClass="entr" presetSubtype="0" fill="hold" nodeType="afterEffect">
                                  <p:stCondLst>
                                    <p:cond delay="0"/>
                                  </p:stCondLst>
                                  <p:childTnLst>
                                    <p:set>
                                      <p:cBhvr>
                                        <p:cTn id="186" dur="1" fill="hold">
                                          <p:stCondLst>
                                            <p:cond delay="0"/>
                                          </p:stCondLst>
                                        </p:cTn>
                                        <p:tgtEl>
                                          <p:spTgt spid="517">
                                            <p:txEl>
                                              <p:pRg st="0" end="0"/>
                                            </p:txEl>
                                          </p:spTgt>
                                        </p:tgtEl>
                                        <p:attrNameLst>
                                          <p:attrName>style.visibility</p:attrName>
                                        </p:attrNameLst>
                                      </p:cBhvr>
                                      <p:to>
                                        <p:strVal val="visible"/>
                                      </p:to>
                                    </p:set>
                                    <p:animEffect transition="in" filter="fade">
                                      <p:cBhvr>
                                        <p:cTn id="187" dur="500"/>
                                        <p:tgtEl>
                                          <p:spTgt spid="517">
                                            <p:txEl>
                                              <p:pRg st="0" end="0"/>
                                            </p:txEl>
                                          </p:spTgt>
                                        </p:tgtEl>
                                      </p:cBhvr>
                                    </p:animEffect>
                                  </p:childTnLst>
                                </p:cTn>
                              </p:par>
                            </p:childTnLst>
                          </p:cTn>
                        </p:par>
                        <p:par>
                          <p:cTn id="188" fill="hold">
                            <p:stCondLst>
                              <p:cond delay="20000"/>
                            </p:stCondLst>
                            <p:childTnLst>
                              <p:par>
                                <p:cTn id="189" presetID="10" presetClass="entr" presetSubtype="0" fill="hold" nodeType="afterEffect">
                                  <p:stCondLst>
                                    <p:cond delay="0"/>
                                  </p:stCondLst>
                                  <p:childTnLst>
                                    <p:set>
                                      <p:cBhvr>
                                        <p:cTn id="190" dur="1" fill="hold">
                                          <p:stCondLst>
                                            <p:cond delay="0"/>
                                          </p:stCondLst>
                                        </p:cTn>
                                        <p:tgtEl>
                                          <p:spTgt spid="517">
                                            <p:txEl>
                                              <p:pRg st="1" end="1"/>
                                            </p:txEl>
                                          </p:spTgt>
                                        </p:tgtEl>
                                        <p:attrNameLst>
                                          <p:attrName>style.visibility</p:attrName>
                                        </p:attrNameLst>
                                      </p:cBhvr>
                                      <p:to>
                                        <p:strVal val="visible"/>
                                      </p:to>
                                    </p:set>
                                    <p:animEffect transition="in" filter="fade">
                                      <p:cBhvr>
                                        <p:cTn id="191" dur="500"/>
                                        <p:tgtEl>
                                          <p:spTgt spid="517">
                                            <p:txEl>
                                              <p:pRg st="1" end="1"/>
                                            </p:txEl>
                                          </p:spTgt>
                                        </p:tgtEl>
                                      </p:cBhvr>
                                    </p:animEffect>
                                  </p:childTnLst>
                                </p:cTn>
                              </p:par>
                            </p:childTnLst>
                          </p:cTn>
                        </p:par>
                        <p:par>
                          <p:cTn id="192" fill="hold">
                            <p:stCondLst>
                              <p:cond delay="20500"/>
                            </p:stCondLst>
                            <p:childTnLst>
                              <p:par>
                                <p:cTn id="193" presetID="10" presetClass="entr" presetSubtype="0" fill="hold" nodeType="afterEffect">
                                  <p:stCondLst>
                                    <p:cond delay="0"/>
                                  </p:stCondLst>
                                  <p:childTnLst>
                                    <p:set>
                                      <p:cBhvr>
                                        <p:cTn id="194" dur="1" fill="hold">
                                          <p:stCondLst>
                                            <p:cond delay="0"/>
                                          </p:stCondLst>
                                        </p:cTn>
                                        <p:tgtEl>
                                          <p:spTgt spid="517">
                                            <p:txEl>
                                              <p:pRg st="2" end="2"/>
                                            </p:txEl>
                                          </p:spTgt>
                                        </p:tgtEl>
                                        <p:attrNameLst>
                                          <p:attrName>style.visibility</p:attrName>
                                        </p:attrNameLst>
                                      </p:cBhvr>
                                      <p:to>
                                        <p:strVal val="visible"/>
                                      </p:to>
                                    </p:set>
                                    <p:animEffect transition="in" filter="fade">
                                      <p:cBhvr>
                                        <p:cTn id="195" dur="500"/>
                                        <p:tgtEl>
                                          <p:spTgt spid="517">
                                            <p:txEl>
                                              <p:pRg st="2" end="2"/>
                                            </p:txEl>
                                          </p:spTgt>
                                        </p:tgtEl>
                                      </p:cBhvr>
                                    </p:animEffect>
                                  </p:childTnLst>
                                </p:cTn>
                              </p:par>
                            </p:childTnLst>
                          </p:cTn>
                        </p:par>
                        <p:par>
                          <p:cTn id="196" fill="hold">
                            <p:stCondLst>
                              <p:cond delay="21000"/>
                            </p:stCondLst>
                            <p:childTnLst>
                              <p:par>
                                <p:cTn id="197" presetID="10" presetClass="entr" presetSubtype="0" fill="hold" nodeType="afterEffect">
                                  <p:stCondLst>
                                    <p:cond delay="0"/>
                                  </p:stCondLst>
                                  <p:childTnLst>
                                    <p:set>
                                      <p:cBhvr>
                                        <p:cTn id="198" dur="1" fill="hold">
                                          <p:stCondLst>
                                            <p:cond delay="0"/>
                                          </p:stCondLst>
                                        </p:cTn>
                                        <p:tgtEl>
                                          <p:spTgt spid="517">
                                            <p:txEl>
                                              <p:pRg st="3" end="3"/>
                                            </p:txEl>
                                          </p:spTgt>
                                        </p:tgtEl>
                                        <p:attrNameLst>
                                          <p:attrName>style.visibility</p:attrName>
                                        </p:attrNameLst>
                                      </p:cBhvr>
                                      <p:to>
                                        <p:strVal val="visible"/>
                                      </p:to>
                                    </p:set>
                                    <p:animEffect transition="in" filter="fade">
                                      <p:cBhvr>
                                        <p:cTn id="199" dur="500"/>
                                        <p:tgtEl>
                                          <p:spTgt spid="517">
                                            <p:txEl>
                                              <p:pRg st="3" end="3"/>
                                            </p:txEl>
                                          </p:spTgt>
                                        </p:tgtEl>
                                      </p:cBhvr>
                                    </p:animEffect>
                                  </p:childTnLst>
                                </p:cTn>
                              </p:par>
                            </p:childTnLst>
                          </p:cTn>
                        </p:par>
                        <p:par>
                          <p:cTn id="200" fill="hold">
                            <p:stCondLst>
                              <p:cond delay="21500"/>
                            </p:stCondLst>
                            <p:childTnLst>
                              <p:par>
                                <p:cTn id="201" presetID="10" presetClass="entr" presetSubtype="0" fill="hold" nodeType="afterEffect">
                                  <p:stCondLst>
                                    <p:cond delay="0"/>
                                  </p:stCondLst>
                                  <p:childTnLst>
                                    <p:set>
                                      <p:cBhvr>
                                        <p:cTn id="202" dur="1" fill="hold">
                                          <p:stCondLst>
                                            <p:cond delay="0"/>
                                          </p:stCondLst>
                                        </p:cTn>
                                        <p:tgtEl>
                                          <p:spTgt spid="517">
                                            <p:txEl>
                                              <p:pRg st="4" end="4"/>
                                            </p:txEl>
                                          </p:spTgt>
                                        </p:tgtEl>
                                        <p:attrNameLst>
                                          <p:attrName>style.visibility</p:attrName>
                                        </p:attrNameLst>
                                      </p:cBhvr>
                                      <p:to>
                                        <p:strVal val="visible"/>
                                      </p:to>
                                    </p:set>
                                    <p:animEffect transition="in" filter="fade">
                                      <p:cBhvr>
                                        <p:cTn id="203" dur="500"/>
                                        <p:tgtEl>
                                          <p:spTgt spid="517">
                                            <p:txEl>
                                              <p:pRg st="4" end="4"/>
                                            </p:txEl>
                                          </p:spTgt>
                                        </p:tgtEl>
                                      </p:cBhvr>
                                    </p:animEffect>
                                  </p:childTnLst>
                                </p:cTn>
                              </p:par>
                            </p:childTnLst>
                          </p:cTn>
                        </p:par>
                        <p:par>
                          <p:cTn id="204" fill="hold">
                            <p:stCondLst>
                              <p:cond delay="22000"/>
                            </p:stCondLst>
                            <p:childTnLst>
                              <p:par>
                                <p:cTn id="205" presetID="10" presetClass="entr" presetSubtype="0" fill="hold" nodeType="afterEffect">
                                  <p:stCondLst>
                                    <p:cond delay="0"/>
                                  </p:stCondLst>
                                  <p:childTnLst>
                                    <p:set>
                                      <p:cBhvr>
                                        <p:cTn id="206" dur="1" fill="hold">
                                          <p:stCondLst>
                                            <p:cond delay="0"/>
                                          </p:stCondLst>
                                        </p:cTn>
                                        <p:tgtEl>
                                          <p:spTgt spid="517">
                                            <p:txEl>
                                              <p:pRg st="5" end="5"/>
                                            </p:txEl>
                                          </p:spTgt>
                                        </p:tgtEl>
                                        <p:attrNameLst>
                                          <p:attrName>style.visibility</p:attrName>
                                        </p:attrNameLst>
                                      </p:cBhvr>
                                      <p:to>
                                        <p:strVal val="visible"/>
                                      </p:to>
                                    </p:set>
                                    <p:animEffect transition="in" filter="fade">
                                      <p:cBhvr>
                                        <p:cTn id="207" dur="500"/>
                                        <p:tgtEl>
                                          <p:spTgt spid="517">
                                            <p:txEl>
                                              <p:pRg st="5" end="5"/>
                                            </p:txEl>
                                          </p:spTgt>
                                        </p:tgtEl>
                                      </p:cBhvr>
                                    </p:animEffect>
                                  </p:childTnLst>
                                </p:cTn>
                              </p:par>
                            </p:childTnLst>
                          </p:cTn>
                        </p:par>
                        <p:par>
                          <p:cTn id="208" fill="hold">
                            <p:stCondLst>
                              <p:cond delay="22500"/>
                            </p:stCondLst>
                            <p:childTnLst>
                              <p:par>
                                <p:cTn id="209" presetID="10" presetClass="entr" presetSubtype="0" fill="hold" nodeType="afterEffect">
                                  <p:stCondLst>
                                    <p:cond delay="0"/>
                                  </p:stCondLst>
                                  <p:childTnLst>
                                    <p:set>
                                      <p:cBhvr>
                                        <p:cTn id="210" dur="1" fill="hold">
                                          <p:stCondLst>
                                            <p:cond delay="0"/>
                                          </p:stCondLst>
                                        </p:cTn>
                                        <p:tgtEl>
                                          <p:spTgt spid="517">
                                            <p:txEl>
                                              <p:pRg st="6" end="6"/>
                                            </p:txEl>
                                          </p:spTgt>
                                        </p:tgtEl>
                                        <p:attrNameLst>
                                          <p:attrName>style.visibility</p:attrName>
                                        </p:attrNameLst>
                                      </p:cBhvr>
                                      <p:to>
                                        <p:strVal val="visible"/>
                                      </p:to>
                                    </p:set>
                                    <p:animEffect transition="in" filter="fade">
                                      <p:cBhvr>
                                        <p:cTn id="211" dur="500"/>
                                        <p:tgtEl>
                                          <p:spTgt spid="517">
                                            <p:txEl>
                                              <p:pRg st="6" end="6"/>
                                            </p:txEl>
                                          </p:spTgt>
                                        </p:tgtEl>
                                      </p:cBhvr>
                                    </p:animEffect>
                                  </p:childTnLst>
                                </p:cTn>
                              </p:par>
                            </p:childTnLst>
                          </p:cTn>
                        </p:par>
                        <p:par>
                          <p:cTn id="212" fill="hold">
                            <p:stCondLst>
                              <p:cond delay="23000"/>
                            </p:stCondLst>
                            <p:childTnLst>
                              <p:par>
                                <p:cTn id="213" presetID="10" presetClass="entr" presetSubtype="0" fill="hold" nodeType="afterEffect">
                                  <p:stCondLst>
                                    <p:cond delay="0"/>
                                  </p:stCondLst>
                                  <p:childTnLst>
                                    <p:set>
                                      <p:cBhvr>
                                        <p:cTn id="214" dur="1" fill="hold">
                                          <p:stCondLst>
                                            <p:cond delay="0"/>
                                          </p:stCondLst>
                                        </p:cTn>
                                        <p:tgtEl>
                                          <p:spTgt spid="517">
                                            <p:txEl>
                                              <p:pRg st="7" end="7"/>
                                            </p:txEl>
                                          </p:spTgt>
                                        </p:tgtEl>
                                        <p:attrNameLst>
                                          <p:attrName>style.visibility</p:attrName>
                                        </p:attrNameLst>
                                      </p:cBhvr>
                                      <p:to>
                                        <p:strVal val="visible"/>
                                      </p:to>
                                    </p:set>
                                    <p:animEffect transition="in" filter="fade">
                                      <p:cBhvr>
                                        <p:cTn id="215" dur="500"/>
                                        <p:tgtEl>
                                          <p:spTgt spid="517">
                                            <p:txEl>
                                              <p:pRg st="7" end="7"/>
                                            </p:txEl>
                                          </p:spTgt>
                                        </p:tgtEl>
                                      </p:cBhvr>
                                    </p:animEffect>
                                  </p:childTnLst>
                                </p:cTn>
                              </p:par>
                            </p:childTnLst>
                          </p:cTn>
                        </p:par>
                        <p:par>
                          <p:cTn id="216" fill="hold">
                            <p:stCondLst>
                              <p:cond delay="23500"/>
                            </p:stCondLst>
                            <p:childTnLst>
                              <p:par>
                                <p:cTn id="217" presetID="10" presetClass="entr" presetSubtype="0" fill="hold" nodeType="afterEffect">
                                  <p:stCondLst>
                                    <p:cond delay="0"/>
                                  </p:stCondLst>
                                  <p:childTnLst>
                                    <p:set>
                                      <p:cBhvr>
                                        <p:cTn id="218" dur="1" fill="hold">
                                          <p:stCondLst>
                                            <p:cond delay="0"/>
                                          </p:stCondLst>
                                        </p:cTn>
                                        <p:tgtEl>
                                          <p:spTgt spid="517">
                                            <p:txEl>
                                              <p:pRg st="8" end="8"/>
                                            </p:txEl>
                                          </p:spTgt>
                                        </p:tgtEl>
                                        <p:attrNameLst>
                                          <p:attrName>style.visibility</p:attrName>
                                        </p:attrNameLst>
                                      </p:cBhvr>
                                      <p:to>
                                        <p:strVal val="visible"/>
                                      </p:to>
                                    </p:set>
                                    <p:animEffect transition="in" filter="fade">
                                      <p:cBhvr>
                                        <p:cTn id="219" dur="500"/>
                                        <p:tgtEl>
                                          <p:spTgt spid="517">
                                            <p:txEl>
                                              <p:pRg st="8" end="8"/>
                                            </p:txEl>
                                          </p:spTgt>
                                        </p:tgtEl>
                                      </p:cBhvr>
                                    </p:animEffect>
                                  </p:childTnLst>
                                </p:cTn>
                              </p:par>
                            </p:childTnLst>
                          </p:cTn>
                        </p:par>
                        <p:par>
                          <p:cTn id="220" fill="hold">
                            <p:stCondLst>
                              <p:cond delay="24000"/>
                            </p:stCondLst>
                            <p:childTnLst>
                              <p:par>
                                <p:cTn id="221" presetID="10" presetClass="entr" presetSubtype="0" fill="hold" nodeType="afterEffect">
                                  <p:stCondLst>
                                    <p:cond delay="250"/>
                                  </p:stCondLst>
                                  <p:childTnLst>
                                    <p:set>
                                      <p:cBhvr>
                                        <p:cTn id="222" dur="1" fill="hold">
                                          <p:stCondLst>
                                            <p:cond delay="0"/>
                                          </p:stCondLst>
                                        </p:cTn>
                                        <p:tgtEl>
                                          <p:spTgt spid="519"/>
                                        </p:tgtEl>
                                        <p:attrNameLst>
                                          <p:attrName>style.visibility</p:attrName>
                                        </p:attrNameLst>
                                      </p:cBhvr>
                                      <p:to>
                                        <p:strVal val="visible"/>
                                      </p:to>
                                    </p:set>
                                    <p:animEffect transition="in" filter="fade">
                                      <p:cBhvr>
                                        <p:cTn id="223"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low 3">
  <p:cSld name="Flow 3">
    <p:spTree>
      <p:nvGrpSpPr>
        <p:cNvPr id="1" name="Shape 520"/>
        <p:cNvGrpSpPr/>
        <p:nvPr/>
      </p:nvGrpSpPr>
      <p:grpSpPr>
        <a:xfrm>
          <a:off x="0" y="0"/>
          <a:ext cx="0" cy="0"/>
          <a:chOff x="0" y="0"/>
          <a:chExt cx="0" cy="0"/>
        </a:xfrm>
      </p:grpSpPr>
      <p:sp>
        <p:nvSpPr>
          <p:cNvPr id="521" name="Google Shape;521;p105"/>
          <p:cNvSpPr/>
          <p:nvPr/>
        </p:nvSpPr>
        <p:spPr>
          <a:xfrm>
            <a:off x="3677359" y="5649684"/>
            <a:ext cx="713210" cy="71321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22" name="Google Shape;522;p105"/>
          <p:cNvSpPr/>
          <p:nvPr/>
        </p:nvSpPr>
        <p:spPr>
          <a:xfrm>
            <a:off x="5703784" y="5649684"/>
            <a:ext cx="713210" cy="71321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23" name="Google Shape;523;p105"/>
          <p:cNvSpPr/>
          <p:nvPr/>
        </p:nvSpPr>
        <p:spPr>
          <a:xfrm>
            <a:off x="7730209" y="5649684"/>
            <a:ext cx="713210" cy="71321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24" name="Google Shape;524;p105"/>
          <p:cNvSpPr/>
          <p:nvPr/>
        </p:nvSpPr>
        <p:spPr>
          <a:xfrm>
            <a:off x="9756634" y="5649684"/>
            <a:ext cx="713210" cy="71321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25" name="Google Shape;525;p105"/>
          <p:cNvSpPr/>
          <p:nvPr/>
        </p:nvSpPr>
        <p:spPr>
          <a:xfrm>
            <a:off x="11783059" y="5649684"/>
            <a:ext cx="713210" cy="71321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26" name="Google Shape;526;p105"/>
          <p:cNvSpPr/>
          <p:nvPr/>
        </p:nvSpPr>
        <p:spPr>
          <a:xfrm>
            <a:off x="13809484" y="5649684"/>
            <a:ext cx="713210" cy="713210"/>
          </a:xfrm>
          <a:prstGeom prst="ellipse">
            <a:avLst/>
          </a:prstGeom>
          <a:gradFill>
            <a:gsLst>
              <a:gs pos="0">
                <a:srgbClr val="FFFFFF">
                  <a:alpha val="91764"/>
                </a:srgbClr>
              </a:gs>
              <a:gs pos="21000">
                <a:srgbClr val="FFFFFF">
                  <a:alpha val="70980"/>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cxnSp>
        <p:nvCxnSpPr>
          <p:cNvPr id="527" name="Google Shape;527;p105"/>
          <p:cNvCxnSpPr>
            <a:stCxn id="528" idx="6"/>
            <a:endCxn id="529" idx="2"/>
          </p:cNvCxnSpPr>
          <p:nvPr/>
        </p:nvCxnSpPr>
        <p:spPr>
          <a:xfrm>
            <a:off x="2185842" y="6006289"/>
            <a:ext cx="13828500" cy="0"/>
          </a:xfrm>
          <a:prstGeom prst="straightConnector1">
            <a:avLst/>
          </a:prstGeom>
          <a:noFill/>
          <a:ln w="38100" cap="flat" cmpd="sng">
            <a:solidFill>
              <a:srgbClr val="FFFFFF">
                <a:alpha val="49803"/>
              </a:srgbClr>
            </a:solidFill>
            <a:prstDash val="solid"/>
            <a:round/>
            <a:headEnd type="none" w="sm" len="sm"/>
            <a:tailEnd type="none" w="sm" len="sm"/>
          </a:ln>
        </p:spPr>
      </p:cxnSp>
      <p:sp>
        <p:nvSpPr>
          <p:cNvPr id="529" name="Google Shape;529;p105"/>
          <p:cNvSpPr/>
          <p:nvPr/>
        </p:nvSpPr>
        <p:spPr>
          <a:xfrm>
            <a:off x="16014216" y="5532096"/>
            <a:ext cx="948386" cy="948386"/>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28" name="Google Shape;528;p105"/>
          <p:cNvSpPr/>
          <p:nvPr/>
        </p:nvSpPr>
        <p:spPr>
          <a:xfrm>
            <a:off x="1237456" y="5532096"/>
            <a:ext cx="948386" cy="948386"/>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30" name="Google Shape;530;p105"/>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1" name="Google Shape;531;p105"/>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2" name="Google Shape;532;p105"/>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533" name="Google Shape;533;p105"/>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4" name="Google Shape;534;p105"/>
          <p:cNvSpPr>
            <a:spLocks noGrp="1"/>
          </p:cNvSpPr>
          <p:nvPr>
            <p:ph type="pic" idx="2"/>
          </p:nvPr>
        </p:nvSpPr>
        <p:spPr>
          <a:xfrm>
            <a:off x="16211173" y="5728432"/>
            <a:ext cx="554470" cy="555716"/>
          </a:xfrm>
          <a:prstGeom prst="rect">
            <a:avLst/>
          </a:prstGeom>
          <a:noFill/>
          <a:ln>
            <a:noFill/>
          </a:ln>
        </p:spPr>
      </p:sp>
      <p:sp>
        <p:nvSpPr>
          <p:cNvPr id="535" name="Google Shape;535;p105"/>
          <p:cNvSpPr txBox="1">
            <a:spLocks noGrp="1"/>
          </p:cNvSpPr>
          <p:nvPr>
            <p:ph type="body" idx="3"/>
          </p:nvPr>
        </p:nvSpPr>
        <p:spPr>
          <a:xfrm>
            <a:off x="4487462" y="6894673"/>
            <a:ext cx="3348480" cy="856937"/>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3600"/>
              <a:buNone/>
              <a:defRPr sz="36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6" name="Google Shape;536;p105"/>
          <p:cNvSpPr/>
          <p:nvPr/>
        </p:nvSpPr>
        <p:spPr>
          <a:xfrm>
            <a:off x="3855662" y="5827987"/>
            <a:ext cx="356605" cy="35660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37" name="Google Shape;537;p105"/>
          <p:cNvSpPr/>
          <p:nvPr/>
        </p:nvSpPr>
        <p:spPr>
          <a:xfrm>
            <a:off x="7908512" y="5827987"/>
            <a:ext cx="356605" cy="35660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38" name="Google Shape;538;p105"/>
          <p:cNvSpPr/>
          <p:nvPr/>
        </p:nvSpPr>
        <p:spPr>
          <a:xfrm>
            <a:off x="11961362" y="5827987"/>
            <a:ext cx="356605" cy="35660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39" name="Google Shape;539;p105"/>
          <p:cNvSpPr/>
          <p:nvPr/>
        </p:nvSpPr>
        <p:spPr>
          <a:xfrm>
            <a:off x="13987788" y="5827987"/>
            <a:ext cx="356605" cy="35660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40" name="Google Shape;540;p105"/>
          <p:cNvSpPr/>
          <p:nvPr/>
        </p:nvSpPr>
        <p:spPr>
          <a:xfrm>
            <a:off x="5882087" y="5827987"/>
            <a:ext cx="356605" cy="35660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41" name="Google Shape;541;p105"/>
          <p:cNvSpPr/>
          <p:nvPr/>
        </p:nvSpPr>
        <p:spPr>
          <a:xfrm>
            <a:off x="9934937" y="5827987"/>
            <a:ext cx="356605" cy="356605"/>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42" name="Google Shape;542;p105"/>
          <p:cNvSpPr>
            <a:spLocks noGrp="1"/>
          </p:cNvSpPr>
          <p:nvPr>
            <p:ph type="pic" idx="4"/>
          </p:nvPr>
        </p:nvSpPr>
        <p:spPr>
          <a:xfrm>
            <a:off x="1434414" y="5728431"/>
            <a:ext cx="554470" cy="555716"/>
          </a:xfrm>
          <a:prstGeom prst="rect">
            <a:avLst/>
          </a:prstGeom>
          <a:noFill/>
          <a:ln>
            <a:noFill/>
          </a:ln>
        </p:spPr>
      </p:sp>
      <p:cxnSp>
        <p:nvCxnSpPr>
          <p:cNvPr id="543" name="Google Shape;543;p105"/>
          <p:cNvCxnSpPr>
            <a:stCxn id="521" idx="4"/>
            <a:endCxn id="544" idx="1"/>
          </p:cNvCxnSpPr>
          <p:nvPr/>
        </p:nvCxnSpPr>
        <p:spPr>
          <a:xfrm rot="-5400000" flipH="1">
            <a:off x="3517964" y="6878894"/>
            <a:ext cx="1388700" cy="356700"/>
          </a:xfrm>
          <a:prstGeom prst="bentConnector2">
            <a:avLst/>
          </a:prstGeom>
          <a:noFill/>
          <a:ln w="38100" cap="flat" cmpd="sng">
            <a:solidFill>
              <a:srgbClr val="FFFFFF">
                <a:alpha val="49803"/>
              </a:srgbClr>
            </a:solidFill>
            <a:prstDash val="dot"/>
            <a:round/>
            <a:headEnd type="none" w="sm" len="sm"/>
            <a:tailEnd type="oval" w="lg" len="lg"/>
          </a:ln>
        </p:spPr>
      </p:cxnSp>
      <p:pic>
        <p:nvPicPr>
          <p:cNvPr id="544" name="Google Shape;544;p105"/>
          <p:cNvPicPr preferRelativeResize="0"/>
          <p:nvPr/>
        </p:nvPicPr>
        <p:blipFill rotWithShape="1">
          <a:blip r:embed="rId2">
            <a:alphaModFix/>
          </a:blip>
          <a:srcRect/>
          <a:stretch/>
        </p:blipFill>
        <p:spPr>
          <a:xfrm>
            <a:off x="4390569" y="7546694"/>
            <a:ext cx="2699657" cy="409832"/>
          </a:xfrm>
          <a:prstGeom prst="rect">
            <a:avLst/>
          </a:prstGeom>
          <a:noFill/>
          <a:ln>
            <a:noFill/>
          </a:ln>
        </p:spPr>
      </p:pic>
      <p:sp>
        <p:nvSpPr>
          <p:cNvPr id="545" name="Google Shape;545;p105"/>
          <p:cNvSpPr txBox="1">
            <a:spLocks noGrp="1"/>
          </p:cNvSpPr>
          <p:nvPr>
            <p:ph type="body" idx="5"/>
          </p:nvPr>
        </p:nvSpPr>
        <p:spPr>
          <a:xfrm>
            <a:off x="4479907" y="7693554"/>
            <a:ext cx="3356036" cy="1639520"/>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6" name="Google Shape;546;p105"/>
          <p:cNvSpPr txBox="1">
            <a:spLocks noGrp="1"/>
          </p:cNvSpPr>
          <p:nvPr>
            <p:ph type="body" idx="6"/>
          </p:nvPr>
        </p:nvSpPr>
        <p:spPr>
          <a:xfrm>
            <a:off x="2254737" y="2950644"/>
            <a:ext cx="3348480" cy="856937"/>
          </a:xfrm>
          <a:prstGeom prst="rect">
            <a:avLst/>
          </a:prstGeom>
          <a:noFill/>
          <a:ln>
            <a:noFill/>
          </a:ln>
        </p:spPr>
        <p:txBody>
          <a:bodyPr spcFirstLastPara="1" wrap="square" lIns="163275" tIns="81625" rIns="163275" bIns="81625" anchor="b" anchorCtr="0">
            <a:noAutofit/>
          </a:bodyPr>
          <a:lstStyle>
            <a:lvl1pPr marL="457200" lvl="0" indent="-228600" algn="r">
              <a:spcBef>
                <a:spcPts val="0"/>
              </a:spcBef>
              <a:spcAft>
                <a:spcPts val="0"/>
              </a:spcAft>
              <a:buClr>
                <a:schemeClr val="accent2"/>
              </a:buClr>
              <a:buSzPts val="3600"/>
              <a:buNone/>
              <a:defRPr sz="36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47" name="Google Shape;547;p105"/>
          <p:cNvPicPr preferRelativeResize="0"/>
          <p:nvPr/>
        </p:nvPicPr>
        <p:blipFill rotWithShape="1">
          <a:blip r:embed="rId2">
            <a:alphaModFix/>
          </a:blip>
          <a:srcRect/>
          <a:stretch/>
        </p:blipFill>
        <p:spPr>
          <a:xfrm>
            <a:off x="3043198" y="3602665"/>
            <a:ext cx="2699657" cy="409832"/>
          </a:xfrm>
          <a:prstGeom prst="rect">
            <a:avLst/>
          </a:prstGeom>
          <a:noFill/>
          <a:ln>
            <a:noFill/>
          </a:ln>
        </p:spPr>
      </p:pic>
      <p:sp>
        <p:nvSpPr>
          <p:cNvPr id="548" name="Google Shape;548;p105"/>
          <p:cNvSpPr txBox="1">
            <a:spLocks noGrp="1"/>
          </p:cNvSpPr>
          <p:nvPr>
            <p:ph type="body" idx="7"/>
          </p:nvPr>
        </p:nvSpPr>
        <p:spPr>
          <a:xfrm>
            <a:off x="2247182" y="3749525"/>
            <a:ext cx="3356036" cy="1639520"/>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9" name="Google Shape;549;p105"/>
          <p:cNvSpPr txBox="1">
            <a:spLocks noGrp="1"/>
          </p:cNvSpPr>
          <p:nvPr>
            <p:ph type="body" idx="8"/>
          </p:nvPr>
        </p:nvSpPr>
        <p:spPr>
          <a:xfrm>
            <a:off x="8523546" y="6912199"/>
            <a:ext cx="3348480" cy="856937"/>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3600"/>
              <a:buNone/>
              <a:defRPr sz="36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50" name="Google Shape;550;p105"/>
          <p:cNvPicPr preferRelativeResize="0"/>
          <p:nvPr/>
        </p:nvPicPr>
        <p:blipFill rotWithShape="1">
          <a:blip r:embed="rId2">
            <a:alphaModFix/>
          </a:blip>
          <a:srcRect/>
          <a:stretch/>
        </p:blipFill>
        <p:spPr>
          <a:xfrm>
            <a:off x="8441167" y="7564220"/>
            <a:ext cx="2699657" cy="409832"/>
          </a:xfrm>
          <a:prstGeom prst="rect">
            <a:avLst/>
          </a:prstGeom>
          <a:noFill/>
          <a:ln>
            <a:noFill/>
          </a:ln>
        </p:spPr>
      </p:pic>
      <p:sp>
        <p:nvSpPr>
          <p:cNvPr id="551" name="Google Shape;551;p105"/>
          <p:cNvSpPr txBox="1">
            <a:spLocks noGrp="1"/>
          </p:cNvSpPr>
          <p:nvPr>
            <p:ph type="body" idx="9"/>
          </p:nvPr>
        </p:nvSpPr>
        <p:spPr>
          <a:xfrm>
            <a:off x="8515991" y="7711080"/>
            <a:ext cx="3356036" cy="1639520"/>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2" name="Google Shape;552;p105"/>
          <p:cNvSpPr txBox="1">
            <a:spLocks noGrp="1"/>
          </p:cNvSpPr>
          <p:nvPr>
            <p:ph type="body" idx="13"/>
          </p:nvPr>
        </p:nvSpPr>
        <p:spPr>
          <a:xfrm>
            <a:off x="6305335" y="2968170"/>
            <a:ext cx="3348480" cy="856937"/>
          </a:xfrm>
          <a:prstGeom prst="rect">
            <a:avLst/>
          </a:prstGeom>
          <a:noFill/>
          <a:ln>
            <a:noFill/>
          </a:ln>
        </p:spPr>
        <p:txBody>
          <a:bodyPr spcFirstLastPara="1" wrap="square" lIns="163275" tIns="81625" rIns="163275" bIns="81625" anchor="b" anchorCtr="0">
            <a:noAutofit/>
          </a:bodyPr>
          <a:lstStyle>
            <a:lvl1pPr marL="457200" lvl="0" indent="-228600" algn="r">
              <a:spcBef>
                <a:spcPts val="0"/>
              </a:spcBef>
              <a:spcAft>
                <a:spcPts val="0"/>
              </a:spcAft>
              <a:buClr>
                <a:schemeClr val="accent2"/>
              </a:buClr>
              <a:buSzPts val="3600"/>
              <a:buNone/>
              <a:defRPr sz="36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53" name="Google Shape;553;p105"/>
          <p:cNvPicPr preferRelativeResize="0"/>
          <p:nvPr/>
        </p:nvPicPr>
        <p:blipFill rotWithShape="1">
          <a:blip r:embed="rId2">
            <a:alphaModFix/>
          </a:blip>
          <a:srcRect/>
          <a:stretch/>
        </p:blipFill>
        <p:spPr>
          <a:xfrm>
            <a:off x="7093796" y="3620191"/>
            <a:ext cx="2699657" cy="409832"/>
          </a:xfrm>
          <a:prstGeom prst="rect">
            <a:avLst/>
          </a:prstGeom>
          <a:noFill/>
          <a:ln>
            <a:noFill/>
          </a:ln>
        </p:spPr>
      </p:pic>
      <p:sp>
        <p:nvSpPr>
          <p:cNvPr id="554" name="Google Shape;554;p105"/>
          <p:cNvSpPr txBox="1">
            <a:spLocks noGrp="1"/>
          </p:cNvSpPr>
          <p:nvPr>
            <p:ph type="body" idx="14"/>
          </p:nvPr>
        </p:nvSpPr>
        <p:spPr>
          <a:xfrm>
            <a:off x="6297780" y="3767051"/>
            <a:ext cx="3356036" cy="1639520"/>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5" name="Google Shape;555;p105"/>
          <p:cNvSpPr txBox="1">
            <a:spLocks noGrp="1"/>
          </p:cNvSpPr>
          <p:nvPr>
            <p:ph type="body" idx="15"/>
          </p:nvPr>
        </p:nvSpPr>
        <p:spPr>
          <a:xfrm>
            <a:off x="12600328" y="6921952"/>
            <a:ext cx="3348480" cy="856937"/>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3600"/>
              <a:buNone/>
              <a:defRPr sz="36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56" name="Google Shape;556;p105"/>
          <p:cNvPicPr preferRelativeResize="0"/>
          <p:nvPr/>
        </p:nvPicPr>
        <p:blipFill rotWithShape="1">
          <a:blip r:embed="rId2">
            <a:alphaModFix/>
          </a:blip>
          <a:srcRect/>
          <a:stretch/>
        </p:blipFill>
        <p:spPr>
          <a:xfrm>
            <a:off x="12503435" y="7573973"/>
            <a:ext cx="2699657" cy="409832"/>
          </a:xfrm>
          <a:prstGeom prst="rect">
            <a:avLst/>
          </a:prstGeom>
          <a:noFill/>
          <a:ln>
            <a:noFill/>
          </a:ln>
        </p:spPr>
      </p:pic>
      <p:sp>
        <p:nvSpPr>
          <p:cNvPr id="557" name="Google Shape;557;p105"/>
          <p:cNvSpPr txBox="1">
            <a:spLocks noGrp="1"/>
          </p:cNvSpPr>
          <p:nvPr>
            <p:ph type="body" idx="16"/>
          </p:nvPr>
        </p:nvSpPr>
        <p:spPr>
          <a:xfrm>
            <a:off x="12592773" y="7720833"/>
            <a:ext cx="3356036" cy="1639520"/>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8" name="Google Shape;558;p105"/>
          <p:cNvSpPr txBox="1">
            <a:spLocks noGrp="1"/>
          </p:cNvSpPr>
          <p:nvPr>
            <p:ph type="body" idx="17"/>
          </p:nvPr>
        </p:nvSpPr>
        <p:spPr>
          <a:xfrm>
            <a:off x="10353089" y="2977923"/>
            <a:ext cx="3348480" cy="856937"/>
          </a:xfrm>
          <a:prstGeom prst="rect">
            <a:avLst/>
          </a:prstGeom>
          <a:noFill/>
          <a:ln>
            <a:noFill/>
          </a:ln>
        </p:spPr>
        <p:txBody>
          <a:bodyPr spcFirstLastPara="1" wrap="square" lIns="163275" tIns="81625" rIns="163275" bIns="81625" anchor="b" anchorCtr="0">
            <a:noAutofit/>
          </a:bodyPr>
          <a:lstStyle>
            <a:lvl1pPr marL="457200" lvl="0" indent="-228600" algn="r">
              <a:spcBef>
                <a:spcPts val="0"/>
              </a:spcBef>
              <a:spcAft>
                <a:spcPts val="0"/>
              </a:spcAft>
              <a:buClr>
                <a:schemeClr val="accent2"/>
              </a:buClr>
              <a:buSzPts val="3600"/>
              <a:buNone/>
              <a:defRPr sz="36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59" name="Google Shape;559;p105"/>
          <p:cNvPicPr preferRelativeResize="0"/>
          <p:nvPr/>
        </p:nvPicPr>
        <p:blipFill rotWithShape="1">
          <a:blip r:embed="rId2">
            <a:alphaModFix/>
          </a:blip>
          <a:srcRect/>
          <a:stretch/>
        </p:blipFill>
        <p:spPr>
          <a:xfrm>
            <a:off x="11141550" y="3629944"/>
            <a:ext cx="2699657" cy="409832"/>
          </a:xfrm>
          <a:prstGeom prst="rect">
            <a:avLst/>
          </a:prstGeom>
          <a:noFill/>
          <a:ln>
            <a:noFill/>
          </a:ln>
        </p:spPr>
      </p:pic>
      <p:sp>
        <p:nvSpPr>
          <p:cNvPr id="560" name="Google Shape;560;p105"/>
          <p:cNvSpPr txBox="1">
            <a:spLocks noGrp="1"/>
          </p:cNvSpPr>
          <p:nvPr>
            <p:ph type="body" idx="18"/>
          </p:nvPr>
        </p:nvSpPr>
        <p:spPr>
          <a:xfrm>
            <a:off x="10345534" y="3776804"/>
            <a:ext cx="3356036" cy="1639520"/>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561" name="Google Shape;561;p105"/>
          <p:cNvCxnSpPr>
            <a:stCxn id="522" idx="0"/>
            <a:endCxn id="547" idx="3"/>
          </p:cNvCxnSpPr>
          <p:nvPr/>
        </p:nvCxnSpPr>
        <p:spPr>
          <a:xfrm rot="5400000" flipH="1">
            <a:off x="4980689" y="4569984"/>
            <a:ext cx="1842000" cy="317400"/>
          </a:xfrm>
          <a:prstGeom prst="bentConnector2">
            <a:avLst/>
          </a:prstGeom>
          <a:noFill/>
          <a:ln w="38100" cap="flat" cmpd="sng">
            <a:solidFill>
              <a:srgbClr val="FFFFFF">
                <a:alpha val="49803"/>
              </a:srgbClr>
            </a:solidFill>
            <a:prstDash val="dot"/>
            <a:round/>
            <a:headEnd type="none" w="sm" len="sm"/>
            <a:tailEnd type="oval" w="lg" len="lg"/>
          </a:ln>
        </p:spPr>
      </p:cxnSp>
      <p:cxnSp>
        <p:nvCxnSpPr>
          <p:cNvPr id="562" name="Google Shape;562;p105"/>
          <p:cNvCxnSpPr>
            <a:stCxn id="523" idx="4"/>
            <a:endCxn id="550" idx="1"/>
          </p:cNvCxnSpPr>
          <p:nvPr/>
        </p:nvCxnSpPr>
        <p:spPr>
          <a:xfrm rot="-5400000" flipH="1">
            <a:off x="7560914" y="6888794"/>
            <a:ext cx="1406100" cy="354300"/>
          </a:xfrm>
          <a:prstGeom prst="bentConnector2">
            <a:avLst/>
          </a:prstGeom>
          <a:noFill/>
          <a:ln w="38100" cap="flat" cmpd="sng">
            <a:solidFill>
              <a:srgbClr val="FFFFFF">
                <a:alpha val="49803"/>
              </a:srgbClr>
            </a:solidFill>
            <a:prstDash val="dot"/>
            <a:round/>
            <a:headEnd type="none" w="sm" len="sm"/>
            <a:tailEnd type="oval" w="lg" len="lg"/>
          </a:ln>
        </p:spPr>
      </p:cxnSp>
      <p:cxnSp>
        <p:nvCxnSpPr>
          <p:cNvPr id="563" name="Google Shape;563;p105"/>
          <p:cNvCxnSpPr>
            <a:stCxn id="525" idx="4"/>
            <a:endCxn id="556" idx="1"/>
          </p:cNvCxnSpPr>
          <p:nvPr/>
        </p:nvCxnSpPr>
        <p:spPr>
          <a:xfrm rot="-5400000" flipH="1">
            <a:off x="11613614" y="6888944"/>
            <a:ext cx="1416000" cy="363900"/>
          </a:xfrm>
          <a:prstGeom prst="bentConnector2">
            <a:avLst/>
          </a:prstGeom>
          <a:noFill/>
          <a:ln w="38100" cap="flat" cmpd="sng">
            <a:solidFill>
              <a:srgbClr val="FFFFFF">
                <a:alpha val="49803"/>
              </a:srgbClr>
            </a:solidFill>
            <a:prstDash val="dot"/>
            <a:round/>
            <a:headEnd type="none" w="sm" len="sm"/>
            <a:tailEnd type="oval" w="lg" len="lg"/>
          </a:ln>
        </p:spPr>
      </p:cxnSp>
      <p:cxnSp>
        <p:nvCxnSpPr>
          <p:cNvPr id="564" name="Google Shape;564;p105"/>
          <p:cNvCxnSpPr>
            <a:stCxn id="524" idx="0"/>
            <a:endCxn id="553" idx="3"/>
          </p:cNvCxnSpPr>
          <p:nvPr/>
        </p:nvCxnSpPr>
        <p:spPr>
          <a:xfrm rot="5400000" flipH="1">
            <a:off x="9041039" y="4577484"/>
            <a:ext cx="1824600" cy="319800"/>
          </a:xfrm>
          <a:prstGeom prst="bentConnector2">
            <a:avLst/>
          </a:prstGeom>
          <a:noFill/>
          <a:ln w="38100" cap="flat" cmpd="sng">
            <a:solidFill>
              <a:srgbClr val="FFFFFF">
                <a:alpha val="49803"/>
              </a:srgbClr>
            </a:solidFill>
            <a:prstDash val="dot"/>
            <a:round/>
            <a:headEnd type="none" w="sm" len="sm"/>
            <a:tailEnd type="oval" w="lg" len="lg"/>
          </a:ln>
        </p:spPr>
      </p:cxnSp>
      <p:cxnSp>
        <p:nvCxnSpPr>
          <p:cNvPr id="565" name="Google Shape;565;p105"/>
          <p:cNvCxnSpPr>
            <a:stCxn id="526" idx="0"/>
            <a:endCxn id="559" idx="3"/>
          </p:cNvCxnSpPr>
          <p:nvPr/>
        </p:nvCxnSpPr>
        <p:spPr>
          <a:xfrm rot="5400000" flipH="1">
            <a:off x="13096289" y="4579884"/>
            <a:ext cx="1814700" cy="324900"/>
          </a:xfrm>
          <a:prstGeom prst="bentConnector2">
            <a:avLst/>
          </a:prstGeom>
          <a:noFill/>
          <a:ln w="38100" cap="flat" cmpd="sng">
            <a:solidFill>
              <a:srgbClr val="FFFFFF">
                <a:alpha val="49803"/>
              </a:srgbClr>
            </a:solidFill>
            <a:prstDash val="dot"/>
            <a:round/>
            <a:headEnd type="none" w="sm" len="sm"/>
            <a:tailEnd type="oval"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3">
                                            <p:txEl>
                                              <p:pRg st="0" end="0"/>
                                            </p:txEl>
                                          </p:spTgt>
                                        </p:tgtEl>
                                        <p:attrNameLst>
                                          <p:attrName>style.visibility</p:attrName>
                                        </p:attrNameLst>
                                      </p:cBhvr>
                                      <p:to>
                                        <p:strVal val="visible"/>
                                      </p:to>
                                    </p:set>
                                    <p:animEffect transition="in" filter="fade">
                                      <p:cBhvr>
                                        <p:cTn id="7" dur="500"/>
                                        <p:tgtEl>
                                          <p:spTgt spid="5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33">
                                            <p:txEl>
                                              <p:pRg st="1" end="1"/>
                                            </p:txEl>
                                          </p:spTgt>
                                        </p:tgtEl>
                                        <p:attrNameLst>
                                          <p:attrName>style.visibility</p:attrName>
                                        </p:attrNameLst>
                                      </p:cBhvr>
                                      <p:to>
                                        <p:strVal val="visible"/>
                                      </p:to>
                                    </p:set>
                                    <p:animEffect transition="in" filter="fade">
                                      <p:cBhvr>
                                        <p:cTn id="10" dur="500"/>
                                        <p:tgtEl>
                                          <p:spTgt spid="53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33">
                                            <p:txEl>
                                              <p:pRg st="2" end="2"/>
                                            </p:txEl>
                                          </p:spTgt>
                                        </p:tgtEl>
                                        <p:attrNameLst>
                                          <p:attrName>style.visibility</p:attrName>
                                        </p:attrNameLst>
                                      </p:cBhvr>
                                      <p:to>
                                        <p:strVal val="visible"/>
                                      </p:to>
                                    </p:set>
                                    <p:animEffect transition="in" filter="fade">
                                      <p:cBhvr>
                                        <p:cTn id="13" dur="500"/>
                                        <p:tgtEl>
                                          <p:spTgt spid="53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33">
                                            <p:txEl>
                                              <p:pRg st="3" end="3"/>
                                            </p:txEl>
                                          </p:spTgt>
                                        </p:tgtEl>
                                        <p:attrNameLst>
                                          <p:attrName>style.visibility</p:attrName>
                                        </p:attrNameLst>
                                      </p:cBhvr>
                                      <p:to>
                                        <p:strVal val="visible"/>
                                      </p:to>
                                    </p:set>
                                    <p:animEffect transition="in" filter="fade">
                                      <p:cBhvr>
                                        <p:cTn id="16" dur="500"/>
                                        <p:tgtEl>
                                          <p:spTgt spid="53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33">
                                            <p:txEl>
                                              <p:pRg st="4" end="4"/>
                                            </p:txEl>
                                          </p:spTgt>
                                        </p:tgtEl>
                                        <p:attrNameLst>
                                          <p:attrName>style.visibility</p:attrName>
                                        </p:attrNameLst>
                                      </p:cBhvr>
                                      <p:to>
                                        <p:strVal val="visible"/>
                                      </p:to>
                                    </p:set>
                                    <p:animEffect transition="in" filter="fade">
                                      <p:cBhvr>
                                        <p:cTn id="19" dur="500"/>
                                        <p:tgtEl>
                                          <p:spTgt spid="53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33">
                                            <p:txEl>
                                              <p:pRg st="5" end="5"/>
                                            </p:txEl>
                                          </p:spTgt>
                                        </p:tgtEl>
                                        <p:attrNameLst>
                                          <p:attrName>style.visibility</p:attrName>
                                        </p:attrNameLst>
                                      </p:cBhvr>
                                      <p:to>
                                        <p:strVal val="visible"/>
                                      </p:to>
                                    </p:set>
                                    <p:animEffect transition="in" filter="fade">
                                      <p:cBhvr>
                                        <p:cTn id="22" dur="500"/>
                                        <p:tgtEl>
                                          <p:spTgt spid="53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33">
                                            <p:txEl>
                                              <p:pRg st="6" end="6"/>
                                            </p:txEl>
                                          </p:spTgt>
                                        </p:tgtEl>
                                        <p:attrNameLst>
                                          <p:attrName>style.visibility</p:attrName>
                                        </p:attrNameLst>
                                      </p:cBhvr>
                                      <p:to>
                                        <p:strVal val="visible"/>
                                      </p:to>
                                    </p:set>
                                    <p:animEffect transition="in" filter="fade">
                                      <p:cBhvr>
                                        <p:cTn id="25" dur="500"/>
                                        <p:tgtEl>
                                          <p:spTgt spid="53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33">
                                            <p:txEl>
                                              <p:pRg st="7" end="7"/>
                                            </p:txEl>
                                          </p:spTgt>
                                        </p:tgtEl>
                                        <p:attrNameLst>
                                          <p:attrName>style.visibility</p:attrName>
                                        </p:attrNameLst>
                                      </p:cBhvr>
                                      <p:to>
                                        <p:strVal val="visible"/>
                                      </p:to>
                                    </p:set>
                                    <p:animEffect transition="in" filter="fade">
                                      <p:cBhvr>
                                        <p:cTn id="28" dur="500"/>
                                        <p:tgtEl>
                                          <p:spTgt spid="53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33">
                                            <p:txEl>
                                              <p:pRg st="8" end="8"/>
                                            </p:txEl>
                                          </p:spTgt>
                                        </p:tgtEl>
                                        <p:attrNameLst>
                                          <p:attrName>style.visibility</p:attrName>
                                        </p:attrNameLst>
                                      </p:cBhvr>
                                      <p:to>
                                        <p:strVal val="visible"/>
                                      </p:to>
                                    </p:set>
                                    <p:animEffect transition="in" filter="fade">
                                      <p:cBhvr>
                                        <p:cTn id="31" dur="500"/>
                                        <p:tgtEl>
                                          <p:spTgt spid="533">
                                            <p:txEl>
                                              <p:pRg st="8" end="8"/>
                                            </p:txEl>
                                          </p:spTgt>
                                        </p:tgtEl>
                                      </p:cBhvr>
                                    </p:animEffect>
                                  </p:childTnLst>
                                </p:cTn>
                              </p:par>
                            </p:childTnLst>
                          </p:cTn>
                        </p:par>
                        <p:par>
                          <p:cTn id="32" fill="hold">
                            <p:stCondLst>
                              <p:cond delay="500"/>
                            </p:stCondLst>
                            <p:childTnLst>
                              <p:par>
                                <p:cTn id="33" presetID="23" presetClass="entr" presetSubtype="16" fill="hold" nodeType="afterEffect">
                                  <p:stCondLst>
                                    <p:cond delay="0"/>
                                  </p:stCondLst>
                                  <p:childTnLst>
                                    <p:set>
                                      <p:cBhvr>
                                        <p:cTn id="34" dur="1" fill="hold">
                                          <p:stCondLst>
                                            <p:cond delay="0"/>
                                          </p:stCondLst>
                                        </p:cTn>
                                        <p:tgtEl>
                                          <p:spTgt spid="528"/>
                                        </p:tgtEl>
                                        <p:attrNameLst>
                                          <p:attrName>style.visibility</p:attrName>
                                        </p:attrNameLst>
                                      </p:cBhvr>
                                      <p:to>
                                        <p:strVal val="visible"/>
                                      </p:to>
                                    </p:set>
                                    <p:anim calcmode="lin" valueType="num">
                                      <p:cBhvr additive="base">
                                        <p:cTn id="35" dur="500"/>
                                        <p:tgtEl>
                                          <p:spTgt spid="528"/>
                                        </p:tgtEl>
                                        <p:attrNameLst>
                                          <p:attrName>ppt_w</p:attrName>
                                        </p:attrNameLst>
                                      </p:cBhvr>
                                      <p:tavLst>
                                        <p:tav tm="0">
                                          <p:val>
                                            <p:strVal val="0"/>
                                          </p:val>
                                        </p:tav>
                                        <p:tav tm="100000">
                                          <p:val>
                                            <p:strVal val="#ppt_w"/>
                                          </p:val>
                                        </p:tav>
                                      </p:tavLst>
                                    </p:anim>
                                    <p:anim calcmode="lin" valueType="num">
                                      <p:cBhvr additive="base">
                                        <p:cTn id="36" dur="500"/>
                                        <p:tgtEl>
                                          <p:spTgt spid="528"/>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542"/>
                                        </p:tgtEl>
                                        <p:attrNameLst>
                                          <p:attrName>style.visibility</p:attrName>
                                        </p:attrNameLst>
                                      </p:cBhvr>
                                      <p:to>
                                        <p:strVal val="visible"/>
                                      </p:to>
                                    </p:set>
                                    <p:anim calcmode="lin" valueType="num">
                                      <p:cBhvr additive="base">
                                        <p:cTn id="39" dur="500"/>
                                        <p:tgtEl>
                                          <p:spTgt spid="542"/>
                                        </p:tgtEl>
                                        <p:attrNameLst>
                                          <p:attrName>ppt_w</p:attrName>
                                        </p:attrNameLst>
                                      </p:cBhvr>
                                      <p:tavLst>
                                        <p:tav tm="0">
                                          <p:val>
                                            <p:strVal val="0"/>
                                          </p:val>
                                        </p:tav>
                                        <p:tav tm="100000">
                                          <p:val>
                                            <p:strVal val="#ppt_w"/>
                                          </p:val>
                                        </p:tav>
                                      </p:tavLst>
                                    </p:anim>
                                    <p:anim calcmode="lin" valueType="num">
                                      <p:cBhvr additive="base">
                                        <p:cTn id="40" dur="500"/>
                                        <p:tgtEl>
                                          <p:spTgt spid="542"/>
                                        </p:tgtEl>
                                        <p:attrNameLst>
                                          <p:attrName>ppt_h</p:attrName>
                                        </p:attrNameLst>
                                      </p:cBhvr>
                                      <p:tavLst>
                                        <p:tav tm="0">
                                          <p:val>
                                            <p:strVal val="0"/>
                                          </p:val>
                                        </p:tav>
                                        <p:tav tm="100000">
                                          <p:val>
                                            <p:strVal val="#ppt_h"/>
                                          </p:val>
                                        </p:tav>
                                      </p:tavLst>
                                    </p:anim>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527"/>
                                        </p:tgtEl>
                                        <p:attrNameLst>
                                          <p:attrName>style.visibility</p:attrName>
                                        </p:attrNameLst>
                                      </p:cBhvr>
                                      <p:to>
                                        <p:strVal val="visible"/>
                                      </p:to>
                                    </p:set>
                                    <p:animEffect transition="in" filter="fade">
                                      <p:cBhvr>
                                        <p:cTn id="44" dur="500"/>
                                        <p:tgtEl>
                                          <p:spTgt spid="527"/>
                                        </p:tgtEl>
                                      </p:cBhvr>
                                    </p:animEffect>
                                  </p:childTnLst>
                                </p:cTn>
                              </p:par>
                            </p:childTnLst>
                          </p:cTn>
                        </p:par>
                        <p:par>
                          <p:cTn id="45" fill="hold">
                            <p:stCondLst>
                              <p:cond delay="1500"/>
                            </p:stCondLst>
                            <p:childTnLst>
                              <p:par>
                                <p:cTn id="46" presetID="23" presetClass="entr" presetSubtype="16" fill="hold" nodeType="afterEffect">
                                  <p:stCondLst>
                                    <p:cond delay="0"/>
                                  </p:stCondLst>
                                  <p:childTnLst>
                                    <p:set>
                                      <p:cBhvr>
                                        <p:cTn id="47" dur="1" fill="hold">
                                          <p:stCondLst>
                                            <p:cond delay="0"/>
                                          </p:stCondLst>
                                        </p:cTn>
                                        <p:tgtEl>
                                          <p:spTgt spid="529"/>
                                        </p:tgtEl>
                                        <p:attrNameLst>
                                          <p:attrName>style.visibility</p:attrName>
                                        </p:attrNameLst>
                                      </p:cBhvr>
                                      <p:to>
                                        <p:strVal val="visible"/>
                                      </p:to>
                                    </p:set>
                                    <p:anim calcmode="lin" valueType="num">
                                      <p:cBhvr additive="base">
                                        <p:cTn id="48" dur="500"/>
                                        <p:tgtEl>
                                          <p:spTgt spid="529"/>
                                        </p:tgtEl>
                                        <p:attrNameLst>
                                          <p:attrName>ppt_w</p:attrName>
                                        </p:attrNameLst>
                                      </p:cBhvr>
                                      <p:tavLst>
                                        <p:tav tm="0">
                                          <p:val>
                                            <p:strVal val="0"/>
                                          </p:val>
                                        </p:tav>
                                        <p:tav tm="100000">
                                          <p:val>
                                            <p:strVal val="#ppt_w"/>
                                          </p:val>
                                        </p:tav>
                                      </p:tavLst>
                                    </p:anim>
                                    <p:anim calcmode="lin" valueType="num">
                                      <p:cBhvr additive="base">
                                        <p:cTn id="49" dur="500"/>
                                        <p:tgtEl>
                                          <p:spTgt spid="529"/>
                                        </p:tgtEl>
                                        <p:attrNameLst>
                                          <p:attrName>ppt_h</p:attrName>
                                        </p:attrNameLst>
                                      </p:cBhvr>
                                      <p:tavLst>
                                        <p:tav tm="0">
                                          <p:val>
                                            <p:str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534"/>
                                        </p:tgtEl>
                                        <p:attrNameLst>
                                          <p:attrName>style.visibility</p:attrName>
                                        </p:attrNameLst>
                                      </p:cBhvr>
                                      <p:to>
                                        <p:strVal val="visible"/>
                                      </p:to>
                                    </p:set>
                                    <p:anim calcmode="lin" valueType="num">
                                      <p:cBhvr additive="base">
                                        <p:cTn id="52" dur="500"/>
                                        <p:tgtEl>
                                          <p:spTgt spid="534"/>
                                        </p:tgtEl>
                                        <p:attrNameLst>
                                          <p:attrName>ppt_w</p:attrName>
                                        </p:attrNameLst>
                                      </p:cBhvr>
                                      <p:tavLst>
                                        <p:tav tm="0">
                                          <p:val>
                                            <p:strVal val="0"/>
                                          </p:val>
                                        </p:tav>
                                        <p:tav tm="100000">
                                          <p:val>
                                            <p:strVal val="#ppt_w"/>
                                          </p:val>
                                        </p:tav>
                                      </p:tavLst>
                                    </p:anim>
                                    <p:anim calcmode="lin" valueType="num">
                                      <p:cBhvr additive="base">
                                        <p:cTn id="53" dur="500"/>
                                        <p:tgtEl>
                                          <p:spTgt spid="534"/>
                                        </p:tgtEl>
                                        <p:attrNameLst>
                                          <p:attrName>ppt_h</p:attrName>
                                        </p:attrNameLst>
                                      </p:cBhvr>
                                      <p:tavLst>
                                        <p:tav tm="0">
                                          <p:val>
                                            <p:strVal val="0"/>
                                          </p:val>
                                        </p:tav>
                                        <p:tav tm="100000">
                                          <p:val>
                                            <p:strVal val="#ppt_h"/>
                                          </p:val>
                                        </p:tav>
                                      </p:tavLst>
                                    </p:anim>
                                  </p:childTnLst>
                                </p:cTn>
                              </p:par>
                            </p:childTnLst>
                          </p:cTn>
                        </p:par>
                        <p:par>
                          <p:cTn id="54" fill="hold">
                            <p:stCondLst>
                              <p:cond delay="2000"/>
                            </p:stCondLst>
                            <p:childTnLst>
                              <p:par>
                                <p:cTn id="55" presetID="2" presetClass="entr" presetSubtype="8" fill="hold" nodeType="afterEffect">
                                  <p:stCondLst>
                                    <p:cond delay="0"/>
                                  </p:stCondLst>
                                  <p:childTnLst>
                                    <p:set>
                                      <p:cBhvr>
                                        <p:cTn id="56" dur="1" fill="hold">
                                          <p:stCondLst>
                                            <p:cond delay="0"/>
                                          </p:stCondLst>
                                        </p:cTn>
                                        <p:tgtEl>
                                          <p:spTgt spid="536"/>
                                        </p:tgtEl>
                                        <p:attrNameLst>
                                          <p:attrName>style.visibility</p:attrName>
                                        </p:attrNameLst>
                                      </p:cBhvr>
                                      <p:to>
                                        <p:strVal val="visible"/>
                                      </p:to>
                                    </p:set>
                                    <p:anim calcmode="lin" valueType="num">
                                      <p:cBhvr additive="base">
                                        <p:cTn id="57" dur="750"/>
                                        <p:tgtEl>
                                          <p:spTgt spid="536"/>
                                        </p:tgtEl>
                                        <p:attrNameLst>
                                          <p:attrName>ppt_x</p:attrName>
                                        </p:attrNameLst>
                                      </p:cBhvr>
                                      <p:tavLst>
                                        <p:tav tm="0">
                                          <p:val>
                                            <p:strVal val="#ppt_x-1"/>
                                          </p:val>
                                        </p:tav>
                                        <p:tav tm="100000">
                                          <p:val>
                                            <p:strVal val="#ppt_x"/>
                                          </p:val>
                                        </p:tav>
                                      </p:tavLst>
                                    </p:anim>
                                  </p:childTnLst>
                                </p:cTn>
                              </p:par>
                              <p:par>
                                <p:cTn id="58" presetID="2" presetClass="entr" presetSubtype="8" fill="hold" nodeType="withEffect">
                                  <p:stCondLst>
                                    <p:cond delay="0"/>
                                  </p:stCondLst>
                                  <p:childTnLst>
                                    <p:set>
                                      <p:cBhvr>
                                        <p:cTn id="59" dur="1" fill="hold">
                                          <p:stCondLst>
                                            <p:cond delay="0"/>
                                          </p:stCondLst>
                                        </p:cTn>
                                        <p:tgtEl>
                                          <p:spTgt spid="540"/>
                                        </p:tgtEl>
                                        <p:attrNameLst>
                                          <p:attrName>style.visibility</p:attrName>
                                        </p:attrNameLst>
                                      </p:cBhvr>
                                      <p:to>
                                        <p:strVal val="visible"/>
                                      </p:to>
                                    </p:set>
                                    <p:anim calcmode="lin" valueType="num">
                                      <p:cBhvr additive="base">
                                        <p:cTn id="60" dur="750"/>
                                        <p:tgtEl>
                                          <p:spTgt spid="540"/>
                                        </p:tgtEl>
                                        <p:attrNameLst>
                                          <p:attrName>ppt_x</p:attrName>
                                        </p:attrNameLst>
                                      </p:cBhvr>
                                      <p:tavLst>
                                        <p:tav tm="0">
                                          <p:val>
                                            <p:strVal val="#ppt_x-1"/>
                                          </p:val>
                                        </p:tav>
                                        <p:tav tm="100000">
                                          <p:val>
                                            <p:strVal val="#ppt_x"/>
                                          </p:val>
                                        </p:tav>
                                      </p:tavLst>
                                    </p:anim>
                                  </p:childTnLst>
                                </p:cTn>
                              </p:par>
                              <p:par>
                                <p:cTn id="61" presetID="2" presetClass="entr" presetSubtype="8" fill="hold" nodeType="withEffect">
                                  <p:stCondLst>
                                    <p:cond delay="0"/>
                                  </p:stCondLst>
                                  <p:childTnLst>
                                    <p:set>
                                      <p:cBhvr>
                                        <p:cTn id="62" dur="1" fill="hold">
                                          <p:stCondLst>
                                            <p:cond delay="0"/>
                                          </p:stCondLst>
                                        </p:cTn>
                                        <p:tgtEl>
                                          <p:spTgt spid="537"/>
                                        </p:tgtEl>
                                        <p:attrNameLst>
                                          <p:attrName>style.visibility</p:attrName>
                                        </p:attrNameLst>
                                      </p:cBhvr>
                                      <p:to>
                                        <p:strVal val="visible"/>
                                      </p:to>
                                    </p:set>
                                    <p:anim calcmode="lin" valueType="num">
                                      <p:cBhvr additive="base">
                                        <p:cTn id="63" dur="750"/>
                                        <p:tgtEl>
                                          <p:spTgt spid="537"/>
                                        </p:tgtEl>
                                        <p:attrNameLst>
                                          <p:attrName>ppt_x</p:attrName>
                                        </p:attrNameLst>
                                      </p:cBhvr>
                                      <p:tavLst>
                                        <p:tav tm="0">
                                          <p:val>
                                            <p:strVal val="#ppt_x-1"/>
                                          </p:val>
                                        </p:tav>
                                        <p:tav tm="100000">
                                          <p:val>
                                            <p:strVal val="#ppt_x"/>
                                          </p:val>
                                        </p:tav>
                                      </p:tavLst>
                                    </p:anim>
                                  </p:childTnLst>
                                </p:cTn>
                              </p:par>
                              <p:par>
                                <p:cTn id="64" presetID="2" presetClass="entr" presetSubtype="8" fill="hold" nodeType="withEffect">
                                  <p:stCondLst>
                                    <p:cond delay="0"/>
                                  </p:stCondLst>
                                  <p:childTnLst>
                                    <p:set>
                                      <p:cBhvr>
                                        <p:cTn id="65" dur="1" fill="hold">
                                          <p:stCondLst>
                                            <p:cond delay="0"/>
                                          </p:stCondLst>
                                        </p:cTn>
                                        <p:tgtEl>
                                          <p:spTgt spid="541"/>
                                        </p:tgtEl>
                                        <p:attrNameLst>
                                          <p:attrName>style.visibility</p:attrName>
                                        </p:attrNameLst>
                                      </p:cBhvr>
                                      <p:to>
                                        <p:strVal val="visible"/>
                                      </p:to>
                                    </p:set>
                                    <p:anim calcmode="lin" valueType="num">
                                      <p:cBhvr additive="base">
                                        <p:cTn id="66" dur="750"/>
                                        <p:tgtEl>
                                          <p:spTgt spid="541"/>
                                        </p:tgtEl>
                                        <p:attrNameLst>
                                          <p:attrName>ppt_x</p:attrName>
                                        </p:attrNameLst>
                                      </p:cBhvr>
                                      <p:tavLst>
                                        <p:tav tm="0">
                                          <p:val>
                                            <p:strVal val="#ppt_x-1"/>
                                          </p:val>
                                        </p:tav>
                                        <p:tav tm="100000">
                                          <p:val>
                                            <p:strVal val="#ppt_x"/>
                                          </p:val>
                                        </p:tav>
                                      </p:tavLst>
                                    </p:anim>
                                  </p:childTnLst>
                                </p:cTn>
                              </p:par>
                              <p:par>
                                <p:cTn id="67" presetID="2" presetClass="entr" presetSubtype="8" fill="hold" nodeType="withEffect">
                                  <p:stCondLst>
                                    <p:cond delay="0"/>
                                  </p:stCondLst>
                                  <p:childTnLst>
                                    <p:set>
                                      <p:cBhvr>
                                        <p:cTn id="68" dur="1" fill="hold">
                                          <p:stCondLst>
                                            <p:cond delay="0"/>
                                          </p:stCondLst>
                                        </p:cTn>
                                        <p:tgtEl>
                                          <p:spTgt spid="538"/>
                                        </p:tgtEl>
                                        <p:attrNameLst>
                                          <p:attrName>style.visibility</p:attrName>
                                        </p:attrNameLst>
                                      </p:cBhvr>
                                      <p:to>
                                        <p:strVal val="visible"/>
                                      </p:to>
                                    </p:set>
                                    <p:anim calcmode="lin" valueType="num">
                                      <p:cBhvr additive="base">
                                        <p:cTn id="69" dur="750"/>
                                        <p:tgtEl>
                                          <p:spTgt spid="538"/>
                                        </p:tgtEl>
                                        <p:attrNameLst>
                                          <p:attrName>ppt_x</p:attrName>
                                        </p:attrNameLst>
                                      </p:cBhvr>
                                      <p:tavLst>
                                        <p:tav tm="0">
                                          <p:val>
                                            <p:strVal val="#ppt_x-1"/>
                                          </p:val>
                                        </p:tav>
                                        <p:tav tm="100000">
                                          <p:val>
                                            <p:strVal val="#ppt_x"/>
                                          </p:val>
                                        </p:tav>
                                      </p:tavLst>
                                    </p:anim>
                                  </p:childTnLst>
                                </p:cTn>
                              </p:par>
                              <p:par>
                                <p:cTn id="70" presetID="2" presetClass="entr" presetSubtype="8" fill="hold" nodeType="withEffect">
                                  <p:stCondLst>
                                    <p:cond delay="0"/>
                                  </p:stCondLst>
                                  <p:childTnLst>
                                    <p:set>
                                      <p:cBhvr>
                                        <p:cTn id="71" dur="1" fill="hold">
                                          <p:stCondLst>
                                            <p:cond delay="0"/>
                                          </p:stCondLst>
                                        </p:cTn>
                                        <p:tgtEl>
                                          <p:spTgt spid="539"/>
                                        </p:tgtEl>
                                        <p:attrNameLst>
                                          <p:attrName>style.visibility</p:attrName>
                                        </p:attrNameLst>
                                      </p:cBhvr>
                                      <p:to>
                                        <p:strVal val="visible"/>
                                      </p:to>
                                    </p:set>
                                    <p:anim calcmode="lin" valueType="num">
                                      <p:cBhvr additive="base">
                                        <p:cTn id="72" dur="750"/>
                                        <p:tgtEl>
                                          <p:spTgt spid="539"/>
                                        </p:tgtEl>
                                        <p:attrNameLst>
                                          <p:attrName>ppt_x</p:attrName>
                                        </p:attrNameLst>
                                      </p:cBhvr>
                                      <p:tavLst>
                                        <p:tav tm="0">
                                          <p:val>
                                            <p:strVal val="#ppt_x-1"/>
                                          </p:val>
                                        </p:tav>
                                        <p:tav tm="100000">
                                          <p:val>
                                            <p:strVal val="#ppt_x"/>
                                          </p:val>
                                        </p:tav>
                                      </p:tavLst>
                                    </p:anim>
                                  </p:childTnLst>
                                </p:cTn>
                              </p:par>
                            </p:childTnLst>
                          </p:cTn>
                        </p:par>
                        <p:par>
                          <p:cTn id="73" fill="hold">
                            <p:stCondLst>
                              <p:cond delay="2750"/>
                            </p:stCondLst>
                            <p:childTnLst>
                              <p:par>
                                <p:cTn id="74" presetID="10" presetClass="entr" presetSubtype="0" fill="hold" nodeType="afterEffect">
                                  <p:stCondLst>
                                    <p:cond delay="0"/>
                                  </p:stCondLst>
                                  <p:childTnLst>
                                    <p:set>
                                      <p:cBhvr>
                                        <p:cTn id="75" dur="1" fill="hold">
                                          <p:stCondLst>
                                            <p:cond delay="0"/>
                                          </p:stCondLst>
                                        </p:cTn>
                                        <p:tgtEl>
                                          <p:spTgt spid="521"/>
                                        </p:tgtEl>
                                        <p:attrNameLst>
                                          <p:attrName>style.visibility</p:attrName>
                                        </p:attrNameLst>
                                      </p:cBhvr>
                                      <p:to>
                                        <p:strVal val="visible"/>
                                      </p:to>
                                    </p:set>
                                    <p:animEffect transition="in" filter="fade">
                                      <p:cBhvr>
                                        <p:cTn id="76" dur="1000"/>
                                        <p:tgtEl>
                                          <p:spTgt spid="521"/>
                                        </p:tgtEl>
                                      </p:cBhvr>
                                    </p:animEffect>
                                  </p:childTnLst>
                                </p:cTn>
                              </p:par>
                              <p:par>
                                <p:cTn id="77" presetID="10" presetClass="entr" presetSubtype="0" fill="hold" nodeType="withEffect">
                                  <p:stCondLst>
                                    <p:cond delay="250"/>
                                  </p:stCondLst>
                                  <p:childTnLst>
                                    <p:set>
                                      <p:cBhvr>
                                        <p:cTn id="78" dur="1" fill="hold">
                                          <p:stCondLst>
                                            <p:cond delay="0"/>
                                          </p:stCondLst>
                                        </p:cTn>
                                        <p:tgtEl>
                                          <p:spTgt spid="543"/>
                                        </p:tgtEl>
                                        <p:attrNameLst>
                                          <p:attrName>style.visibility</p:attrName>
                                        </p:attrNameLst>
                                      </p:cBhvr>
                                      <p:to>
                                        <p:strVal val="visible"/>
                                      </p:to>
                                    </p:set>
                                    <p:animEffect transition="in" filter="fade">
                                      <p:cBhvr>
                                        <p:cTn id="79" dur="500"/>
                                        <p:tgtEl>
                                          <p:spTgt spid="543"/>
                                        </p:tgtEl>
                                      </p:cBhvr>
                                    </p:animEffect>
                                  </p:childTnLst>
                                </p:cTn>
                              </p:par>
                            </p:childTnLst>
                          </p:cTn>
                        </p:par>
                        <p:par>
                          <p:cTn id="80" fill="hold">
                            <p:stCondLst>
                              <p:cond delay="3750"/>
                            </p:stCondLst>
                            <p:childTnLst>
                              <p:par>
                                <p:cTn id="81" presetID="10" presetClass="entr" presetSubtype="0" fill="hold" nodeType="afterEffect">
                                  <p:stCondLst>
                                    <p:cond delay="0"/>
                                  </p:stCondLst>
                                  <p:childTnLst>
                                    <p:set>
                                      <p:cBhvr>
                                        <p:cTn id="82" dur="1" fill="hold">
                                          <p:stCondLst>
                                            <p:cond delay="0"/>
                                          </p:stCondLst>
                                        </p:cTn>
                                        <p:tgtEl>
                                          <p:spTgt spid="544"/>
                                        </p:tgtEl>
                                        <p:attrNameLst>
                                          <p:attrName>style.visibility</p:attrName>
                                        </p:attrNameLst>
                                      </p:cBhvr>
                                      <p:to>
                                        <p:strVal val="visible"/>
                                      </p:to>
                                    </p:set>
                                    <p:animEffect transition="in" filter="fade">
                                      <p:cBhvr>
                                        <p:cTn id="83" dur="500"/>
                                        <p:tgtEl>
                                          <p:spTgt spid="544"/>
                                        </p:tgtEl>
                                      </p:cBhvr>
                                    </p:animEffect>
                                  </p:childTnLst>
                                </p:cTn>
                              </p:par>
                              <p:par>
                                <p:cTn id="84" presetID="10" presetClass="entr" presetSubtype="0" fill="hold" nodeType="withEffect">
                                  <p:stCondLst>
                                    <p:cond delay="0"/>
                                  </p:stCondLst>
                                  <p:childTnLst>
                                    <p:set>
                                      <p:cBhvr>
                                        <p:cTn id="85" dur="1" fill="hold">
                                          <p:stCondLst>
                                            <p:cond delay="0"/>
                                          </p:stCondLst>
                                        </p:cTn>
                                        <p:tgtEl>
                                          <p:spTgt spid="535">
                                            <p:txEl>
                                              <p:pRg st="0" end="0"/>
                                            </p:txEl>
                                          </p:spTgt>
                                        </p:tgtEl>
                                        <p:attrNameLst>
                                          <p:attrName>style.visibility</p:attrName>
                                        </p:attrNameLst>
                                      </p:cBhvr>
                                      <p:to>
                                        <p:strVal val="visible"/>
                                      </p:to>
                                    </p:set>
                                    <p:animEffect transition="in" filter="fade">
                                      <p:cBhvr>
                                        <p:cTn id="86" dur="500"/>
                                        <p:tgtEl>
                                          <p:spTgt spid="535">
                                            <p:txEl>
                                              <p:pRg st="0" end="0"/>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535">
                                            <p:txEl>
                                              <p:pRg st="1" end="1"/>
                                            </p:txEl>
                                          </p:spTgt>
                                        </p:tgtEl>
                                        <p:attrNameLst>
                                          <p:attrName>style.visibility</p:attrName>
                                        </p:attrNameLst>
                                      </p:cBhvr>
                                      <p:to>
                                        <p:strVal val="visible"/>
                                      </p:to>
                                    </p:set>
                                    <p:animEffect transition="in" filter="fade">
                                      <p:cBhvr>
                                        <p:cTn id="89" dur="500"/>
                                        <p:tgtEl>
                                          <p:spTgt spid="535">
                                            <p:txEl>
                                              <p:pRg st="1" end="1"/>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535">
                                            <p:txEl>
                                              <p:pRg st="2" end="2"/>
                                            </p:txEl>
                                          </p:spTgt>
                                        </p:tgtEl>
                                        <p:attrNameLst>
                                          <p:attrName>style.visibility</p:attrName>
                                        </p:attrNameLst>
                                      </p:cBhvr>
                                      <p:to>
                                        <p:strVal val="visible"/>
                                      </p:to>
                                    </p:set>
                                    <p:animEffect transition="in" filter="fade">
                                      <p:cBhvr>
                                        <p:cTn id="92" dur="500"/>
                                        <p:tgtEl>
                                          <p:spTgt spid="535">
                                            <p:txEl>
                                              <p:pRg st="2" end="2"/>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535">
                                            <p:txEl>
                                              <p:pRg st="3" end="3"/>
                                            </p:txEl>
                                          </p:spTgt>
                                        </p:tgtEl>
                                        <p:attrNameLst>
                                          <p:attrName>style.visibility</p:attrName>
                                        </p:attrNameLst>
                                      </p:cBhvr>
                                      <p:to>
                                        <p:strVal val="visible"/>
                                      </p:to>
                                    </p:set>
                                    <p:animEffect transition="in" filter="fade">
                                      <p:cBhvr>
                                        <p:cTn id="95" dur="500"/>
                                        <p:tgtEl>
                                          <p:spTgt spid="535">
                                            <p:txEl>
                                              <p:pRg st="3" end="3"/>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535">
                                            <p:txEl>
                                              <p:pRg st="4" end="4"/>
                                            </p:txEl>
                                          </p:spTgt>
                                        </p:tgtEl>
                                        <p:attrNameLst>
                                          <p:attrName>style.visibility</p:attrName>
                                        </p:attrNameLst>
                                      </p:cBhvr>
                                      <p:to>
                                        <p:strVal val="visible"/>
                                      </p:to>
                                    </p:set>
                                    <p:animEffect transition="in" filter="fade">
                                      <p:cBhvr>
                                        <p:cTn id="98" dur="500"/>
                                        <p:tgtEl>
                                          <p:spTgt spid="535">
                                            <p:txEl>
                                              <p:pRg st="4" end="4"/>
                                            </p:txEl>
                                          </p:spTgt>
                                        </p:tgtEl>
                                      </p:cBhvr>
                                    </p:animEffect>
                                  </p:childTnLst>
                                </p:cTn>
                              </p:par>
                              <p:par>
                                <p:cTn id="99" presetID="10" presetClass="entr" presetSubtype="0" fill="hold" nodeType="withEffect">
                                  <p:stCondLst>
                                    <p:cond delay="0"/>
                                  </p:stCondLst>
                                  <p:childTnLst>
                                    <p:set>
                                      <p:cBhvr>
                                        <p:cTn id="100" dur="1" fill="hold">
                                          <p:stCondLst>
                                            <p:cond delay="0"/>
                                          </p:stCondLst>
                                        </p:cTn>
                                        <p:tgtEl>
                                          <p:spTgt spid="535">
                                            <p:txEl>
                                              <p:pRg st="5" end="5"/>
                                            </p:txEl>
                                          </p:spTgt>
                                        </p:tgtEl>
                                        <p:attrNameLst>
                                          <p:attrName>style.visibility</p:attrName>
                                        </p:attrNameLst>
                                      </p:cBhvr>
                                      <p:to>
                                        <p:strVal val="visible"/>
                                      </p:to>
                                    </p:set>
                                    <p:animEffect transition="in" filter="fade">
                                      <p:cBhvr>
                                        <p:cTn id="101" dur="500"/>
                                        <p:tgtEl>
                                          <p:spTgt spid="535">
                                            <p:txEl>
                                              <p:pRg st="5" end="5"/>
                                            </p:txEl>
                                          </p:spTgt>
                                        </p:tgtEl>
                                      </p:cBhvr>
                                    </p:animEffect>
                                  </p:childTnLst>
                                </p:cTn>
                              </p:par>
                              <p:par>
                                <p:cTn id="102" presetID="10" presetClass="entr" presetSubtype="0" fill="hold" nodeType="withEffect">
                                  <p:stCondLst>
                                    <p:cond delay="0"/>
                                  </p:stCondLst>
                                  <p:childTnLst>
                                    <p:set>
                                      <p:cBhvr>
                                        <p:cTn id="103" dur="1" fill="hold">
                                          <p:stCondLst>
                                            <p:cond delay="0"/>
                                          </p:stCondLst>
                                        </p:cTn>
                                        <p:tgtEl>
                                          <p:spTgt spid="535">
                                            <p:txEl>
                                              <p:pRg st="6" end="6"/>
                                            </p:txEl>
                                          </p:spTgt>
                                        </p:tgtEl>
                                        <p:attrNameLst>
                                          <p:attrName>style.visibility</p:attrName>
                                        </p:attrNameLst>
                                      </p:cBhvr>
                                      <p:to>
                                        <p:strVal val="visible"/>
                                      </p:to>
                                    </p:set>
                                    <p:animEffect transition="in" filter="fade">
                                      <p:cBhvr>
                                        <p:cTn id="104" dur="500"/>
                                        <p:tgtEl>
                                          <p:spTgt spid="535">
                                            <p:txEl>
                                              <p:pRg st="6" end="6"/>
                                            </p:txEl>
                                          </p:spTgt>
                                        </p:tgtEl>
                                      </p:cBhvr>
                                    </p:animEffect>
                                  </p:childTnLst>
                                </p:cTn>
                              </p:par>
                              <p:par>
                                <p:cTn id="105" presetID="10" presetClass="entr" presetSubtype="0" fill="hold" nodeType="withEffect">
                                  <p:stCondLst>
                                    <p:cond delay="0"/>
                                  </p:stCondLst>
                                  <p:childTnLst>
                                    <p:set>
                                      <p:cBhvr>
                                        <p:cTn id="106" dur="1" fill="hold">
                                          <p:stCondLst>
                                            <p:cond delay="0"/>
                                          </p:stCondLst>
                                        </p:cTn>
                                        <p:tgtEl>
                                          <p:spTgt spid="535">
                                            <p:txEl>
                                              <p:pRg st="7" end="7"/>
                                            </p:txEl>
                                          </p:spTgt>
                                        </p:tgtEl>
                                        <p:attrNameLst>
                                          <p:attrName>style.visibility</p:attrName>
                                        </p:attrNameLst>
                                      </p:cBhvr>
                                      <p:to>
                                        <p:strVal val="visible"/>
                                      </p:to>
                                    </p:set>
                                    <p:animEffect transition="in" filter="fade">
                                      <p:cBhvr>
                                        <p:cTn id="107" dur="500"/>
                                        <p:tgtEl>
                                          <p:spTgt spid="535">
                                            <p:txEl>
                                              <p:pRg st="7" end="7"/>
                                            </p:txEl>
                                          </p:spTgt>
                                        </p:tgtEl>
                                      </p:cBhvr>
                                    </p:animEffect>
                                  </p:childTnLst>
                                </p:cTn>
                              </p:par>
                              <p:par>
                                <p:cTn id="108" presetID="10" presetClass="entr" presetSubtype="0" fill="hold" nodeType="withEffect">
                                  <p:stCondLst>
                                    <p:cond delay="0"/>
                                  </p:stCondLst>
                                  <p:childTnLst>
                                    <p:set>
                                      <p:cBhvr>
                                        <p:cTn id="109" dur="1" fill="hold">
                                          <p:stCondLst>
                                            <p:cond delay="0"/>
                                          </p:stCondLst>
                                        </p:cTn>
                                        <p:tgtEl>
                                          <p:spTgt spid="535">
                                            <p:txEl>
                                              <p:pRg st="8" end="8"/>
                                            </p:txEl>
                                          </p:spTgt>
                                        </p:tgtEl>
                                        <p:attrNameLst>
                                          <p:attrName>style.visibility</p:attrName>
                                        </p:attrNameLst>
                                      </p:cBhvr>
                                      <p:to>
                                        <p:strVal val="visible"/>
                                      </p:to>
                                    </p:set>
                                    <p:animEffect transition="in" filter="fade">
                                      <p:cBhvr>
                                        <p:cTn id="110" dur="500"/>
                                        <p:tgtEl>
                                          <p:spTgt spid="535">
                                            <p:txEl>
                                              <p:pRg st="8" end="8"/>
                                            </p:txEl>
                                          </p:spTgt>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545">
                                            <p:txEl>
                                              <p:pRg st="0" end="0"/>
                                            </p:txEl>
                                          </p:spTgt>
                                        </p:tgtEl>
                                        <p:attrNameLst>
                                          <p:attrName>style.visibility</p:attrName>
                                        </p:attrNameLst>
                                      </p:cBhvr>
                                      <p:to>
                                        <p:strVal val="visible"/>
                                      </p:to>
                                    </p:set>
                                    <p:animEffect transition="in" filter="fade">
                                      <p:cBhvr>
                                        <p:cTn id="114" dur="500"/>
                                        <p:tgtEl>
                                          <p:spTgt spid="545">
                                            <p:txEl>
                                              <p:pRg st="0" end="0"/>
                                            </p:txEl>
                                          </p:spTgt>
                                        </p:tgtEl>
                                      </p:cBhvr>
                                    </p:animEffect>
                                  </p:childTnLst>
                                </p:cTn>
                              </p:par>
                            </p:childTnLst>
                          </p:cTn>
                        </p:par>
                        <p:par>
                          <p:cTn id="115" fill="hold">
                            <p:stCondLst>
                              <p:cond delay="4750"/>
                            </p:stCondLst>
                            <p:childTnLst>
                              <p:par>
                                <p:cTn id="116" presetID="10" presetClass="entr" presetSubtype="0" fill="hold" nodeType="afterEffect">
                                  <p:stCondLst>
                                    <p:cond delay="0"/>
                                  </p:stCondLst>
                                  <p:childTnLst>
                                    <p:set>
                                      <p:cBhvr>
                                        <p:cTn id="117" dur="1" fill="hold">
                                          <p:stCondLst>
                                            <p:cond delay="0"/>
                                          </p:stCondLst>
                                        </p:cTn>
                                        <p:tgtEl>
                                          <p:spTgt spid="545">
                                            <p:txEl>
                                              <p:pRg st="1" end="1"/>
                                            </p:txEl>
                                          </p:spTgt>
                                        </p:tgtEl>
                                        <p:attrNameLst>
                                          <p:attrName>style.visibility</p:attrName>
                                        </p:attrNameLst>
                                      </p:cBhvr>
                                      <p:to>
                                        <p:strVal val="visible"/>
                                      </p:to>
                                    </p:set>
                                    <p:animEffect transition="in" filter="fade">
                                      <p:cBhvr>
                                        <p:cTn id="118" dur="500"/>
                                        <p:tgtEl>
                                          <p:spTgt spid="545">
                                            <p:txEl>
                                              <p:pRg st="1" end="1"/>
                                            </p:txEl>
                                          </p:spTgt>
                                        </p:tgtEl>
                                      </p:cBhvr>
                                    </p:animEffect>
                                  </p:childTnLst>
                                </p:cTn>
                              </p:par>
                            </p:childTnLst>
                          </p:cTn>
                        </p:par>
                        <p:par>
                          <p:cTn id="119" fill="hold">
                            <p:stCondLst>
                              <p:cond delay="5250"/>
                            </p:stCondLst>
                            <p:childTnLst>
                              <p:par>
                                <p:cTn id="120" presetID="10" presetClass="entr" presetSubtype="0" fill="hold" nodeType="afterEffect">
                                  <p:stCondLst>
                                    <p:cond delay="0"/>
                                  </p:stCondLst>
                                  <p:childTnLst>
                                    <p:set>
                                      <p:cBhvr>
                                        <p:cTn id="121" dur="1" fill="hold">
                                          <p:stCondLst>
                                            <p:cond delay="0"/>
                                          </p:stCondLst>
                                        </p:cTn>
                                        <p:tgtEl>
                                          <p:spTgt spid="545">
                                            <p:txEl>
                                              <p:pRg st="2" end="2"/>
                                            </p:txEl>
                                          </p:spTgt>
                                        </p:tgtEl>
                                        <p:attrNameLst>
                                          <p:attrName>style.visibility</p:attrName>
                                        </p:attrNameLst>
                                      </p:cBhvr>
                                      <p:to>
                                        <p:strVal val="visible"/>
                                      </p:to>
                                    </p:set>
                                    <p:animEffect transition="in" filter="fade">
                                      <p:cBhvr>
                                        <p:cTn id="122" dur="500"/>
                                        <p:tgtEl>
                                          <p:spTgt spid="545">
                                            <p:txEl>
                                              <p:pRg st="2" end="2"/>
                                            </p:txEl>
                                          </p:spTgt>
                                        </p:tgtEl>
                                      </p:cBhvr>
                                    </p:animEffect>
                                  </p:childTnLst>
                                </p:cTn>
                              </p:par>
                            </p:childTnLst>
                          </p:cTn>
                        </p:par>
                        <p:par>
                          <p:cTn id="123" fill="hold">
                            <p:stCondLst>
                              <p:cond delay="5750"/>
                            </p:stCondLst>
                            <p:childTnLst>
                              <p:par>
                                <p:cTn id="124" presetID="10" presetClass="entr" presetSubtype="0" fill="hold" nodeType="afterEffect">
                                  <p:stCondLst>
                                    <p:cond delay="0"/>
                                  </p:stCondLst>
                                  <p:childTnLst>
                                    <p:set>
                                      <p:cBhvr>
                                        <p:cTn id="125" dur="1" fill="hold">
                                          <p:stCondLst>
                                            <p:cond delay="0"/>
                                          </p:stCondLst>
                                        </p:cTn>
                                        <p:tgtEl>
                                          <p:spTgt spid="545">
                                            <p:txEl>
                                              <p:pRg st="3" end="3"/>
                                            </p:txEl>
                                          </p:spTgt>
                                        </p:tgtEl>
                                        <p:attrNameLst>
                                          <p:attrName>style.visibility</p:attrName>
                                        </p:attrNameLst>
                                      </p:cBhvr>
                                      <p:to>
                                        <p:strVal val="visible"/>
                                      </p:to>
                                    </p:set>
                                    <p:animEffect transition="in" filter="fade">
                                      <p:cBhvr>
                                        <p:cTn id="126" dur="500"/>
                                        <p:tgtEl>
                                          <p:spTgt spid="545">
                                            <p:txEl>
                                              <p:pRg st="3" end="3"/>
                                            </p:txEl>
                                          </p:spTgt>
                                        </p:tgtEl>
                                      </p:cBhvr>
                                    </p:animEffect>
                                  </p:childTnLst>
                                </p:cTn>
                              </p:par>
                            </p:childTnLst>
                          </p:cTn>
                        </p:par>
                        <p:par>
                          <p:cTn id="127" fill="hold">
                            <p:stCondLst>
                              <p:cond delay="6250"/>
                            </p:stCondLst>
                            <p:childTnLst>
                              <p:par>
                                <p:cTn id="128" presetID="10" presetClass="entr" presetSubtype="0" fill="hold" nodeType="afterEffect">
                                  <p:stCondLst>
                                    <p:cond delay="0"/>
                                  </p:stCondLst>
                                  <p:childTnLst>
                                    <p:set>
                                      <p:cBhvr>
                                        <p:cTn id="129" dur="1" fill="hold">
                                          <p:stCondLst>
                                            <p:cond delay="0"/>
                                          </p:stCondLst>
                                        </p:cTn>
                                        <p:tgtEl>
                                          <p:spTgt spid="545">
                                            <p:txEl>
                                              <p:pRg st="4" end="4"/>
                                            </p:txEl>
                                          </p:spTgt>
                                        </p:tgtEl>
                                        <p:attrNameLst>
                                          <p:attrName>style.visibility</p:attrName>
                                        </p:attrNameLst>
                                      </p:cBhvr>
                                      <p:to>
                                        <p:strVal val="visible"/>
                                      </p:to>
                                    </p:set>
                                    <p:animEffect transition="in" filter="fade">
                                      <p:cBhvr>
                                        <p:cTn id="130" dur="500"/>
                                        <p:tgtEl>
                                          <p:spTgt spid="545">
                                            <p:txEl>
                                              <p:pRg st="4" end="4"/>
                                            </p:txEl>
                                          </p:spTgt>
                                        </p:tgtEl>
                                      </p:cBhvr>
                                    </p:animEffect>
                                  </p:childTnLst>
                                </p:cTn>
                              </p:par>
                            </p:childTnLst>
                          </p:cTn>
                        </p:par>
                        <p:par>
                          <p:cTn id="131" fill="hold">
                            <p:stCondLst>
                              <p:cond delay="6750"/>
                            </p:stCondLst>
                            <p:childTnLst>
                              <p:par>
                                <p:cTn id="132" presetID="10" presetClass="entr" presetSubtype="0" fill="hold" nodeType="afterEffect">
                                  <p:stCondLst>
                                    <p:cond delay="0"/>
                                  </p:stCondLst>
                                  <p:childTnLst>
                                    <p:set>
                                      <p:cBhvr>
                                        <p:cTn id="133" dur="1" fill="hold">
                                          <p:stCondLst>
                                            <p:cond delay="0"/>
                                          </p:stCondLst>
                                        </p:cTn>
                                        <p:tgtEl>
                                          <p:spTgt spid="545">
                                            <p:txEl>
                                              <p:pRg st="5" end="5"/>
                                            </p:txEl>
                                          </p:spTgt>
                                        </p:tgtEl>
                                        <p:attrNameLst>
                                          <p:attrName>style.visibility</p:attrName>
                                        </p:attrNameLst>
                                      </p:cBhvr>
                                      <p:to>
                                        <p:strVal val="visible"/>
                                      </p:to>
                                    </p:set>
                                    <p:animEffect transition="in" filter="fade">
                                      <p:cBhvr>
                                        <p:cTn id="134" dur="500"/>
                                        <p:tgtEl>
                                          <p:spTgt spid="545">
                                            <p:txEl>
                                              <p:pRg st="5" end="5"/>
                                            </p:txEl>
                                          </p:spTgt>
                                        </p:tgtEl>
                                      </p:cBhvr>
                                    </p:animEffect>
                                  </p:childTnLst>
                                </p:cTn>
                              </p:par>
                            </p:childTnLst>
                          </p:cTn>
                        </p:par>
                        <p:par>
                          <p:cTn id="135" fill="hold">
                            <p:stCondLst>
                              <p:cond delay="7250"/>
                            </p:stCondLst>
                            <p:childTnLst>
                              <p:par>
                                <p:cTn id="136" presetID="10" presetClass="entr" presetSubtype="0" fill="hold" nodeType="afterEffect">
                                  <p:stCondLst>
                                    <p:cond delay="0"/>
                                  </p:stCondLst>
                                  <p:childTnLst>
                                    <p:set>
                                      <p:cBhvr>
                                        <p:cTn id="137" dur="1" fill="hold">
                                          <p:stCondLst>
                                            <p:cond delay="0"/>
                                          </p:stCondLst>
                                        </p:cTn>
                                        <p:tgtEl>
                                          <p:spTgt spid="545">
                                            <p:txEl>
                                              <p:pRg st="6" end="6"/>
                                            </p:txEl>
                                          </p:spTgt>
                                        </p:tgtEl>
                                        <p:attrNameLst>
                                          <p:attrName>style.visibility</p:attrName>
                                        </p:attrNameLst>
                                      </p:cBhvr>
                                      <p:to>
                                        <p:strVal val="visible"/>
                                      </p:to>
                                    </p:set>
                                    <p:animEffect transition="in" filter="fade">
                                      <p:cBhvr>
                                        <p:cTn id="138" dur="500"/>
                                        <p:tgtEl>
                                          <p:spTgt spid="545">
                                            <p:txEl>
                                              <p:pRg st="6" end="6"/>
                                            </p:txEl>
                                          </p:spTgt>
                                        </p:tgtEl>
                                      </p:cBhvr>
                                    </p:animEffect>
                                  </p:childTnLst>
                                </p:cTn>
                              </p:par>
                            </p:childTnLst>
                          </p:cTn>
                        </p:par>
                        <p:par>
                          <p:cTn id="139" fill="hold">
                            <p:stCondLst>
                              <p:cond delay="7750"/>
                            </p:stCondLst>
                            <p:childTnLst>
                              <p:par>
                                <p:cTn id="140" presetID="10" presetClass="entr" presetSubtype="0" fill="hold" nodeType="afterEffect">
                                  <p:stCondLst>
                                    <p:cond delay="0"/>
                                  </p:stCondLst>
                                  <p:childTnLst>
                                    <p:set>
                                      <p:cBhvr>
                                        <p:cTn id="141" dur="1" fill="hold">
                                          <p:stCondLst>
                                            <p:cond delay="0"/>
                                          </p:stCondLst>
                                        </p:cTn>
                                        <p:tgtEl>
                                          <p:spTgt spid="545">
                                            <p:txEl>
                                              <p:pRg st="7" end="7"/>
                                            </p:txEl>
                                          </p:spTgt>
                                        </p:tgtEl>
                                        <p:attrNameLst>
                                          <p:attrName>style.visibility</p:attrName>
                                        </p:attrNameLst>
                                      </p:cBhvr>
                                      <p:to>
                                        <p:strVal val="visible"/>
                                      </p:to>
                                    </p:set>
                                    <p:animEffect transition="in" filter="fade">
                                      <p:cBhvr>
                                        <p:cTn id="142" dur="500"/>
                                        <p:tgtEl>
                                          <p:spTgt spid="545">
                                            <p:txEl>
                                              <p:pRg st="7" end="7"/>
                                            </p:txEl>
                                          </p:spTgt>
                                        </p:tgtEl>
                                      </p:cBhvr>
                                    </p:animEffect>
                                  </p:childTnLst>
                                </p:cTn>
                              </p:par>
                            </p:childTnLst>
                          </p:cTn>
                        </p:par>
                        <p:par>
                          <p:cTn id="143" fill="hold">
                            <p:stCondLst>
                              <p:cond delay="8250"/>
                            </p:stCondLst>
                            <p:childTnLst>
                              <p:par>
                                <p:cTn id="144" presetID="10" presetClass="entr" presetSubtype="0" fill="hold" nodeType="afterEffect">
                                  <p:stCondLst>
                                    <p:cond delay="0"/>
                                  </p:stCondLst>
                                  <p:childTnLst>
                                    <p:set>
                                      <p:cBhvr>
                                        <p:cTn id="145" dur="1" fill="hold">
                                          <p:stCondLst>
                                            <p:cond delay="0"/>
                                          </p:stCondLst>
                                        </p:cTn>
                                        <p:tgtEl>
                                          <p:spTgt spid="545">
                                            <p:txEl>
                                              <p:pRg st="8" end="8"/>
                                            </p:txEl>
                                          </p:spTgt>
                                        </p:tgtEl>
                                        <p:attrNameLst>
                                          <p:attrName>style.visibility</p:attrName>
                                        </p:attrNameLst>
                                      </p:cBhvr>
                                      <p:to>
                                        <p:strVal val="visible"/>
                                      </p:to>
                                    </p:set>
                                    <p:animEffect transition="in" filter="fade">
                                      <p:cBhvr>
                                        <p:cTn id="146" dur="500"/>
                                        <p:tgtEl>
                                          <p:spTgt spid="545">
                                            <p:txEl>
                                              <p:pRg st="8" end="8"/>
                                            </p:txEl>
                                          </p:spTgt>
                                        </p:tgtEl>
                                      </p:cBhvr>
                                    </p:animEffect>
                                  </p:childTnLst>
                                </p:cTn>
                              </p:par>
                            </p:childTnLst>
                          </p:cTn>
                        </p:par>
                        <p:par>
                          <p:cTn id="147" fill="hold">
                            <p:stCondLst>
                              <p:cond delay="8750"/>
                            </p:stCondLst>
                            <p:childTnLst>
                              <p:par>
                                <p:cTn id="148" presetID="10" presetClass="entr" presetSubtype="0" fill="hold" nodeType="afterEffect">
                                  <p:stCondLst>
                                    <p:cond delay="0"/>
                                  </p:stCondLst>
                                  <p:childTnLst>
                                    <p:set>
                                      <p:cBhvr>
                                        <p:cTn id="149" dur="1" fill="hold">
                                          <p:stCondLst>
                                            <p:cond delay="0"/>
                                          </p:stCondLst>
                                        </p:cTn>
                                        <p:tgtEl>
                                          <p:spTgt spid="522"/>
                                        </p:tgtEl>
                                        <p:attrNameLst>
                                          <p:attrName>style.visibility</p:attrName>
                                        </p:attrNameLst>
                                      </p:cBhvr>
                                      <p:to>
                                        <p:strVal val="visible"/>
                                      </p:to>
                                    </p:set>
                                    <p:animEffect transition="in" filter="fade">
                                      <p:cBhvr>
                                        <p:cTn id="150" dur="1000"/>
                                        <p:tgtEl>
                                          <p:spTgt spid="522"/>
                                        </p:tgtEl>
                                      </p:cBhvr>
                                    </p:animEffect>
                                  </p:childTnLst>
                                </p:cTn>
                              </p:par>
                              <p:par>
                                <p:cTn id="151" presetID="10" presetClass="entr" presetSubtype="0" fill="hold" nodeType="withEffect">
                                  <p:stCondLst>
                                    <p:cond delay="250"/>
                                  </p:stCondLst>
                                  <p:childTnLst>
                                    <p:set>
                                      <p:cBhvr>
                                        <p:cTn id="152" dur="1" fill="hold">
                                          <p:stCondLst>
                                            <p:cond delay="0"/>
                                          </p:stCondLst>
                                        </p:cTn>
                                        <p:tgtEl>
                                          <p:spTgt spid="561"/>
                                        </p:tgtEl>
                                        <p:attrNameLst>
                                          <p:attrName>style.visibility</p:attrName>
                                        </p:attrNameLst>
                                      </p:cBhvr>
                                      <p:to>
                                        <p:strVal val="visible"/>
                                      </p:to>
                                    </p:set>
                                    <p:animEffect transition="in" filter="fade">
                                      <p:cBhvr>
                                        <p:cTn id="153" dur="500"/>
                                        <p:tgtEl>
                                          <p:spTgt spid="561"/>
                                        </p:tgtEl>
                                      </p:cBhvr>
                                    </p:animEffect>
                                  </p:childTnLst>
                                </p:cTn>
                              </p:par>
                            </p:childTnLst>
                          </p:cTn>
                        </p:par>
                        <p:par>
                          <p:cTn id="154" fill="hold">
                            <p:stCondLst>
                              <p:cond delay="9750"/>
                            </p:stCondLst>
                            <p:childTnLst>
                              <p:par>
                                <p:cTn id="155" presetID="10" presetClass="entr" presetSubtype="0" fill="hold" nodeType="afterEffect">
                                  <p:stCondLst>
                                    <p:cond delay="0"/>
                                  </p:stCondLst>
                                  <p:childTnLst>
                                    <p:set>
                                      <p:cBhvr>
                                        <p:cTn id="156" dur="1" fill="hold">
                                          <p:stCondLst>
                                            <p:cond delay="0"/>
                                          </p:stCondLst>
                                        </p:cTn>
                                        <p:tgtEl>
                                          <p:spTgt spid="547"/>
                                        </p:tgtEl>
                                        <p:attrNameLst>
                                          <p:attrName>style.visibility</p:attrName>
                                        </p:attrNameLst>
                                      </p:cBhvr>
                                      <p:to>
                                        <p:strVal val="visible"/>
                                      </p:to>
                                    </p:set>
                                    <p:animEffect transition="in" filter="fade">
                                      <p:cBhvr>
                                        <p:cTn id="157" dur="500"/>
                                        <p:tgtEl>
                                          <p:spTgt spid="547"/>
                                        </p:tgtEl>
                                      </p:cBhvr>
                                    </p:animEffect>
                                  </p:childTnLst>
                                </p:cTn>
                              </p:par>
                              <p:par>
                                <p:cTn id="158" presetID="10" presetClass="entr" presetSubtype="0" fill="hold" nodeType="withEffect">
                                  <p:stCondLst>
                                    <p:cond delay="0"/>
                                  </p:stCondLst>
                                  <p:childTnLst>
                                    <p:set>
                                      <p:cBhvr>
                                        <p:cTn id="159" dur="1" fill="hold">
                                          <p:stCondLst>
                                            <p:cond delay="0"/>
                                          </p:stCondLst>
                                        </p:cTn>
                                        <p:tgtEl>
                                          <p:spTgt spid="546">
                                            <p:txEl>
                                              <p:pRg st="0" end="0"/>
                                            </p:txEl>
                                          </p:spTgt>
                                        </p:tgtEl>
                                        <p:attrNameLst>
                                          <p:attrName>style.visibility</p:attrName>
                                        </p:attrNameLst>
                                      </p:cBhvr>
                                      <p:to>
                                        <p:strVal val="visible"/>
                                      </p:to>
                                    </p:set>
                                    <p:animEffect transition="in" filter="fade">
                                      <p:cBhvr>
                                        <p:cTn id="160" dur="500"/>
                                        <p:tgtEl>
                                          <p:spTgt spid="546">
                                            <p:txEl>
                                              <p:pRg st="0" end="0"/>
                                            </p:txEl>
                                          </p:spTgt>
                                        </p:tgtEl>
                                      </p:cBhvr>
                                    </p:animEffect>
                                  </p:childTnLst>
                                </p:cTn>
                              </p:par>
                              <p:par>
                                <p:cTn id="161" presetID="10" presetClass="entr" presetSubtype="0" fill="hold" nodeType="withEffect">
                                  <p:stCondLst>
                                    <p:cond delay="0"/>
                                  </p:stCondLst>
                                  <p:childTnLst>
                                    <p:set>
                                      <p:cBhvr>
                                        <p:cTn id="162" dur="1" fill="hold">
                                          <p:stCondLst>
                                            <p:cond delay="0"/>
                                          </p:stCondLst>
                                        </p:cTn>
                                        <p:tgtEl>
                                          <p:spTgt spid="546">
                                            <p:txEl>
                                              <p:pRg st="1" end="1"/>
                                            </p:txEl>
                                          </p:spTgt>
                                        </p:tgtEl>
                                        <p:attrNameLst>
                                          <p:attrName>style.visibility</p:attrName>
                                        </p:attrNameLst>
                                      </p:cBhvr>
                                      <p:to>
                                        <p:strVal val="visible"/>
                                      </p:to>
                                    </p:set>
                                    <p:animEffect transition="in" filter="fade">
                                      <p:cBhvr>
                                        <p:cTn id="163" dur="500"/>
                                        <p:tgtEl>
                                          <p:spTgt spid="546">
                                            <p:txEl>
                                              <p:pRg st="1" end="1"/>
                                            </p:txEl>
                                          </p:spTgt>
                                        </p:tgtEl>
                                      </p:cBhvr>
                                    </p:animEffect>
                                  </p:childTnLst>
                                </p:cTn>
                              </p:par>
                              <p:par>
                                <p:cTn id="164" presetID="10" presetClass="entr" presetSubtype="0" fill="hold" nodeType="withEffect">
                                  <p:stCondLst>
                                    <p:cond delay="0"/>
                                  </p:stCondLst>
                                  <p:childTnLst>
                                    <p:set>
                                      <p:cBhvr>
                                        <p:cTn id="165" dur="1" fill="hold">
                                          <p:stCondLst>
                                            <p:cond delay="0"/>
                                          </p:stCondLst>
                                        </p:cTn>
                                        <p:tgtEl>
                                          <p:spTgt spid="546">
                                            <p:txEl>
                                              <p:pRg st="2" end="2"/>
                                            </p:txEl>
                                          </p:spTgt>
                                        </p:tgtEl>
                                        <p:attrNameLst>
                                          <p:attrName>style.visibility</p:attrName>
                                        </p:attrNameLst>
                                      </p:cBhvr>
                                      <p:to>
                                        <p:strVal val="visible"/>
                                      </p:to>
                                    </p:set>
                                    <p:animEffect transition="in" filter="fade">
                                      <p:cBhvr>
                                        <p:cTn id="166" dur="500"/>
                                        <p:tgtEl>
                                          <p:spTgt spid="546">
                                            <p:txEl>
                                              <p:pRg st="2" end="2"/>
                                            </p:txEl>
                                          </p:spTgt>
                                        </p:tgtEl>
                                      </p:cBhvr>
                                    </p:animEffect>
                                  </p:childTnLst>
                                </p:cTn>
                              </p:par>
                              <p:par>
                                <p:cTn id="167" presetID="10" presetClass="entr" presetSubtype="0" fill="hold" nodeType="withEffect">
                                  <p:stCondLst>
                                    <p:cond delay="0"/>
                                  </p:stCondLst>
                                  <p:childTnLst>
                                    <p:set>
                                      <p:cBhvr>
                                        <p:cTn id="168" dur="1" fill="hold">
                                          <p:stCondLst>
                                            <p:cond delay="0"/>
                                          </p:stCondLst>
                                        </p:cTn>
                                        <p:tgtEl>
                                          <p:spTgt spid="546">
                                            <p:txEl>
                                              <p:pRg st="3" end="3"/>
                                            </p:txEl>
                                          </p:spTgt>
                                        </p:tgtEl>
                                        <p:attrNameLst>
                                          <p:attrName>style.visibility</p:attrName>
                                        </p:attrNameLst>
                                      </p:cBhvr>
                                      <p:to>
                                        <p:strVal val="visible"/>
                                      </p:to>
                                    </p:set>
                                    <p:animEffect transition="in" filter="fade">
                                      <p:cBhvr>
                                        <p:cTn id="169" dur="500"/>
                                        <p:tgtEl>
                                          <p:spTgt spid="546">
                                            <p:txEl>
                                              <p:pRg st="3" end="3"/>
                                            </p:txEl>
                                          </p:spTgt>
                                        </p:tgtEl>
                                      </p:cBhvr>
                                    </p:animEffect>
                                  </p:childTnLst>
                                </p:cTn>
                              </p:par>
                              <p:par>
                                <p:cTn id="170" presetID="10" presetClass="entr" presetSubtype="0" fill="hold" nodeType="withEffect">
                                  <p:stCondLst>
                                    <p:cond delay="0"/>
                                  </p:stCondLst>
                                  <p:childTnLst>
                                    <p:set>
                                      <p:cBhvr>
                                        <p:cTn id="171" dur="1" fill="hold">
                                          <p:stCondLst>
                                            <p:cond delay="0"/>
                                          </p:stCondLst>
                                        </p:cTn>
                                        <p:tgtEl>
                                          <p:spTgt spid="546">
                                            <p:txEl>
                                              <p:pRg st="4" end="4"/>
                                            </p:txEl>
                                          </p:spTgt>
                                        </p:tgtEl>
                                        <p:attrNameLst>
                                          <p:attrName>style.visibility</p:attrName>
                                        </p:attrNameLst>
                                      </p:cBhvr>
                                      <p:to>
                                        <p:strVal val="visible"/>
                                      </p:to>
                                    </p:set>
                                    <p:animEffect transition="in" filter="fade">
                                      <p:cBhvr>
                                        <p:cTn id="172" dur="500"/>
                                        <p:tgtEl>
                                          <p:spTgt spid="546">
                                            <p:txEl>
                                              <p:pRg st="4" end="4"/>
                                            </p:txEl>
                                          </p:spTgt>
                                        </p:tgtEl>
                                      </p:cBhvr>
                                    </p:animEffect>
                                  </p:childTnLst>
                                </p:cTn>
                              </p:par>
                              <p:par>
                                <p:cTn id="173" presetID="10" presetClass="entr" presetSubtype="0" fill="hold" nodeType="withEffect">
                                  <p:stCondLst>
                                    <p:cond delay="0"/>
                                  </p:stCondLst>
                                  <p:childTnLst>
                                    <p:set>
                                      <p:cBhvr>
                                        <p:cTn id="174" dur="1" fill="hold">
                                          <p:stCondLst>
                                            <p:cond delay="0"/>
                                          </p:stCondLst>
                                        </p:cTn>
                                        <p:tgtEl>
                                          <p:spTgt spid="546">
                                            <p:txEl>
                                              <p:pRg st="5" end="5"/>
                                            </p:txEl>
                                          </p:spTgt>
                                        </p:tgtEl>
                                        <p:attrNameLst>
                                          <p:attrName>style.visibility</p:attrName>
                                        </p:attrNameLst>
                                      </p:cBhvr>
                                      <p:to>
                                        <p:strVal val="visible"/>
                                      </p:to>
                                    </p:set>
                                    <p:animEffect transition="in" filter="fade">
                                      <p:cBhvr>
                                        <p:cTn id="175" dur="500"/>
                                        <p:tgtEl>
                                          <p:spTgt spid="546">
                                            <p:txEl>
                                              <p:pRg st="5" end="5"/>
                                            </p:txEl>
                                          </p:spTgt>
                                        </p:tgtEl>
                                      </p:cBhvr>
                                    </p:animEffect>
                                  </p:childTnLst>
                                </p:cTn>
                              </p:par>
                              <p:par>
                                <p:cTn id="176" presetID="10" presetClass="entr" presetSubtype="0" fill="hold" nodeType="withEffect">
                                  <p:stCondLst>
                                    <p:cond delay="0"/>
                                  </p:stCondLst>
                                  <p:childTnLst>
                                    <p:set>
                                      <p:cBhvr>
                                        <p:cTn id="177" dur="1" fill="hold">
                                          <p:stCondLst>
                                            <p:cond delay="0"/>
                                          </p:stCondLst>
                                        </p:cTn>
                                        <p:tgtEl>
                                          <p:spTgt spid="546">
                                            <p:txEl>
                                              <p:pRg st="6" end="6"/>
                                            </p:txEl>
                                          </p:spTgt>
                                        </p:tgtEl>
                                        <p:attrNameLst>
                                          <p:attrName>style.visibility</p:attrName>
                                        </p:attrNameLst>
                                      </p:cBhvr>
                                      <p:to>
                                        <p:strVal val="visible"/>
                                      </p:to>
                                    </p:set>
                                    <p:animEffect transition="in" filter="fade">
                                      <p:cBhvr>
                                        <p:cTn id="178" dur="500"/>
                                        <p:tgtEl>
                                          <p:spTgt spid="546">
                                            <p:txEl>
                                              <p:pRg st="6" end="6"/>
                                            </p:txEl>
                                          </p:spTgt>
                                        </p:tgtEl>
                                      </p:cBhvr>
                                    </p:animEffect>
                                  </p:childTnLst>
                                </p:cTn>
                              </p:par>
                              <p:par>
                                <p:cTn id="179" presetID="10" presetClass="entr" presetSubtype="0" fill="hold" nodeType="withEffect">
                                  <p:stCondLst>
                                    <p:cond delay="0"/>
                                  </p:stCondLst>
                                  <p:childTnLst>
                                    <p:set>
                                      <p:cBhvr>
                                        <p:cTn id="180" dur="1" fill="hold">
                                          <p:stCondLst>
                                            <p:cond delay="0"/>
                                          </p:stCondLst>
                                        </p:cTn>
                                        <p:tgtEl>
                                          <p:spTgt spid="546">
                                            <p:txEl>
                                              <p:pRg st="7" end="7"/>
                                            </p:txEl>
                                          </p:spTgt>
                                        </p:tgtEl>
                                        <p:attrNameLst>
                                          <p:attrName>style.visibility</p:attrName>
                                        </p:attrNameLst>
                                      </p:cBhvr>
                                      <p:to>
                                        <p:strVal val="visible"/>
                                      </p:to>
                                    </p:set>
                                    <p:animEffect transition="in" filter="fade">
                                      <p:cBhvr>
                                        <p:cTn id="181" dur="500"/>
                                        <p:tgtEl>
                                          <p:spTgt spid="546">
                                            <p:txEl>
                                              <p:pRg st="7" end="7"/>
                                            </p:txEl>
                                          </p:spTgt>
                                        </p:tgtEl>
                                      </p:cBhvr>
                                    </p:animEffect>
                                  </p:childTnLst>
                                </p:cTn>
                              </p:par>
                              <p:par>
                                <p:cTn id="182" presetID="10" presetClass="entr" presetSubtype="0" fill="hold" nodeType="withEffect">
                                  <p:stCondLst>
                                    <p:cond delay="0"/>
                                  </p:stCondLst>
                                  <p:childTnLst>
                                    <p:set>
                                      <p:cBhvr>
                                        <p:cTn id="183" dur="1" fill="hold">
                                          <p:stCondLst>
                                            <p:cond delay="0"/>
                                          </p:stCondLst>
                                        </p:cTn>
                                        <p:tgtEl>
                                          <p:spTgt spid="546">
                                            <p:txEl>
                                              <p:pRg st="8" end="8"/>
                                            </p:txEl>
                                          </p:spTgt>
                                        </p:tgtEl>
                                        <p:attrNameLst>
                                          <p:attrName>style.visibility</p:attrName>
                                        </p:attrNameLst>
                                      </p:cBhvr>
                                      <p:to>
                                        <p:strVal val="visible"/>
                                      </p:to>
                                    </p:set>
                                    <p:animEffect transition="in" filter="fade">
                                      <p:cBhvr>
                                        <p:cTn id="184" dur="500"/>
                                        <p:tgtEl>
                                          <p:spTgt spid="546">
                                            <p:txEl>
                                              <p:pRg st="8" end="8"/>
                                            </p:txEl>
                                          </p:spTgt>
                                        </p:tgtEl>
                                      </p:cBhvr>
                                    </p:animEffect>
                                  </p:childTnLst>
                                </p:cTn>
                              </p:par>
                            </p:childTnLst>
                          </p:cTn>
                        </p:par>
                        <p:par>
                          <p:cTn id="185" fill="hold">
                            <p:stCondLst>
                              <p:cond delay="10250"/>
                            </p:stCondLst>
                            <p:childTnLst>
                              <p:par>
                                <p:cTn id="186" presetID="10" presetClass="entr" presetSubtype="0" fill="hold" nodeType="afterEffect">
                                  <p:stCondLst>
                                    <p:cond delay="0"/>
                                  </p:stCondLst>
                                  <p:childTnLst>
                                    <p:set>
                                      <p:cBhvr>
                                        <p:cTn id="187" dur="1" fill="hold">
                                          <p:stCondLst>
                                            <p:cond delay="0"/>
                                          </p:stCondLst>
                                        </p:cTn>
                                        <p:tgtEl>
                                          <p:spTgt spid="548">
                                            <p:txEl>
                                              <p:pRg st="0" end="0"/>
                                            </p:txEl>
                                          </p:spTgt>
                                        </p:tgtEl>
                                        <p:attrNameLst>
                                          <p:attrName>style.visibility</p:attrName>
                                        </p:attrNameLst>
                                      </p:cBhvr>
                                      <p:to>
                                        <p:strVal val="visible"/>
                                      </p:to>
                                    </p:set>
                                    <p:animEffect transition="in" filter="fade">
                                      <p:cBhvr>
                                        <p:cTn id="188" dur="500"/>
                                        <p:tgtEl>
                                          <p:spTgt spid="548">
                                            <p:txEl>
                                              <p:pRg st="0" end="0"/>
                                            </p:txEl>
                                          </p:spTgt>
                                        </p:tgtEl>
                                      </p:cBhvr>
                                    </p:animEffect>
                                  </p:childTnLst>
                                </p:cTn>
                              </p:par>
                            </p:childTnLst>
                          </p:cTn>
                        </p:par>
                        <p:par>
                          <p:cTn id="189" fill="hold">
                            <p:stCondLst>
                              <p:cond delay="10750"/>
                            </p:stCondLst>
                            <p:childTnLst>
                              <p:par>
                                <p:cTn id="190" presetID="10" presetClass="entr" presetSubtype="0" fill="hold" nodeType="afterEffect">
                                  <p:stCondLst>
                                    <p:cond delay="0"/>
                                  </p:stCondLst>
                                  <p:childTnLst>
                                    <p:set>
                                      <p:cBhvr>
                                        <p:cTn id="191" dur="1" fill="hold">
                                          <p:stCondLst>
                                            <p:cond delay="0"/>
                                          </p:stCondLst>
                                        </p:cTn>
                                        <p:tgtEl>
                                          <p:spTgt spid="548">
                                            <p:txEl>
                                              <p:pRg st="1" end="1"/>
                                            </p:txEl>
                                          </p:spTgt>
                                        </p:tgtEl>
                                        <p:attrNameLst>
                                          <p:attrName>style.visibility</p:attrName>
                                        </p:attrNameLst>
                                      </p:cBhvr>
                                      <p:to>
                                        <p:strVal val="visible"/>
                                      </p:to>
                                    </p:set>
                                    <p:animEffect transition="in" filter="fade">
                                      <p:cBhvr>
                                        <p:cTn id="192" dur="500"/>
                                        <p:tgtEl>
                                          <p:spTgt spid="548">
                                            <p:txEl>
                                              <p:pRg st="1" end="1"/>
                                            </p:txEl>
                                          </p:spTgt>
                                        </p:tgtEl>
                                      </p:cBhvr>
                                    </p:animEffect>
                                  </p:childTnLst>
                                </p:cTn>
                              </p:par>
                            </p:childTnLst>
                          </p:cTn>
                        </p:par>
                        <p:par>
                          <p:cTn id="193" fill="hold">
                            <p:stCondLst>
                              <p:cond delay="11250"/>
                            </p:stCondLst>
                            <p:childTnLst>
                              <p:par>
                                <p:cTn id="194" presetID="10" presetClass="entr" presetSubtype="0" fill="hold" nodeType="afterEffect">
                                  <p:stCondLst>
                                    <p:cond delay="0"/>
                                  </p:stCondLst>
                                  <p:childTnLst>
                                    <p:set>
                                      <p:cBhvr>
                                        <p:cTn id="195" dur="1" fill="hold">
                                          <p:stCondLst>
                                            <p:cond delay="0"/>
                                          </p:stCondLst>
                                        </p:cTn>
                                        <p:tgtEl>
                                          <p:spTgt spid="548">
                                            <p:txEl>
                                              <p:pRg st="2" end="2"/>
                                            </p:txEl>
                                          </p:spTgt>
                                        </p:tgtEl>
                                        <p:attrNameLst>
                                          <p:attrName>style.visibility</p:attrName>
                                        </p:attrNameLst>
                                      </p:cBhvr>
                                      <p:to>
                                        <p:strVal val="visible"/>
                                      </p:to>
                                    </p:set>
                                    <p:animEffect transition="in" filter="fade">
                                      <p:cBhvr>
                                        <p:cTn id="196" dur="500"/>
                                        <p:tgtEl>
                                          <p:spTgt spid="548">
                                            <p:txEl>
                                              <p:pRg st="2" end="2"/>
                                            </p:txEl>
                                          </p:spTgt>
                                        </p:tgtEl>
                                      </p:cBhvr>
                                    </p:animEffect>
                                  </p:childTnLst>
                                </p:cTn>
                              </p:par>
                            </p:childTnLst>
                          </p:cTn>
                        </p:par>
                        <p:par>
                          <p:cTn id="197" fill="hold">
                            <p:stCondLst>
                              <p:cond delay="11750"/>
                            </p:stCondLst>
                            <p:childTnLst>
                              <p:par>
                                <p:cTn id="198" presetID="10" presetClass="entr" presetSubtype="0" fill="hold" nodeType="afterEffect">
                                  <p:stCondLst>
                                    <p:cond delay="0"/>
                                  </p:stCondLst>
                                  <p:childTnLst>
                                    <p:set>
                                      <p:cBhvr>
                                        <p:cTn id="199" dur="1" fill="hold">
                                          <p:stCondLst>
                                            <p:cond delay="0"/>
                                          </p:stCondLst>
                                        </p:cTn>
                                        <p:tgtEl>
                                          <p:spTgt spid="548">
                                            <p:txEl>
                                              <p:pRg st="3" end="3"/>
                                            </p:txEl>
                                          </p:spTgt>
                                        </p:tgtEl>
                                        <p:attrNameLst>
                                          <p:attrName>style.visibility</p:attrName>
                                        </p:attrNameLst>
                                      </p:cBhvr>
                                      <p:to>
                                        <p:strVal val="visible"/>
                                      </p:to>
                                    </p:set>
                                    <p:animEffect transition="in" filter="fade">
                                      <p:cBhvr>
                                        <p:cTn id="200" dur="500"/>
                                        <p:tgtEl>
                                          <p:spTgt spid="548">
                                            <p:txEl>
                                              <p:pRg st="3" end="3"/>
                                            </p:txEl>
                                          </p:spTgt>
                                        </p:tgtEl>
                                      </p:cBhvr>
                                    </p:animEffect>
                                  </p:childTnLst>
                                </p:cTn>
                              </p:par>
                            </p:childTnLst>
                          </p:cTn>
                        </p:par>
                        <p:par>
                          <p:cTn id="201" fill="hold">
                            <p:stCondLst>
                              <p:cond delay="12250"/>
                            </p:stCondLst>
                            <p:childTnLst>
                              <p:par>
                                <p:cTn id="202" presetID="10" presetClass="entr" presetSubtype="0" fill="hold" nodeType="afterEffect">
                                  <p:stCondLst>
                                    <p:cond delay="0"/>
                                  </p:stCondLst>
                                  <p:childTnLst>
                                    <p:set>
                                      <p:cBhvr>
                                        <p:cTn id="203" dur="1" fill="hold">
                                          <p:stCondLst>
                                            <p:cond delay="0"/>
                                          </p:stCondLst>
                                        </p:cTn>
                                        <p:tgtEl>
                                          <p:spTgt spid="548">
                                            <p:txEl>
                                              <p:pRg st="4" end="4"/>
                                            </p:txEl>
                                          </p:spTgt>
                                        </p:tgtEl>
                                        <p:attrNameLst>
                                          <p:attrName>style.visibility</p:attrName>
                                        </p:attrNameLst>
                                      </p:cBhvr>
                                      <p:to>
                                        <p:strVal val="visible"/>
                                      </p:to>
                                    </p:set>
                                    <p:animEffect transition="in" filter="fade">
                                      <p:cBhvr>
                                        <p:cTn id="204" dur="500"/>
                                        <p:tgtEl>
                                          <p:spTgt spid="548">
                                            <p:txEl>
                                              <p:pRg st="4" end="4"/>
                                            </p:txEl>
                                          </p:spTgt>
                                        </p:tgtEl>
                                      </p:cBhvr>
                                    </p:animEffect>
                                  </p:childTnLst>
                                </p:cTn>
                              </p:par>
                            </p:childTnLst>
                          </p:cTn>
                        </p:par>
                        <p:par>
                          <p:cTn id="205" fill="hold">
                            <p:stCondLst>
                              <p:cond delay="12750"/>
                            </p:stCondLst>
                            <p:childTnLst>
                              <p:par>
                                <p:cTn id="206" presetID="10" presetClass="entr" presetSubtype="0" fill="hold" nodeType="afterEffect">
                                  <p:stCondLst>
                                    <p:cond delay="0"/>
                                  </p:stCondLst>
                                  <p:childTnLst>
                                    <p:set>
                                      <p:cBhvr>
                                        <p:cTn id="207" dur="1" fill="hold">
                                          <p:stCondLst>
                                            <p:cond delay="0"/>
                                          </p:stCondLst>
                                        </p:cTn>
                                        <p:tgtEl>
                                          <p:spTgt spid="548">
                                            <p:txEl>
                                              <p:pRg st="5" end="5"/>
                                            </p:txEl>
                                          </p:spTgt>
                                        </p:tgtEl>
                                        <p:attrNameLst>
                                          <p:attrName>style.visibility</p:attrName>
                                        </p:attrNameLst>
                                      </p:cBhvr>
                                      <p:to>
                                        <p:strVal val="visible"/>
                                      </p:to>
                                    </p:set>
                                    <p:animEffect transition="in" filter="fade">
                                      <p:cBhvr>
                                        <p:cTn id="208" dur="500"/>
                                        <p:tgtEl>
                                          <p:spTgt spid="548">
                                            <p:txEl>
                                              <p:pRg st="5" end="5"/>
                                            </p:txEl>
                                          </p:spTgt>
                                        </p:tgtEl>
                                      </p:cBhvr>
                                    </p:animEffect>
                                  </p:childTnLst>
                                </p:cTn>
                              </p:par>
                            </p:childTnLst>
                          </p:cTn>
                        </p:par>
                        <p:par>
                          <p:cTn id="209" fill="hold">
                            <p:stCondLst>
                              <p:cond delay="13250"/>
                            </p:stCondLst>
                            <p:childTnLst>
                              <p:par>
                                <p:cTn id="210" presetID="10" presetClass="entr" presetSubtype="0" fill="hold" nodeType="afterEffect">
                                  <p:stCondLst>
                                    <p:cond delay="0"/>
                                  </p:stCondLst>
                                  <p:childTnLst>
                                    <p:set>
                                      <p:cBhvr>
                                        <p:cTn id="211" dur="1" fill="hold">
                                          <p:stCondLst>
                                            <p:cond delay="0"/>
                                          </p:stCondLst>
                                        </p:cTn>
                                        <p:tgtEl>
                                          <p:spTgt spid="548">
                                            <p:txEl>
                                              <p:pRg st="6" end="6"/>
                                            </p:txEl>
                                          </p:spTgt>
                                        </p:tgtEl>
                                        <p:attrNameLst>
                                          <p:attrName>style.visibility</p:attrName>
                                        </p:attrNameLst>
                                      </p:cBhvr>
                                      <p:to>
                                        <p:strVal val="visible"/>
                                      </p:to>
                                    </p:set>
                                    <p:animEffect transition="in" filter="fade">
                                      <p:cBhvr>
                                        <p:cTn id="212" dur="500"/>
                                        <p:tgtEl>
                                          <p:spTgt spid="548">
                                            <p:txEl>
                                              <p:pRg st="6" end="6"/>
                                            </p:txEl>
                                          </p:spTgt>
                                        </p:tgtEl>
                                      </p:cBhvr>
                                    </p:animEffect>
                                  </p:childTnLst>
                                </p:cTn>
                              </p:par>
                            </p:childTnLst>
                          </p:cTn>
                        </p:par>
                        <p:par>
                          <p:cTn id="213" fill="hold">
                            <p:stCondLst>
                              <p:cond delay="13750"/>
                            </p:stCondLst>
                            <p:childTnLst>
                              <p:par>
                                <p:cTn id="214" presetID="10" presetClass="entr" presetSubtype="0" fill="hold" nodeType="afterEffect">
                                  <p:stCondLst>
                                    <p:cond delay="0"/>
                                  </p:stCondLst>
                                  <p:childTnLst>
                                    <p:set>
                                      <p:cBhvr>
                                        <p:cTn id="215" dur="1" fill="hold">
                                          <p:stCondLst>
                                            <p:cond delay="0"/>
                                          </p:stCondLst>
                                        </p:cTn>
                                        <p:tgtEl>
                                          <p:spTgt spid="548">
                                            <p:txEl>
                                              <p:pRg st="7" end="7"/>
                                            </p:txEl>
                                          </p:spTgt>
                                        </p:tgtEl>
                                        <p:attrNameLst>
                                          <p:attrName>style.visibility</p:attrName>
                                        </p:attrNameLst>
                                      </p:cBhvr>
                                      <p:to>
                                        <p:strVal val="visible"/>
                                      </p:to>
                                    </p:set>
                                    <p:animEffect transition="in" filter="fade">
                                      <p:cBhvr>
                                        <p:cTn id="216" dur="500"/>
                                        <p:tgtEl>
                                          <p:spTgt spid="548">
                                            <p:txEl>
                                              <p:pRg st="7" end="7"/>
                                            </p:txEl>
                                          </p:spTgt>
                                        </p:tgtEl>
                                      </p:cBhvr>
                                    </p:animEffect>
                                  </p:childTnLst>
                                </p:cTn>
                              </p:par>
                            </p:childTnLst>
                          </p:cTn>
                        </p:par>
                        <p:par>
                          <p:cTn id="217" fill="hold">
                            <p:stCondLst>
                              <p:cond delay="14250"/>
                            </p:stCondLst>
                            <p:childTnLst>
                              <p:par>
                                <p:cTn id="218" presetID="10" presetClass="entr" presetSubtype="0" fill="hold" nodeType="afterEffect">
                                  <p:stCondLst>
                                    <p:cond delay="0"/>
                                  </p:stCondLst>
                                  <p:childTnLst>
                                    <p:set>
                                      <p:cBhvr>
                                        <p:cTn id="219" dur="1" fill="hold">
                                          <p:stCondLst>
                                            <p:cond delay="0"/>
                                          </p:stCondLst>
                                        </p:cTn>
                                        <p:tgtEl>
                                          <p:spTgt spid="548">
                                            <p:txEl>
                                              <p:pRg st="8" end="8"/>
                                            </p:txEl>
                                          </p:spTgt>
                                        </p:tgtEl>
                                        <p:attrNameLst>
                                          <p:attrName>style.visibility</p:attrName>
                                        </p:attrNameLst>
                                      </p:cBhvr>
                                      <p:to>
                                        <p:strVal val="visible"/>
                                      </p:to>
                                    </p:set>
                                    <p:animEffect transition="in" filter="fade">
                                      <p:cBhvr>
                                        <p:cTn id="220" dur="500"/>
                                        <p:tgtEl>
                                          <p:spTgt spid="548">
                                            <p:txEl>
                                              <p:pRg st="8" end="8"/>
                                            </p:txEl>
                                          </p:spTgt>
                                        </p:tgtEl>
                                      </p:cBhvr>
                                    </p:animEffect>
                                  </p:childTnLst>
                                </p:cTn>
                              </p:par>
                            </p:childTnLst>
                          </p:cTn>
                        </p:par>
                        <p:par>
                          <p:cTn id="221" fill="hold">
                            <p:stCondLst>
                              <p:cond delay="14750"/>
                            </p:stCondLst>
                            <p:childTnLst>
                              <p:par>
                                <p:cTn id="222" presetID="10" presetClass="entr" presetSubtype="0" fill="hold" nodeType="afterEffect">
                                  <p:stCondLst>
                                    <p:cond delay="0"/>
                                  </p:stCondLst>
                                  <p:childTnLst>
                                    <p:set>
                                      <p:cBhvr>
                                        <p:cTn id="223" dur="1" fill="hold">
                                          <p:stCondLst>
                                            <p:cond delay="0"/>
                                          </p:stCondLst>
                                        </p:cTn>
                                        <p:tgtEl>
                                          <p:spTgt spid="523"/>
                                        </p:tgtEl>
                                        <p:attrNameLst>
                                          <p:attrName>style.visibility</p:attrName>
                                        </p:attrNameLst>
                                      </p:cBhvr>
                                      <p:to>
                                        <p:strVal val="visible"/>
                                      </p:to>
                                    </p:set>
                                    <p:animEffect transition="in" filter="fade">
                                      <p:cBhvr>
                                        <p:cTn id="224" dur="1000"/>
                                        <p:tgtEl>
                                          <p:spTgt spid="523"/>
                                        </p:tgtEl>
                                      </p:cBhvr>
                                    </p:animEffect>
                                  </p:childTnLst>
                                </p:cTn>
                              </p:par>
                              <p:par>
                                <p:cTn id="225" presetID="10" presetClass="entr" presetSubtype="0" fill="hold" nodeType="withEffect">
                                  <p:stCondLst>
                                    <p:cond delay="250"/>
                                  </p:stCondLst>
                                  <p:childTnLst>
                                    <p:set>
                                      <p:cBhvr>
                                        <p:cTn id="226" dur="1" fill="hold">
                                          <p:stCondLst>
                                            <p:cond delay="0"/>
                                          </p:stCondLst>
                                        </p:cTn>
                                        <p:tgtEl>
                                          <p:spTgt spid="562"/>
                                        </p:tgtEl>
                                        <p:attrNameLst>
                                          <p:attrName>style.visibility</p:attrName>
                                        </p:attrNameLst>
                                      </p:cBhvr>
                                      <p:to>
                                        <p:strVal val="visible"/>
                                      </p:to>
                                    </p:set>
                                    <p:animEffect transition="in" filter="fade">
                                      <p:cBhvr>
                                        <p:cTn id="227" dur="500"/>
                                        <p:tgtEl>
                                          <p:spTgt spid="562"/>
                                        </p:tgtEl>
                                      </p:cBhvr>
                                    </p:animEffect>
                                  </p:childTnLst>
                                </p:cTn>
                              </p:par>
                            </p:childTnLst>
                          </p:cTn>
                        </p:par>
                        <p:par>
                          <p:cTn id="228" fill="hold">
                            <p:stCondLst>
                              <p:cond delay="15750"/>
                            </p:stCondLst>
                            <p:childTnLst>
                              <p:par>
                                <p:cTn id="229" presetID="10" presetClass="entr" presetSubtype="0" fill="hold" nodeType="afterEffect">
                                  <p:stCondLst>
                                    <p:cond delay="0"/>
                                  </p:stCondLst>
                                  <p:childTnLst>
                                    <p:set>
                                      <p:cBhvr>
                                        <p:cTn id="230" dur="1" fill="hold">
                                          <p:stCondLst>
                                            <p:cond delay="0"/>
                                          </p:stCondLst>
                                        </p:cTn>
                                        <p:tgtEl>
                                          <p:spTgt spid="550"/>
                                        </p:tgtEl>
                                        <p:attrNameLst>
                                          <p:attrName>style.visibility</p:attrName>
                                        </p:attrNameLst>
                                      </p:cBhvr>
                                      <p:to>
                                        <p:strVal val="visible"/>
                                      </p:to>
                                    </p:set>
                                    <p:animEffect transition="in" filter="fade">
                                      <p:cBhvr>
                                        <p:cTn id="231" dur="500"/>
                                        <p:tgtEl>
                                          <p:spTgt spid="550"/>
                                        </p:tgtEl>
                                      </p:cBhvr>
                                    </p:animEffect>
                                  </p:childTnLst>
                                </p:cTn>
                              </p:par>
                              <p:par>
                                <p:cTn id="232" presetID="10" presetClass="entr" presetSubtype="0" fill="hold" nodeType="withEffect">
                                  <p:stCondLst>
                                    <p:cond delay="0"/>
                                  </p:stCondLst>
                                  <p:childTnLst>
                                    <p:set>
                                      <p:cBhvr>
                                        <p:cTn id="233" dur="1" fill="hold">
                                          <p:stCondLst>
                                            <p:cond delay="0"/>
                                          </p:stCondLst>
                                        </p:cTn>
                                        <p:tgtEl>
                                          <p:spTgt spid="549">
                                            <p:txEl>
                                              <p:pRg st="0" end="0"/>
                                            </p:txEl>
                                          </p:spTgt>
                                        </p:tgtEl>
                                        <p:attrNameLst>
                                          <p:attrName>style.visibility</p:attrName>
                                        </p:attrNameLst>
                                      </p:cBhvr>
                                      <p:to>
                                        <p:strVal val="visible"/>
                                      </p:to>
                                    </p:set>
                                    <p:animEffect transition="in" filter="fade">
                                      <p:cBhvr>
                                        <p:cTn id="234" dur="500"/>
                                        <p:tgtEl>
                                          <p:spTgt spid="549">
                                            <p:txEl>
                                              <p:pRg st="0" end="0"/>
                                            </p:txEl>
                                          </p:spTgt>
                                        </p:tgtEl>
                                      </p:cBhvr>
                                    </p:animEffect>
                                  </p:childTnLst>
                                </p:cTn>
                              </p:par>
                              <p:par>
                                <p:cTn id="235" presetID="10" presetClass="entr" presetSubtype="0" fill="hold" nodeType="withEffect">
                                  <p:stCondLst>
                                    <p:cond delay="0"/>
                                  </p:stCondLst>
                                  <p:childTnLst>
                                    <p:set>
                                      <p:cBhvr>
                                        <p:cTn id="236" dur="1" fill="hold">
                                          <p:stCondLst>
                                            <p:cond delay="0"/>
                                          </p:stCondLst>
                                        </p:cTn>
                                        <p:tgtEl>
                                          <p:spTgt spid="549">
                                            <p:txEl>
                                              <p:pRg st="1" end="1"/>
                                            </p:txEl>
                                          </p:spTgt>
                                        </p:tgtEl>
                                        <p:attrNameLst>
                                          <p:attrName>style.visibility</p:attrName>
                                        </p:attrNameLst>
                                      </p:cBhvr>
                                      <p:to>
                                        <p:strVal val="visible"/>
                                      </p:to>
                                    </p:set>
                                    <p:animEffect transition="in" filter="fade">
                                      <p:cBhvr>
                                        <p:cTn id="237" dur="500"/>
                                        <p:tgtEl>
                                          <p:spTgt spid="549">
                                            <p:txEl>
                                              <p:pRg st="1" end="1"/>
                                            </p:txEl>
                                          </p:spTgt>
                                        </p:tgtEl>
                                      </p:cBhvr>
                                    </p:animEffect>
                                  </p:childTnLst>
                                </p:cTn>
                              </p:par>
                              <p:par>
                                <p:cTn id="238" presetID="10" presetClass="entr" presetSubtype="0" fill="hold" nodeType="withEffect">
                                  <p:stCondLst>
                                    <p:cond delay="0"/>
                                  </p:stCondLst>
                                  <p:childTnLst>
                                    <p:set>
                                      <p:cBhvr>
                                        <p:cTn id="239" dur="1" fill="hold">
                                          <p:stCondLst>
                                            <p:cond delay="0"/>
                                          </p:stCondLst>
                                        </p:cTn>
                                        <p:tgtEl>
                                          <p:spTgt spid="549">
                                            <p:txEl>
                                              <p:pRg st="2" end="2"/>
                                            </p:txEl>
                                          </p:spTgt>
                                        </p:tgtEl>
                                        <p:attrNameLst>
                                          <p:attrName>style.visibility</p:attrName>
                                        </p:attrNameLst>
                                      </p:cBhvr>
                                      <p:to>
                                        <p:strVal val="visible"/>
                                      </p:to>
                                    </p:set>
                                    <p:animEffect transition="in" filter="fade">
                                      <p:cBhvr>
                                        <p:cTn id="240" dur="500"/>
                                        <p:tgtEl>
                                          <p:spTgt spid="549">
                                            <p:txEl>
                                              <p:pRg st="2" end="2"/>
                                            </p:txEl>
                                          </p:spTgt>
                                        </p:tgtEl>
                                      </p:cBhvr>
                                    </p:animEffect>
                                  </p:childTnLst>
                                </p:cTn>
                              </p:par>
                              <p:par>
                                <p:cTn id="241" presetID="10" presetClass="entr" presetSubtype="0" fill="hold" nodeType="withEffect">
                                  <p:stCondLst>
                                    <p:cond delay="0"/>
                                  </p:stCondLst>
                                  <p:childTnLst>
                                    <p:set>
                                      <p:cBhvr>
                                        <p:cTn id="242" dur="1" fill="hold">
                                          <p:stCondLst>
                                            <p:cond delay="0"/>
                                          </p:stCondLst>
                                        </p:cTn>
                                        <p:tgtEl>
                                          <p:spTgt spid="549">
                                            <p:txEl>
                                              <p:pRg st="3" end="3"/>
                                            </p:txEl>
                                          </p:spTgt>
                                        </p:tgtEl>
                                        <p:attrNameLst>
                                          <p:attrName>style.visibility</p:attrName>
                                        </p:attrNameLst>
                                      </p:cBhvr>
                                      <p:to>
                                        <p:strVal val="visible"/>
                                      </p:to>
                                    </p:set>
                                    <p:animEffect transition="in" filter="fade">
                                      <p:cBhvr>
                                        <p:cTn id="243" dur="500"/>
                                        <p:tgtEl>
                                          <p:spTgt spid="549">
                                            <p:txEl>
                                              <p:pRg st="3" end="3"/>
                                            </p:txEl>
                                          </p:spTgt>
                                        </p:tgtEl>
                                      </p:cBhvr>
                                    </p:animEffect>
                                  </p:childTnLst>
                                </p:cTn>
                              </p:par>
                              <p:par>
                                <p:cTn id="244" presetID="10" presetClass="entr" presetSubtype="0" fill="hold" nodeType="withEffect">
                                  <p:stCondLst>
                                    <p:cond delay="0"/>
                                  </p:stCondLst>
                                  <p:childTnLst>
                                    <p:set>
                                      <p:cBhvr>
                                        <p:cTn id="245" dur="1" fill="hold">
                                          <p:stCondLst>
                                            <p:cond delay="0"/>
                                          </p:stCondLst>
                                        </p:cTn>
                                        <p:tgtEl>
                                          <p:spTgt spid="549">
                                            <p:txEl>
                                              <p:pRg st="4" end="4"/>
                                            </p:txEl>
                                          </p:spTgt>
                                        </p:tgtEl>
                                        <p:attrNameLst>
                                          <p:attrName>style.visibility</p:attrName>
                                        </p:attrNameLst>
                                      </p:cBhvr>
                                      <p:to>
                                        <p:strVal val="visible"/>
                                      </p:to>
                                    </p:set>
                                    <p:animEffect transition="in" filter="fade">
                                      <p:cBhvr>
                                        <p:cTn id="246" dur="500"/>
                                        <p:tgtEl>
                                          <p:spTgt spid="549">
                                            <p:txEl>
                                              <p:pRg st="4" end="4"/>
                                            </p:txEl>
                                          </p:spTgt>
                                        </p:tgtEl>
                                      </p:cBhvr>
                                    </p:animEffect>
                                  </p:childTnLst>
                                </p:cTn>
                              </p:par>
                              <p:par>
                                <p:cTn id="247" presetID="10" presetClass="entr" presetSubtype="0" fill="hold" nodeType="withEffect">
                                  <p:stCondLst>
                                    <p:cond delay="0"/>
                                  </p:stCondLst>
                                  <p:childTnLst>
                                    <p:set>
                                      <p:cBhvr>
                                        <p:cTn id="248" dur="1" fill="hold">
                                          <p:stCondLst>
                                            <p:cond delay="0"/>
                                          </p:stCondLst>
                                        </p:cTn>
                                        <p:tgtEl>
                                          <p:spTgt spid="549">
                                            <p:txEl>
                                              <p:pRg st="5" end="5"/>
                                            </p:txEl>
                                          </p:spTgt>
                                        </p:tgtEl>
                                        <p:attrNameLst>
                                          <p:attrName>style.visibility</p:attrName>
                                        </p:attrNameLst>
                                      </p:cBhvr>
                                      <p:to>
                                        <p:strVal val="visible"/>
                                      </p:to>
                                    </p:set>
                                    <p:animEffect transition="in" filter="fade">
                                      <p:cBhvr>
                                        <p:cTn id="249" dur="500"/>
                                        <p:tgtEl>
                                          <p:spTgt spid="549">
                                            <p:txEl>
                                              <p:pRg st="5" end="5"/>
                                            </p:txEl>
                                          </p:spTgt>
                                        </p:tgtEl>
                                      </p:cBhvr>
                                    </p:animEffect>
                                  </p:childTnLst>
                                </p:cTn>
                              </p:par>
                              <p:par>
                                <p:cTn id="250" presetID="10" presetClass="entr" presetSubtype="0" fill="hold" nodeType="withEffect">
                                  <p:stCondLst>
                                    <p:cond delay="0"/>
                                  </p:stCondLst>
                                  <p:childTnLst>
                                    <p:set>
                                      <p:cBhvr>
                                        <p:cTn id="251" dur="1" fill="hold">
                                          <p:stCondLst>
                                            <p:cond delay="0"/>
                                          </p:stCondLst>
                                        </p:cTn>
                                        <p:tgtEl>
                                          <p:spTgt spid="549">
                                            <p:txEl>
                                              <p:pRg st="6" end="6"/>
                                            </p:txEl>
                                          </p:spTgt>
                                        </p:tgtEl>
                                        <p:attrNameLst>
                                          <p:attrName>style.visibility</p:attrName>
                                        </p:attrNameLst>
                                      </p:cBhvr>
                                      <p:to>
                                        <p:strVal val="visible"/>
                                      </p:to>
                                    </p:set>
                                    <p:animEffect transition="in" filter="fade">
                                      <p:cBhvr>
                                        <p:cTn id="252" dur="500"/>
                                        <p:tgtEl>
                                          <p:spTgt spid="549">
                                            <p:txEl>
                                              <p:pRg st="6" end="6"/>
                                            </p:txEl>
                                          </p:spTgt>
                                        </p:tgtEl>
                                      </p:cBhvr>
                                    </p:animEffect>
                                  </p:childTnLst>
                                </p:cTn>
                              </p:par>
                              <p:par>
                                <p:cTn id="253" presetID="10" presetClass="entr" presetSubtype="0" fill="hold" nodeType="withEffect">
                                  <p:stCondLst>
                                    <p:cond delay="0"/>
                                  </p:stCondLst>
                                  <p:childTnLst>
                                    <p:set>
                                      <p:cBhvr>
                                        <p:cTn id="254" dur="1" fill="hold">
                                          <p:stCondLst>
                                            <p:cond delay="0"/>
                                          </p:stCondLst>
                                        </p:cTn>
                                        <p:tgtEl>
                                          <p:spTgt spid="549">
                                            <p:txEl>
                                              <p:pRg st="7" end="7"/>
                                            </p:txEl>
                                          </p:spTgt>
                                        </p:tgtEl>
                                        <p:attrNameLst>
                                          <p:attrName>style.visibility</p:attrName>
                                        </p:attrNameLst>
                                      </p:cBhvr>
                                      <p:to>
                                        <p:strVal val="visible"/>
                                      </p:to>
                                    </p:set>
                                    <p:animEffect transition="in" filter="fade">
                                      <p:cBhvr>
                                        <p:cTn id="255" dur="500"/>
                                        <p:tgtEl>
                                          <p:spTgt spid="549">
                                            <p:txEl>
                                              <p:pRg st="7" end="7"/>
                                            </p:txEl>
                                          </p:spTgt>
                                        </p:tgtEl>
                                      </p:cBhvr>
                                    </p:animEffect>
                                  </p:childTnLst>
                                </p:cTn>
                              </p:par>
                              <p:par>
                                <p:cTn id="256" presetID="10" presetClass="entr" presetSubtype="0" fill="hold" nodeType="withEffect">
                                  <p:stCondLst>
                                    <p:cond delay="0"/>
                                  </p:stCondLst>
                                  <p:childTnLst>
                                    <p:set>
                                      <p:cBhvr>
                                        <p:cTn id="257" dur="1" fill="hold">
                                          <p:stCondLst>
                                            <p:cond delay="0"/>
                                          </p:stCondLst>
                                        </p:cTn>
                                        <p:tgtEl>
                                          <p:spTgt spid="549">
                                            <p:txEl>
                                              <p:pRg st="8" end="8"/>
                                            </p:txEl>
                                          </p:spTgt>
                                        </p:tgtEl>
                                        <p:attrNameLst>
                                          <p:attrName>style.visibility</p:attrName>
                                        </p:attrNameLst>
                                      </p:cBhvr>
                                      <p:to>
                                        <p:strVal val="visible"/>
                                      </p:to>
                                    </p:set>
                                    <p:animEffect transition="in" filter="fade">
                                      <p:cBhvr>
                                        <p:cTn id="258" dur="500"/>
                                        <p:tgtEl>
                                          <p:spTgt spid="549">
                                            <p:txEl>
                                              <p:pRg st="8" end="8"/>
                                            </p:txEl>
                                          </p:spTgt>
                                        </p:tgtEl>
                                      </p:cBhvr>
                                    </p:animEffect>
                                  </p:childTnLst>
                                </p:cTn>
                              </p:par>
                            </p:childTnLst>
                          </p:cTn>
                        </p:par>
                        <p:par>
                          <p:cTn id="259" fill="hold">
                            <p:stCondLst>
                              <p:cond delay="16250"/>
                            </p:stCondLst>
                            <p:childTnLst>
                              <p:par>
                                <p:cTn id="260" presetID="10" presetClass="entr" presetSubtype="0" fill="hold" nodeType="afterEffect">
                                  <p:stCondLst>
                                    <p:cond delay="0"/>
                                  </p:stCondLst>
                                  <p:childTnLst>
                                    <p:set>
                                      <p:cBhvr>
                                        <p:cTn id="261" dur="1" fill="hold">
                                          <p:stCondLst>
                                            <p:cond delay="0"/>
                                          </p:stCondLst>
                                        </p:cTn>
                                        <p:tgtEl>
                                          <p:spTgt spid="551">
                                            <p:txEl>
                                              <p:pRg st="0" end="0"/>
                                            </p:txEl>
                                          </p:spTgt>
                                        </p:tgtEl>
                                        <p:attrNameLst>
                                          <p:attrName>style.visibility</p:attrName>
                                        </p:attrNameLst>
                                      </p:cBhvr>
                                      <p:to>
                                        <p:strVal val="visible"/>
                                      </p:to>
                                    </p:set>
                                    <p:animEffect transition="in" filter="fade">
                                      <p:cBhvr>
                                        <p:cTn id="262" dur="500"/>
                                        <p:tgtEl>
                                          <p:spTgt spid="551">
                                            <p:txEl>
                                              <p:pRg st="0" end="0"/>
                                            </p:txEl>
                                          </p:spTgt>
                                        </p:tgtEl>
                                      </p:cBhvr>
                                    </p:animEffect>
                                  </p:childTnLst>
                                </p:cTn>
                              </p:par>
                            </p:childTnLst>
                          </p:cTn>
                        </p:par>
                        <p:par>
                          <p:cTn id="263" fill="hold">
                            <p:stCondLst>
                              <p:cond delay="16750"/>
                            </p:stCondLst>
                            <p:childTnLst>
                              <p:par>
                                <p:cTn id="264" presetID="10" presetClass="entr" presetSubtype="0" fill="hold" nodeType="afterEffect">
                                  <p:stCondLst>
                                    <p:cond delay="0"/>
                                  </p:stCondLst>
                                  <p:childTnLst>
                                    <p:set>
                                      <p:cBhvr>
                                        <p:cTn id="265" dur="1" fill="hold">
                                          <p:stCondLst>
                                            <p:cond delay="0"/>
                                          </p:stCondLst>
                                        </p:cTn>
                                        <p:tgtEl>
                                          <p:spTgt spid="551">
                                            <p:txEl>
                                              <p:pRg st="1" end="1"/>
                                            </p:txEl>
                                          </p:spTgt>
                                        </p:tgtEl>
                                        <p:attrNameLst>
                                          <p:attrName>style.visibility</p:attrName>
                                        </p:attrNameLst>
                                      </p:cBhvr>
                                      <p:to>
                                        <p:strVal val="visible"/>
                                      </p:to>
                                    </p:set>
                                    <p:animEffect transition="in" filter="fade">
                                      <p:cBhvr>
                                        <p:cTn id="266" dur="500"/>
                                        <p:tgtEl>
                                          <p:spTgt spid="551">
                                            <p:txEl>
                                              <p:pRg st="1" end="1"/>
                                            </p:txEl>
                                          </p:spTgt>
                                        </p:tgtEl>
                                      </p:cBhvr>
                                    </p:animEffect>
                                  </p:childTnLst>
                                </p:cTn>
                              </p:par>
                            </p:childTnLst>
                          </p:cTn>
                        </p:par>
                        <p:par>
                          <p:cTn id="267" fill="hold">
                            <p:stCondLst>
                              <p:cond delay="17250"/>
                            </p:stCondLst>
                            <p:childTnLst>
                              <p:par>
                                <p:cTn id="268" presetID="10" presetClass="entr" presetSubtype="0" fill="hold" nodeType="afterEffect">
                                  <p:stCondLst>
                                    <p:cond delay="0"/>
                                  </p:stCondLst>
                                  <p:childTnLst>
                                    <p:set>
                                      <p:cBhvr>
                                        <p:cTn id="269" dur="1" fill="hold">
                                          <p:stCondLst>
                                            <p:cond delay="0"/>
                                          </p:stCondLst>
                                        </p:cTn>
                                        <p:tgtEl>
                                          <p:spTgt spid="551">
                                            <p:txEl>
                                              <p:pRg st="2" end="2"/>
                                            </p:txEl>
                                          </p:spTgt>
                                        </p:tgtEl>
                                        <p:attrNameLst>
                                          <p:attrName>style.visibility</p:attrName>
                                        </p:attrNameLst>
                                      </p:cBhvr>
                                      <p:to>
                                        <p:strVal val="visible"/>
                                      </p:to>
                                    </p:set>
                                    <p:animEffect transition="in" filter="fade">
                                      <p:cBhvr>
                                        <p:cTn id="270" dur="500"/>
                                        <p:tgtEl>
                                          <p:spTgt spid="551">
                                            <p:txEl>
                                              <p:pRg st="2" end="2"/>
                                            </p:txEl>
                                          </p:spTgt>
                                        </p:tgtEl>
                                      </p:cBhvr>
                                    </p:animEffect>
                                  </p:childTnLst>
                                </p:cTn>
                              </p:par>
                            </p:childTnLst>
                          </p:cTn>
                        </p:par>
                        <p:par>
                          <p:cTn id="271" fill="hold">
                            <p:stCondLst>
                              <p:cond delay="17750"/>
                            </p:stCondLst>
                            <p:childTnLst>
                              <p:par>
                                <p:cTn id="272" presetID="10" presetClass="entr" presetSubtype="0" fill="hold" nodeType="afterEffect">
                                  <p:stCondLst>
                                    <p:cond delay="0"/>
                                  </p:stCondLst>
                                  <p:childTnLst>
                                    <p:set>
                                      <p:cBhvr>
                                        <p:cTn id="273" dur="1" fill="hold">
                                          <p:stCondLst>
                                            <p:cond delay="0"/>
                                          </p:stCondLst>
                                        </p:cTn>
                                        <p:tgtEl>
                                          <p:spTgt spid="551">
                                            <p:txEl>
                                              <p:pRg st="3" end="3"/>
                                            </p:txEl>
                                          </p:spTgt>
                                        </p:tgtEl>
                                        <p:attrNameLst>
                                          <p:attrName>style.visibility</p:attrName>
                                        </p:attrNameLst>
                                      </p:cBhvr>
                                      <p:to>
                                        <p:strVal val="visible"/>
                                      </p:to>
                                    </p:set>
                                    <p:animEffect transition="in" filter="fade">
                                      <p:cBhvr>
                                        <p:cTn id="274" dur="500"/>
                                        <p:tgtEl>
                                          <p:spTgt spid="551">
                                            <p:txEl>
                                              <p:pRg st="3" end="3"/>
                                            </p:txEl>
                                          </p:spTgt>
                                        </p:tgtEl>
                                      </p:cBhvr>
                                    </p:animEffect>
                                  </p:childTnLst>
                                </p:cTn>
                              </p:par>
                            </p:childTnLst>
                          </p:cTn>
                        </p:par>
                        <p:par>
                          <p:cTn id="275" fill="hold">
                            <p:stCondLst>
                              <p:cond delay="18250"/>
                            </p:stCondLst>
                            <p:childTnLst>
                              <p:par>
                                <p:cTn id="276" presetID="10" presetClass="entr" presetSubtype="0" fill="hold" nodeType="afterEffect">
                                  <p:stCondLst>
                                    <p:cond delay="0"/>
                                  </p:stCondLst>
                                  <p:childTnLst>
                                    <p:set>
                                      <p:cBhvr>
                                        <p:cTn id="277" dur="1" fill="hold">
                                          <p:stCondLst>
                                            <p:cond delay="0"/>
                                          </p:stCondLst>
                                        </p:cTn>
                                        <p:tgtEl>
                                          <p:spTgt spid="551">
                                            <p:txEl>
                                              <p:pRg st="4" end="4"/>
                                            </p:txEl>
                                          </p:spTgt>
                                        </p:tgtEl>
                                        <p:attrNameLst>
                                          <p:attrName>style.visibility</p:attrName>
                                        </p:attrNameLst>
                                      </p:cBhvr>
                                      <p:to>
                                        <p:strVal val="visible"/>
                                      </p:to>
                                    </p:set>
                                    <p:animEffect transition="in" filter="fade">
                                      <p:cBhvr>
                                        <p:cTn id="278" dur="500"/>
                                        <p:tgtEl>
                                          <p:spTgt spid="551">
                                            <p:txEl>
                                              <p:pRg st="4" end="4"/>
                                            </p:txEl>
                                          </p:spTgt>
                                        </p:tgtEl>
                                      </p:cBhvr>
                                    </p:animEffect>
                                  </p:childTnLst>
                                </p:cTn>
                              </p:par>
                            </p:childTnLst>
                          </p:cTn>
                        </p:par>
                        <p:par>
                          <p:cTn id="279" fill="hold">
                            <p:stCondLst>
                              <p:cond delay="18750"/>
                            </p:stCondLst>
                            <p:childTnLst>
                              <p:par>
                                <p:cTn id="280" presetID="10" presetClass="entr" presetSubtype="0" fill="hold" nodeType="afterEffect">
                                  <p:stCondLst>
                                    <p:cond delay="0"/>
                                  </p:stCondLst>
                                  <p:childTnLst>
                                    <p:set>
                                      <p:cBhvr>
                                        <p:cTn id="281" dur="1" fill="hold">
                                          <p:stCondLst>
                                            <p:cond delay="0"/>
                                          </p:stCondLst>
                                        </p:cTn>
                                        <p:tgtEl>
                                          <p:spTgt spid="551">
                                            <p:txEl>
                                              <p:pRg st="5" end="5"/>
                                            </p:txEl>
                                          </p:spTgt>
                                        </p:tgtEl>
                                        <p:attrNameLst>
                                          <p:attrName>style.visibility</p:attrName>
                                        </p:attrNameLst>
                                      </p:cBhvr>
                                      <p:to>
                                        <p:strVal val="visible"/>
                                      </p:to>
                                    </p:set>
                                    <p:animEffect transition="in" filter="fade">
                                      <p:cBhvr>
                                        <p:cTn id="282" dur="500"/>
                                        <p:tgtEl>
                                          <p:spTgt spid="551">
                                            <p:txEl>
                                              <p:pRg st="5" end="5"/>
                                            </p:txEl>
                                          </p:spTgt>
                                        </p:tgtEl>
                                      </p:cBhvr>
                                    </p:animEffect>
                                  </p:childTnLst>
                                </p:cTn>
                              </p:par>
                            </p:childTnLst>
                          </p:cTn>
                        </p:par>
                        <p:par>
                          <p:cTn id="283" fill="hold">
                            <p:stCondLst>
                              <p:cond delay="19250"/>
                            </p:stCondLst>
                            <p:childTnLst>
                              <p:par>
                                <p:cTn id="284" presetID="10" presetClass="entr" presetSubtype="0" fill="hold" nodeType="afterEffect">
                                  <p:stCondLst>
                                    <p:cond delay="0"/>
                                  </p:stCondLst>
                                  <p:childTnLst>
                                    <p:set>
                                      <p:cBhvr>
                                        <p:cTn id="285" dur="1" fill="hold">
                                          <p:stCondLst>
                                            <p:cond delay="0"/>
                                          </p:stCondLst>
                                        </p:cTn>
                                        <p:tgtEl>
                                          <p:spTgt spid="551">
                                            <p:txEl>
                                              <p:pRg st="6" end="6"/>
                                            </p:txEl>
                                          </p:spTgt>
                                        </p:tgtEl>
                                        <p:attrNameLst>
                                          <p:attrName>style.visibility</p:attrName>
                                        </p:attrNameLst>
                                      </p:cBhvr>
                                      <p:to>
                                        <p:strVal val="visible"/>
                                      </p:to>
                                    </p:set>
                                    <p:animEffect transition="in" filter="fade">
                                      <p:cBhvr>
                                        <p:cTn id="286" dur="500"/>
                                        <p:tgtEl>
                                          <p:spTgt spid="551">
                                            <p:txEl>
                                              <p:pRg st="6" end="6"/>
                                            </p:txEl>
                                          </p:spTgt>
                                        </p:tgtEl>
                                      </p:cBhvr>
                                    </p:animEffect>
                                  </p:childTnLst>
                                </p:cTn>
                              </p:par>
                            </p:childTnLst>
                          </p:cTn>
                        </p:par>
                        <p:par>
                          <p:cTn id="287" fill="hold">
                            <p:stCondLst>
                              <p:cond delay="19750"/>
                            </p:stCondLst>
                            <p:childTnLst>
                              <p:par>
                                <p:cTn id="288" presetID="10" presetClass="entr" presetSubtype="0" fill="hold" nodeType="afterEffect">
                                  <p:stCondLst>
                                    <p:cond delay="0"/>
                                  </p:stCondLst>
                                  <p:childTnLst>
                                    <p:set>
                                      <p:cBhvr>
                                        <p:cTn id="289" dur="1" fill="hold">
                                          <p:stCondLst>
                                            <p:cond delay="0"/>
                                          </p:stCondLst>
                                        </p:cTn>
                                        <p:tgtEl>
                                          <p:spTgt spid="551">
                                            <p:txEl>
                                              <p:pRg st="7" end="7"/>
                                            </p:txEl>
                                          </p:spTgt>
                                        </p:tgtEl>
                                        <p:attrNameLst>
                                          <p:attrName>style.visibility</p:attrName>
                                        </p:attrNameLst>
                                      </p:cBhvr>
                                      <p:to>
                                        <p:strVal val="visible"/>
                                      </p:to>
                                    </p:set>
                                    <p:animEffect transition="in" filter="fade">
                                      <p:cBhvr>
                                        <p:cTn id="290" dur="500"/>
                                        <p:tgtEl>
                                          <p:spTgt spid="551">
                                            <p:txEl>
                                              <p:pRg st="7" end="7"/>
                                            </p:txEl>
                                          </p:spTgt>
                                        </p:tgtEl>
                                      </p:cBhvr>
                                    </p:animEffect>
                                  </p:childTnLst>
                                </p:cTn>
                              </p:par>
                            </p:childTnLst>
                          </p:cTn>
                        </p:par>
                        <p:par>
                          <p:cTn id="291" fill="hold">
                            <p:stCondLst>
                              <p:cond delay="20250"/>
                            </p:stCondLst>
                            <p:childTnLst>
                              <p:par>
                                <p:cTn id="292" presetID="10" presetClass="entr" presetSubtype="0" fill="hold" nodeType="afterEffect">
                                  <p:stCondLst>
                                    <p:cond delay="0"/>
                                  </p:stCondLst>
                                  <p:childTnLst>
                                    <p:set>
                                      <p:cBhvr>
                                        <p:cTn id="293" dur="1" fill="hold">
                                          <p:stCondLst>
                                            <p:cond delay="0"/>
                                          </p:stCondLst>
                                        </p:cTn>
                                        <p:tgtEl>
                                          <p:spTgt spid="551">
                                            <p:txEl>
                                              <p:pRg st="8" end="8"/>
                                            </p:txEl>
                                          </p:spTgt>
                                        </p:tgtEl>
                                        <p:attrNameLst>
                                          <p:attrName>style.visibility</p:attrName>
                                        </p:attrNameLst>
                                      </p:cBhvr>
                                      <p:to>
                                        <p:strVal val="visible"/>
                                      </p:to>
                                    </p:set>
                                    <p:animEffect transition="in" filter="fade">
                                      <p:cBhvr>
                                        <p:cTn id="294" dur="500"/>
                                        <p:tgtEl>
                                          <p:spTgt spid="551">
                                            <p:txEl>
                                              <p:pRg st="8" end="8"/>
                                            </p:txEl>
                                          </p:spTgt>
                                        </p:tgtEl>
                                      </p:cBhvr>
                                    </p:animEffect>
                                  </p:childTnLst>
                                </p:cTn>
                              </p:par>
                            </p:childTnLst>
                          </p:cTn>
                        </p:par>
                        <p:par>
                          <p:cTn id="295" fill="hold">
                            <p:stCondLst>
                              <p:cond delay="20750"/>
                            </p:stCondLst>
                            <p:childTnLst>
                              <p:par>
                                <p:cTn id="296" presetID="10" presetClass="entr" presetSubtype="0" fill="hold" nodeType="afterEffect">
                                  <p:stCondLst>
                                    <p:cond delay="0"/>
                                  </p:stCondLst>
                                  <p:childTnLst>
                                    <p:set>
                                      <p:cBhvr>
                                        <p:cTn id="297" dur="1" fill="hold">
                                          <p:stCondLst>
                                            <p:cond delay="0"/>
                                          </p:stCondLst>
                                        </p:cTn>
                                        <p:tgtEl>
                                          <p:spTgt spid="524"/>
                                        </p:tgtEl>
                                        <p:attrNameLst>
                                          <p:attrName>style.visibility</p:attrName>
                                        </p:attrNameLst>
                                      </p:cBhvr>
                                      <p:to>
                                        <p:strVal val="visible"/>
                                      </p:to>
                                    </p:set>
                                    <p:animEffect transition="in" filter="fade">
                                      <p:cBhvr>
                                        <p:cTn id="298" dur="1000"/>
                                        <p:tgtEl>
                                          <p:spTgt spid="524"/>
                                        </p:tgtEl>
                                      </p:cBhvr>
                                    </p:animEffect>
                                  </p:childTnLst>
                                </p:cTn>
                              </p:par>
                              <p:par>
                                <p:cTn id="299" presetID="10" presetClass="entr" presetSubtype="0" fill="hold" nodeType="withEffect">
                                  <p:stCondLst>
                                    <p:cond delay="250"/>
                                  </p:stCondLst>
                                  <p:childTnLst>
                                    <p:set>
                                      <p:cBhvr>
                                        <p:cTn id="300" dur="1" fill="hold">
                                          <p:stCondLst>
                                            <p:cond delay="0"/>
                                          </p:stCondLst>
                                        </p:cTn>
                                        <p:tgtEl>
                                          <p:spTgt spid="564"/>
                                        </p:tgtEl>
                                        <p:attrNameLst>
                                          <p:attrName>style.visibility</p:attrName>
                                        </p:attrNameLst>
                                      </p:cBhvr>
                                      <p:to>
                                        <p:strVal val="visible"/>
                                      </p:to>
                                    </p:set>
                                    <p:animEffect transition="in" filter="fade">
                                      <p:cBhvr>
                                        <p:cTn id="301" dur="500"/>
                                        <p:tgtEl>
                                          <p:spTgt spid="564"/>
                                        </p:tgtEl>
                                      </p:cBhvr>
                                    </p:animEffect>
                                  </p:childTnLst>
                                </p:cTn>
                              </p:par>
                            </p:childTnLst>
                          </p:cTn>
                        </p:par>
                        <p:par>
                          <p:cTn id="302" fill="hold">
                            <p:stCondLst>
                              <p:cond delay="21750"/>
                            </p:stCondLst>
                            <p:childTnLst>
                              <p:par>
                                <p:cTn id="303" presetID="10" presetClass="entr" presetSubtype="0" fill="hold" nodeType="afterEffect">
                                  <p:stCondLst>
                                    <p:cond delay="0"/>
                                  </p:stCondLst>
                                  <p:childTnLst>
                                    <p:set>
                                      <p:cBhvr>
                                        <p:cTn id="304" dur="1" fill="hold">
                                          <p:stCondLst>
                                            <p:cond delay="0"/>
                                          </p:stCondLst>
                                        </p:cTn>
                                        <p:tgtEl>
                                          <p:spTgt spid="553"/>
                                        </p:tgtEl>
                                        <p:attrNameLst>
                                          <p:attrName>style.visibility</p:attrName>
                                        </p:attrNameLst>
                                      </p:cBhvr>
                                      <p:to>
                                        <p:strVal val="visible"/>
                                      </p:to>
                                    </p:set>
                                    <p:animEffect transition="in" filter="fade">
                                      <p:cBhvr>
                                        <p:cTn id="305" dur="500"/>
                                        <p:tgtEl>
                                          <p:spTgt spid="553"/>
                                        </p:tgtEl>
                                      </p:cBhvr>
                                    </p:animEffect>
                                  </p:childTnLst>
                                </p:cTn>
                              </p:par>
                              <p:par>
                                <p:cTn id="306" presetID="10" presetClass="entr" presetSubtype="0" fill="hold" nodeType="withEffect">
                                  <p:stCondLst>
                                    <p:cond delay="0"/>
                                  </p:stCondLst>
                                  <p:childTnLst>
                                    <p:set>
                                      <p:cBhvr>
                                        <p:cTn id="307" dur="1" fill="hold">
                                          <p:stCondLst>
                                            <p:cond delay="0"/>
                                          </p:stCondLst>
                                        </p:cTn>
                                        <p:tgtEl>
                                          <p:spTgt spid="552">
                                            <p:txEl>
                                              <p:pRg st="0" end="0"/>
                                            </p:txEl>
                                          </p:spTgt>
                                        </p:tgtEl>
                                        <p:attrNameLst>
                                          <p:attrName>style.visibility</p:attrName>
                                        </p:attrNameLst>
                                      </p:cBhvr>
                                      <p:to>
                                        <p:strVal val="visible"/>
                                      </p:to>
                                    </p:set>
                                    <p:animEffect transition="in" filter="fade">
                                      <p:cBhvr>
                                        <p:cTn id="308" dur="500"/>
                                        <p:tgtEl>
                                          <p:spTgt spid="552">
                                            <p:txEl>
                                              <p:pRg st="0" end="0"/>
                                            </p:txEl>
                                          </p:spTgt>
                                        </p:tgtEl>
                                      </p:cBhvr>
                                    </p:animEffect>
                                  </p:childTnLst>
                                </p:cTn>
                              </p:par>
                              <p:par>
                                <p:cTn id="309" presetID="10" presetClass="entr" presetSubtype="0" fill="hold" nodeType="withEffect">
                                  <p:stCondLst>
                                    <p:cond delay="0"/>
                                  </p:stCondLst>
                                  <p:childTnLst>
                                    <p:set>
                                      <p:cBhvr>
                                        <p:cTn id="310" dur="1" fill="hold">
                                          <p:stCondLst>
                                            <p:cond delay="0"/>
                                          </p:stCondLst>
                                        </p:cTn>
                                        <p:tgtEl>
                                          <p:spTgt spid="552">
                                            <p:txEl>
                                              <p:pRg st="1" end="1"/>
                                            </p:txEl>
                                          </p:spTgt>
                                        </p:tgtEl>
                                        <p:attrNameLst>
                                          <p:attrName>style.visibility</p:attrName>
                                        </p:attrNameLst>
                                      </p:cBhvr>
                                      <p:to>
                                        <p:strVal val="visible"/>
                                      </p:to>
                                    </p:set>
                                    <p:animEffect transition="in" filter="fade">
                                      <p:cBhvr>
                                        <p:cTn id="311" dur="500"/>
                                        <p:tgtEl>
                                          <p:spTgt spid="552">
                                            <p:txEl>
                                              <p:pRg st="1" end="1"/>
                                            </p:txEl>
                                          </p:spTgt>
                                        </p:tgtEl>
                                      </p:cBhvr>
                                    </p:animEffect>
                                  </p:childTnLst>
                                </p:cTn>
                              </p:par>
                              <p:par>
                                <p:cTn id="312" presetID="10" presetClass="entr" presetSubtype="0" fill="hold" nodeType="withEffect">
                                  <p:stCondLst>
                                    <p:cond delay="0"/>
                                  </p:stCondLst>
                                  <p:childTnLst>
                                    <p:set>
                                      <p:cBhvr>
                                        <p:cTn id="313" dur="1" fill="hold">
                                          <p:stCondLst>
                                            <p:cond delay="0"/>
                                          </p:stCondLst>
                                        </p:cTn>
                                        <p:tgtEl>
                                          <p:spTgt spid="552">
                                            <p:txEl>
                                              <p:pRg st="2" end="2"/>
                                            </p:txEl>
                                          </p:spTgt>
                                        </p:tgtEl>
                                        <p:attrNameLst>
                                          <p:attrName>style.visibility</p:attrName>
                                        </p:attrNameLst>
                                      </p:cBhvr>
                                      <p:to>
                                        <p:strVal val="visible"/>
                                      </p:to>
                                    </p:set>
                                    <p:animEffect transition="in" filter="fade">
                                      <p:cBhvr>
                                        <p:cTn id="314" dur="500"/>
                                        <p:tgtEl>
                                          <p:spTgt spid="552">
                                            <p:txEl>
                                              <p:pRg st="2" end="2"/>
                                            </p:txEl>
                                          </p:spTgt>
                                        </p:tgtEl>
                                      </p:cBhvr>
                                    </p:animEffect>
                                  </p:childTnLst>
                                </p:cTn>
                              </p:par>
                              <p:par>
                                <p:cTn id="315" presetID="10" presetClass="entr" presetSubtype="0" fill="hold" nodeType="withEffect">
                                  <p:stCondLst>
                                    <p:cond delay="0"/>
                                  </p:stCondLst>
                                  <p:childTnLst>
                                    <p:set>
                                      <p:cBhvr>
                                        <p:cTn id="316" dur="1" fill="hold">
                                          <p:stCondLst>
                                            <p:cond delay="0"/>
                                          </p:stCondLst>
                                        </p:cTn>
                                        <p:tgtEl>
                                          <p:spTgt spid="552">
                                            <p:txEl>
                                              <p:pRg st="3" end="3"/>
                                            </p:txEl>
                                          </p:spTgt>
                                        </p:tgtEl>
                                        <p:attrNameLst>
                                          <p:attrName>style.visibility</p:attrName>
                                        </p:attrNameLst>
                                      </p:cBhvr>
                                      <p:to>
                                        <p:strVal val="visible"/>
                                      </p:to>
                                    </p:set>
                                    <p:animEffect transition="in" filter="fade">
                                      <p:cBhvr>
                                        <p:cTn id="317" dur="500"/>
                                        <p:tgtEl>
                                          <p:spTgt spid="552">
                                            <p:txEl>
                                              <p:pRg st="3" end="3"/>
                                            </p:txEl>
                                          </p:spTgt>
                                        </p:tgtEl>
                                      </p:cBhvr>
                                    </p:animEffect>
                                  </p:childTnLst>
                                </p:cTn>
                              </p:par>
                              <p:par>
                                <p:cTn id="318" presetID="10" presetClass="entr" presetSubtype="0" fill="hold" nodeType="withEffect">
                                  <p:stCondLst>
                                    <p:cond delay="0"/>
                                  </p:stCondLst>
                                  <p:childTnLst>
                                    <p:set>
                                      <p:cBhvr>
                                        <p:cTn id="319" dur="1" fill="hold">
                                          <p:stCondLst>
                                            <p:cond delay="0"/>
                                          </p:stCondLst>
                                        </p:cTn>
                                        <p:tgtEl>
                                          <p:spTgt spid="552">
                                            <p:txEl>
                                              <p:pRg st="4" end="4"/>
                                            </p:txEl>
                                          </p:spTgt>
                                        </p:tgtEl>
                                        <p:attrNameLst>
                                          <p:attrName>style.visibility</p:attrName>
                                        </p:attrNameLst>
                                      </p:cBhvr>
                                      <p:to>
                                        <p:strVal val="visible"/>
                                      </p:to>
                                    </p:set>
                                    <p:animEffect transition="in" filter="fade">
                                      <p:cBhvr>
                                        <p:cTn id="320" dur="500"/>
                                        <p:tgtEl>
                                          <p:spTgt spid="552">
                                            <p:txEl>
                                              <p:pRg st="4" end="4"/>
                                            </p:txEl>
                                          </p:spTgt>
                                        </p:tgtEl>
                                      </p:cBhvr>
                                    </p:animEffect>
                                  </p:childTnLst>
                                </p:cTn>
                              </p:par>
                              <p:par>
                                <p:cTn id="321" presetID="10" presetClass="entr" presetSubtype="0" fill="hold" nodeType="withEffect">
                                  <p:stCondLst>
                                    <p:cond delay="0"/>
                                  </p:stCondLst>
                                  <p:childTnLst>
                                    <p:set>
                                      <p:cBhvr>
                                        <p:cTn id="322" dur="1" fill="hold">
                                          <p:stCondLst>
                                            <p:cond delay="0"/>
                                          </p:stCondLst>
                                        </p:cTn>
                                        <p:tgtEl>
                                          <p:spTgt spid="552">
                                            <p:txEl>
                                              <p:pRg st="5" end="5"/>
                                            </p:txEl>
                                          </p:spTgt>
                                        </p:tgtEl>
                                        <p:attrNameLst>
                                          <p:attrName>style.visibility</p:attrName>
                                        </p:attrNameLst>
                                      </p:cBhvr>
                                      <p:to>
                                        <p:strVal val="visible"/>
                                      </p:to>
                                    </p:set>
                                    <p:animEffect transition="in" filter="fade">
                                      <p:cBhvr>
                                        <p:cTn id="323" dur="500"/>
                                        <p:tgtEl>
                                          <p:spTgt spid="552">
                                            <p:txEl>
                                              <p:pRg st="5" end="5"/>
                                            </p:txEl>
                                          </p:spTgt>
                                        </p:tgtEl>
                                      </p:cBhvr>
                                    </p:animEffect>
                                  </p:childTnLst>
                                </p:cTn>
                              </p:par>
                              <p:par>
                                <p:cTn id="324" presetID="10" presetClass="entr" presetSubtype="0" fill="hold" nodeType="withEffect">
                                  <p:stCondLst>
                                    <p:cond delay="0"/>
                                  </p:stCondLst>
                                  <p:childTnLst>
                                    <p:set>
                                      <p:cBhvr>
                                        <p:cTn id="325" dur="1" fill="hold">
                                          <p:stCondLst>
                                            <p:cond delay="0"/>
                                          </p:stCondLst>
                                        </p:cTn>
                                        <p:tgtEl>
                                          <p:spTgt spid="552">
                                            <p:txEl>
                                              <p:pRg st="6" end="6"/>
                                            </p:txEl>
                                          </p:spTgt>
                                        </p:tgtEl>
                                        <p:attrNameLst>
                                          <p:attrName>style.visibility</p:attrName>
                                        </p:attrNameLst>
                                      </p:cBhvr>
                                      <p:to>
                                        <p:strVal val="visible"/>
                                      </p:to>
                                    </p:set>
                                    <p:animEffect transition="in" filter="fade">
                                      <p:cBhvr>
                                        <p:cTn id="326" dur="500"/>
                                        <p:tgtEl>
                                          <p:spTgt spid="552">
                                            <p:txEl>
                                              <p:pRg st="6" end="6"/>
                                            </p:txEl>
                                          </p:spTgt>
                                        </p:tgtEl>
                                      </p:cBhvr>
                                    </p:animEffect>
                                  </p:childTnLst>
                                </p:cTn>
                              </p:par>
                              <p:par>
                                <p:cTn id="327" presetID="10" presetClass="entr" presetSubtype="0" fill="hold" nodeType="withEffect">
                                  <p:stCondLst>
                                    <p:cond delay="0"/>
                                  </p:stCondLst>
                                  <p:childTnLst>
                                    <p:set>
                                      <p:cBhvr>
                                        <p:cTn id="328" dur="1" fill="hold">
                                          <p:stCondLst>
                                            <p:cond delay="0"/>
                                          </p:stCondLst>
                                        </p:cTn>
                                        <p:tgtEl>
                                          <p:spTgt spid="552">
                                            <p:txEl>
                                              <p:pRg st="7" end="7"/>
                                            </p:txEl>
                                          </p:spTgt>
                                        </p:tgtEl>
                                        <p:attrNameLst>
                                          <p:attrName>style.visibility</p:attrName>
                                        </p:attrNameLst>
                                      </p:cBhvr>
                                      <p:to>
                                        <p:strVal val="visible"/>
                                      </p:to>
                                    </p:set>
                                    <p:animEffect transition="in" filter="fade">
                                      <p:cBhvr>
                                        <p:cTn id="329" dur="500"/>
                                        <p:tgtEl>
                                          <p:spTgt spid="552">
                                            <p:txEl>
                                              <p:pRg st="7" end="7"/>
                                            </p:txEl>
                                          </p:spTgt>
                                        </p:tgtEl>
                                      </p:cBhvr>
                                    </p:animEffect>
                                  </p:childTnLst>
                                </p:cTn>
                              </p:par>
                              <p:par>
                                <p:cTn id="330" presetID="10" presetClass="entr" presetSubtype="0" fill="hold" nodeType="withEffect">
                                  <p:stCondLst>
                                    <p:cond delay="0"/>
                                  </p:stCondLst>
                                  <p:childTnLst>
                                    <p:set>
                                      <p:cBhvr>
                                        <p:cTn id="331" dur="1" fill="hold">
                                          <p:stCondLst>
                                            <p:cond delay="0"/>
                                          </p:stCondLst>
                                        </p:cTn>
                                        <p:tgtEl>
                                          <p:spTgt spid="552">
                                            <p:txEl>
                                              <p:pRg st="8" end="8"/>
                                            </p:txEl>
                                          </p:spTgt>
                                        </p:tgtEl>
                                        <p:attrNameLst>
                                          <p:attrName>style.visibility</p:attrName>
                                        </p:attrNameLst>
                                      </p:cBhvr>
                                      <p:to>
                                        <p:strVal val="visible"/>
                                      </p:to>
                                    </p:set>
                                    <p:animEffect transition="in" filter="fade">
                                      <p:cBhvr>
                                        <p:cTn id="332" dur="500"/>
                                        <p:tgtEl>
                                          <p:spTgt spid="552">
                                            <p:txEl>
                                              <p:pRg st="8" end="8"/>
                                            </p:txEl>
                                          </p:spTgt>
                                        </p:tgtEl>
                                      </p:cBhvr>
                                    </p:animEffect>
                                  </p:childTnLst>
                                </p:cTn>
                              </p:par>
                            </p:childTnLst>
                          </p:cTn>
                        </p:par>
                        <p:par>
                          <p:cTn id="333" fill="hold">
                            <p:stCondLst>
                              <p:cond delay="22250"/>
                            </p:stCondLst>
                            <p:childTnLst>
                              <p:par>
                                <p:cTn id="334" presetID="10" presetClass="entr" presetSubtype="0" fill="hold" nodeType="afterEffect">
                                  <p:stCondLst>
                                    <p:cond delay="0"/>
                                  </p:stCondLst>
                                  <p:childTnLst>
                                    <p:set>
                                      <p:cBhvr>
                                        <p:cTn id="335" dur="1" fill="hold">
                                          <p:stCondLst>
                                            <p:cond delay="0"/>
                                          </p:stCondLst>
                                        </p:cTn>
                                        <p:tgtEl>
                                          <p:spTgt spid="554">
                                            <p:txEl>
                                              <p:pRg st="0" end="0"/>
                                            </p:txEl>
                                          </p:spTgt>
                                        </p:tgtEl>
                                        <p:attrNameLst>
                                          <p:attrName>style.visibility</p:attrName>
                                        </p:attrNameLst>
                                      </p:cBhvr>
                                      <p:to>
                                        <p:strVal val="visible"/>
                                      </p:to>
                                    </p:set>
                                    <p:animEffect transition="in" filter="fade">
                                      <p:cBhvr>
                                        <p:cTn id="336" dur="500"/>
                                        <p:tgtEl>
                                          <p:spTgt spid="554">
                                            <p:txEl>
                                              <p:pRg st="0" end="0"/>
                                            </p:txEl>
                                          </p:spTgt>
                                        </p:tgtEl>
                                      </p:cBhvr>
                                    </p:animEffect>
                                  </p:childTnLst>
                                </p:cTn>
                              </p:par>
                            </p:childTnLst>
                          </p:cTn>
                        </p:par>
                        <p:par>
                          <p:cTn id="337" fill="hold">
                            <p:stCondLst>
                              <p:cond delay="22750"/>
                            </p:stCondLst>
                            <p:childTnLst>
                              <p:par>
                                <p:cTn id="338" presetID="10" presetClass="entr" presetSubtype="0" fill="hold" nodeType="afterEffect">
                                  <p:stCondLst>
                                    <p:cond delay="0"/>
                                  </p:stCondLst>
                                  <p:childTnLst>
                                    <p:set>
                                      <p:cBhvr>
                                        <p:cTn id="339" dur="1" fill="hold">
                                          <p:stCondLst>
                                            <p:cond delay="0"/>
                                          </p:stCondLst>
                                        </p:cTn>
                                        <p:tgtEl>
                                          <p:spTgt spid="554">
                                            <p:txEl>
                                              <p:pRg st="1" end="1"/>
                                            </p:txEl>
                                          </p:spTgt>
                                        </p:tgtEl>
                                        <p:attrNameLst>
                                          <p:attrName>style.visibility</p:attrName>
                                        </p:attrNameLst>
                                      </p:cBhvr>
                                      <p:to>
                                        <p:strVal val="visible"/>
                                      </p:to>
                                    </p:set>
                                    <p:animEffect transition="in" filter="fade">
                                      <p:cBhvr>
                                        <p:cTn id="340" dur="500"/>
                                        <p:tgtEl>
                                          <p:spTgt spid="554">
                                            <p:txEl>
                                              <p:pRg st="1" end="1"/>
                                            </p:txEl>
                                          </p:spTgt>
                                        </p:tgtEl>
                                      </p:cBhvr>
                                    </p:animEffect>
                                  </p:childTnLst>
                                </p:cTn>
                              </p:par>
                            </p:childTnLst>
                          </p:cTn>
                        </p:par>
                        <p:par>
                          <p:cTn id="341" fill="hold">
                            <p:stCondLst>
                              <p:cond delay="23250"/>
                            </p:stCondLst>
                            <p:childTnLst>
                              <p:par>
                                <p:cTn id="342" presetID="10" presetClass="entr" presetSubtype="0" fill="hold" nodeType="afterEffect">
                                  <p:stCondLst>
                                    <p:cond delay="0"/>
                                  </p:stCondLst>
                                  <p:childTnLst>
                                    <p:set>
                                      <p:cBhvr>
                                        <p:cTn id="343" dur="1" fill="hold">
                                          <p:stCondLst>
                                            <p:cond delay="0"/>
                                          </p:stCondLst>
                                        </p:cTn>
                                        <p:tgtEl>
                                          <p:spTgt spid="554">
                                            <p:txEl>
                                              <p:pRg st="2" end="2"/>
                                            </p:txEl>
                                          </p:spTgt>
                                        </p:tgtEl>
                                        <p:attrNameLst>
                                          <p:attrName>style.visibility</p:attrName>
                                        </p:attrNameLst>
                                      </p:cBhvr>
                                      <p:to>
                                        <p:strVal val="visible"/>
                                      </p:to>
                                    </p:set>
                                    <p:animEffect transition="in" filter="fade">
                                      <p:cBhvr>
                                        <p:cTn id="344" dur="500"/>
                                        <p:tgtEl>
                                          <p:spTgt spid="554">
                                            <p:txEl>
                                              <p:pRg st="2" end="2"/>
                                            </p:txEl>
                                          </p:spTgt>
                                        </p:tgtEl>
                                      </p:cBhvr>
                                    </p:animEffect>
                                  </p:childTnLst>
                                </p:cTn>
                              </p:par>
                            </p:childTnLst>
                          </p:cTn>
                        </p:par>
                        <p:par>
                          <p:cTn id="345" fill="hold">
                            <p:stCondLst>
                              <p:cond delay="23750"/>
                            </p:stCondLst>
                            <p:childTnLst>
                              <p:par>
                                <p:cTn id="346" presetID="10" presetClass="entr" presetSubtype="0" fill="hold" nodeType="afterEffect">
                                  <p:stCondLst>
                                    <p:cond delay="0"/>
                                  </p:stCondLst>
                                  <p:childTnLst>
                                    <p:set>
                                      <p:cBhvr>
                                        <p:cTn id="347" dur="1" fill="hold">
                                          <p:stCondLst>
                                            <p:cond delay="0"/>
                                          </p:stCondLst>
                                        </p:cTn>
                                        <p:tgtEl>
                                          <p:spTgt spid="554">
                                            <p:txEl>
                                              <p:pRg st="3" end="3"/>
                                            </p:txEl>
                                          </p:spTgt>
                                        </p:tgtEl>
                                        <p:attrNameLst>
                                          <p:attrName>style.visibility</p:attrName>
                                        </p:attrNameLst>
                                      </p:cBhvr>
                                      <p:to>
                                        <p:strVal val="visible"/>
                                      </p:to>
                                    </p:set>
                                    <p:animEffect transition="in" filter="fade">
                                      <p:cBhvr>
                                        <p:cTn id="348" dur="500"/>
                                        <p:tgtEl>
                                          <p:spTgt spid="554">
                                            <p:txEl>
                                              <p:pRg st="3" end="3"/>
                                            </p:txEl>
                                          </p:spTgt>
                                        </p:tgtEl>
                                      </p:cBhvr>
                                    </p:animEffect>
                                  </p:childTnLst>
                                </p:cTn>
                              </p:par>
                            </p:childTnLst>
                          </p:cTn>
                        </p:par>
                        <p:par>
                          <p:cTn id="349" fill="hold">
                            <p:stCondLst>
                              <p:cond delay="24250"/>
                            </p:stCondLst>
                            <p:childTnLst>
                              <p:par>
                                <p:cTn id="350" presetID="10" presetClass="entr" presetSubtype="0" fill="hold" nodeType="afterEffect">
                                  <p:stCondLst>
                                    <p:cond delay="0"/>
                                  </p:stCondLst>
                                  <p:childTnLst>
                                    <p:set>
                                      <p:cBhvr>
                                        <p:cTn id="351" dur="1" fill="hold">
                                          <p:stCondLst>
                                            <p:cond delay="0"/>
                                          </p:stCondLst>
                                        </p:cTn>
                                        <p:tgtEl>
                                          <p:spTgt spid="554">
                                            <p:txEl>
                                              <p:pRg st="4" end="4"/>
                                            </p:txEl>
                                          </p:spTgt>
                                        </p:tgtEl>
                                        <p:attrNameLst>
                                          <p:attrName>style.visibility</p:attrName>
                                        </p:attrNameLst>
                                      </p:cBhvr>
                                      <p:to>
                                        <p:strVal val="visible"/>
                                      </p:to>
                                    </p:set>
                                    <p:animEffect transition="in" filter="fade">
                                      <p:cBhvr>
                                        <p:cTn id="352" dur="500"/>
                                        <p:tgtEl>
                                          <p:spTgt spid="554">
                                            <p:txEl>
                                              <p:pRg st="4" end="4"/>
                                            </p:txEl>
                                          </p:spTgt>
                                        </p:tgtEl>
                                      </p:cBhvr>
                                    </p:animEffect>
                                  </p:childTnLst>
                                </p:cTn>
                              </p:par>
                            </p:childTnLst>
                          </p:cTn>
                        </p:par>
                        <p:par>
                          <p:cTn id="353" fill="hold">
                            <p:stCondLst>
                              <p:cond delay="24750"/>
                            </p:stCondLst>
                            <p:childTnLst>
                              <p:par>
                                <p:cTn id="354" presetID="10" presetClass="entr" presetSubtype="0" fill="hold" nodeType="afterEffect">
                                  <p:stCondLst>
                                    <p:cond delay="0"/>
                                  </p:stCondLst>
                                  <p:childTnLst>
                                    <p:set>
                                      <p:cBhvr>
                                        <p:cTn id="355" dur="1" fill="hold">
                                          <p:stCondLst>
                                            <p:cond delay="0"/>
                                          </p:stCondLst>
                                        </p:cTn>
                                        <p:tgtEl>
                                          <p:spTgt spid="554">
                                            <p:txEl>
                                              <p:pRg st="5" end="5"/>
                                            </p:txEl>
                                          </p:spTgt>
                                        </p:tgtEl>
                                        <p:attrNameLst>
                                          <p:attrName>style.visibility</p:attrName>
                                        </p:attrNameLst>
                                      </p:cBhvr>
                                      <p:to>
                                        <p:strVal val="visible"/>
                                      </p:to>
                                    </p:set>
                                    <p:animEffect transition="in" filter="fade">
                                      <p:cBhvr>
                                        <p:cTn id="356" dur="500"/>
                                        <p:tgtEl>
                                          <p:spTgt spid="554">
                                            <p:txEl>
                                              <p:pRg st="5" end="5"/>
                                            </p:txEl>
                                          </p:spTgt>
                                        </p:tgtEl>
                                      </p:cBhvr>
                                    </p:animEffect>
                                  </p:childTnLst>
                                </p:cTn>
                              </p:par>
                            </p:childTnLst>
                          </p:cTn>
                        </p:par>
                        <p:par>
                          <p:cTn id="357" fill="hold">
                            <p:stCondLst>
                              <p:cond delay="25250"/>
                            </p:stCondLst>
                            <p:childTnLst>
                              <p:par>
                                <p:cTn id="358" presetID="10" presetClass="entr" presetSubtype="0" fill="hold" nodeType="afterEffect">
                                  <p:stCondLst>
                                    <p:cond delay="0"/>
                                  </p:stCondLst>
                                  <p:childTnLst>
                                    <p:set>
                                      <p:cBhvr>
                                        <p:cTn id="359" dur="1" fill="hold">
                                          <p:stCondLst>
                                            <p:cond delay="0"/>
                                          </p:stCondLst>
                                        </p:cTn>
                                        <p:tgtEl>
                                          <p:spTgt spid="554">
                                            <p:txEl>
                                              <p:pRg st="6" end="6"/>
                                            </p:txEl>
                                          </p:spTgt>
                                        </p:tgtEl>
                                        <p:attrNameLst>
                                          <p:attrName>style.visibility</p:attrName>
                                        </p:attrNameLst>
                                      </p:cBhvr>
                                      <p:to>
                                        <p:strVal val="visible"/>
                                      </p:to>
                                    </p:set>
                                    <p:animEffect transition="in" filter="fade">
                                      <p:cBhvr>
                                        <p:cTn id="360" dur="500"/>
                                        <p:tgtEl>
                                          <p:spTgt spid="554">
                                            <p:txEl>
                                              <p:pRg st="6" end="6"/>
                                            </p:txEl>
                                          </p:spTgt>
                                        </p:tgtEl>
                                      </p:cBhvr>
                                    </p:animEffect>
                                  </p:childTnLst>
                                </p:cTn>
                              </p:par>
                            </p:childTnLst>
                          </p:cTn>
                        </p:par>
                        <p:par>
                          <p:cTn id="361" fill="hold">
                            <p:stCondLst>
                              <p:cond delay="25750"/>
                            </p:stCondLst>
                            <p:childTnLst>
                              <p:par>
                                <p:cTn id="362" presetID="10" presetClass="entr" presetSubtype="0" fill="hold" nodeType="afterEffect">
                                  <p:stCondLst>
                                    <p:cond delay="0"/>
                                  </p:stCondLst>
                                  <p:childTnLst>
                                    <p:set>
                                      <p:cBhvr>
                                        <p:cTn id="363" dur="1" fill="hold">
                                          <p:stCondLst>
                                            <p:cond delay="0"/>
                                          </p:stCondLst>
                                        </p:cTn>
                                        <p:tgtEl>
                                          <p:spTgt spid="554">
                                            <p:txEl>
                                              <p:pRg st="7" end="7"/>
                                            </p:txEl>
                                          </p:spTgt>
                                        </p:tgtEl>
                                        <p:attrNameLst>
                                          <p:attrName>style.visibility</p:attrName>
                                        </p:attrNameLst>
                                      </p:cBhvr>
                                      <p:to>
                                        <p:strVal val="visible"/>
                                      </p:to>
                                    </p:set>
                                    <p:animEffect transition="in" filter="fade">
                                      <p:cBhvr>
                                        <p:cTn id="364" dur="500"/>
                                        <p:tgtEl>
                                          <p:spTgt spid="554">
                                            <p:txEl>
                                              <p:pRg st="7" end="7"/>
                                            </p:txEl>
                                          </p:spTgt>
                                        </p:tgtEl>
                                      </p:cBhvr>
                                    </p:animEffect>
                                  </p:childTnLst>
                                </p:cTn>
                              </p:par>
                            </p:childTnLst>
                          </p:cTn>
                        </p:par>
                        <p:par>
                          <p:cTn id="365" fill="hold">
                            <p:stCondLst>
                              <p:cond delay="26250"/>
                            </p:stCondLst>
                            <p:childTnLst>
                              <p:par>
                                <p:cTn id="366" presetID="10" presetClass="entr" presetSubtype="0" fill="hold" nodeType="afterEffect">
                                  <p:stCondLst>
                                    <p:cond delay="0"/>
                                  </p:stCondLst>
                                  <p:childTnLst>
                                    <p:set>
                                      <p:cBhvr>
                                        <p:cTn id="367" dur="1" fill="hold">
                                          <p:stCondLst>
                                            <p:cond delay="0"/>
                                          </p:stCondLst>
                                        </p:cTn>
                                        <p:tgtEl>
                                          <p:spTgt spid="554">
                                            <p:txEl>
                                              <p:pRg st="8" end="8"/>
                                            </p:txEl>
                                          </p:spTgt>
                                        </p:tgtEl>
                                        <p:attrNameLst>
                                          <p:attrName>style.visibility</p:attrName>
                                        </p:attrNameLst>
                                      </p:cBhvr>
                                      <p:to>
                                        <p:strVal val="visible"/>
                                      </p:to>
                                    </p:set>
                                    <p:animEffect transition="in" filter="fade">
                                      <p:cBhvr>
                                        <p:cTn id="368" dur="500"/>
                                        <p:tgtEl>
                                          <p:spTgt spid="554">
                                            <p:txEl>
                                              <p:pRg st="8" end="8"/>
                                            </p:txEl>
                                          </p:spTgt>
                                        </p:tgtEl>
                                      </p:cBhvr>
                                    </p:animEffect>
                                  </p:childTnLst>
                                </p:cTn>
                              </p:par>
                            </p:childTnLst>
                          </p:cTn>
                        </p:par>
                        <p:par>
                          <p:cTn id="369" fill="hold">
                            <p:stCondLst>
                              <p:cond delay="26750"/>
                            </p:stCondLst>
                            <p:childTnLst>
                              <p:par>
                                <p:cTn id="370" presetID="10" presetClass="entr" presetSubtype="0" fill="hold" nodeType="afterEffect">
                                  <p:stCondLst>
                                    <p:cond delay="0"/>
                                  </p:stCondLst>
                                  <p:childTnLst>
                                    <p:set>
                                      <p:cBhvr>
                                        <p:cTn id="371" dur="1" fill="hold">
                                          <p:stCondLst>
                                            <p:cond delay="0"/>
                                          </p:stCondLst>
                                        </p:cTn>
                                        <p:tgtEl>
                                          <p:spTgt spid="525"/>
                                        </p:tgtEl>
                                        <p:attrNameLst>
                                          <p:attrName>style.visibility</p:attrName>
                                        </p:attrNameLst>
                                      </p:cBhvr>
                                      <p:to>
                                        <p:strVal val="visible"/>
                                      </p:to>
                                    </p:set>
                                    <p:animEffect transition="in" filter="fade">
                                      <p:cBhvr>
                                        <p:cTn id="372" dur="1000"/>
                                        <p:tgtEl>
                                          <p:spTgt spid="525"/>
                                        </p:tgtEl>
                                      </p:cBhvr>
                                    </p:animEffect>
                                  </p:childTnLst>
                                </p:cTn>
                              </p:par>
                              <p:par>
                                <p:cTn id="373" presetID="10" presetClass="entr" presetSubtype="0" fill="hold" nodeType="withEffect">
                                  <p:stCondLst>
                                    <p:cond delay="250"/>
                                  </p:stCondLst>
                                  <p:childTnLst>
                                    <p:set>
                                      <p:cBhvr>
                                        <p:cTn id="374" dur="1" fill="hold">
                                          <p:stCondLst>
                                            <p:cond delay="0"/>
                                          </p:stCondLst>
                                        </p:cTn>
                                        <p:tgtEl>
                                          <p:spTgt spid="563"/>
                                        </p:tgtEl>
                                        <p:attrNameLst>
                                          <p:attrName>style.visibility</p:attrName>
                                        </p:attrNameLst>
                                      </p:cBhvr>
                                      <p:to>
                                        <p:strVal val="visible"/>
                                      </p:to>
                                    </p:set>
                                    <p:animEffect transition="in" filter="fade">
                                      <p:cBhvr>
                                        <p:cTn id="375" dur="500"/>
                                        <p:tgtEl>
                                          <p:spTgt spid="563"/>
                                        </p:tgtEl>
                                      </p:cBhvr>
                                    </p:animEffect>
                                  </p:childTnLst>
                                </p:cTn>
                              </p:par>
                            </p:childTnLst>
                          </p:cTn>
                        </p:par>
                        <p:par>
                          <p:cTn id="376" fill="hold">
                            <p:stCondLst>
                              <p:cond delay="27750"/>
                            </p:stCondLst>
                            <p:childTnLst>
                              <p:par>
                                <p:cTn id="377" presetID="10" presetClass="entr" presetSubtype="0" fill="hold" nodeType="afterEffect">
                                  <p:stCondLst>
                                    <p:cond delay="0"/>
                                  </p:stCondLst>
                                  <p:childTnLst>
                                    <p:set>
                                      <p:cBhvr>
                                        <p:cTn id="378" dur="1" fill="hold">
                                          <p:stCondLst>
                                            <p:cond delay="0"/>
                                          </p:stCondLst>
                                        </p:cTn>
                                        <p:tgtEl>
                                          <p:spTgt spid="556"/>
                                        </p:tgtEl>
                                        <p:attrNameLst>
                                          <p:attrName>style.visibility</p:attrName>
                                        </p:attrNameLst>
                                      </p:cBhvr>
                                      <p:to>
                                        <p:strVal val="visible"/>
                                      </p:to>
                                    </p:set>
                                    <p:animEffect transition="in" filter="fade">
                                      <p:cBhvr>
                                        <p:cTn id="379" dur="500"/>
                                        <p:tgtEl>
                                          <p:spTgt spid="556"/>
                                        </p:tgtEl>
                                      </p:cBhvr>
                                    </p:animEffect>
                                  </p:childTnLst>
                                </p:cTn>
                              </p:par>
                              <p:par>
                                <p:cTn id="380" presetID="10" presetClass="entr" presetSubtype="0" fill="hold" nodeType="withEffect">
                                  <p:stCondLst>
                                    <p:cond delay="0"/>
                                  </p:stCondLst>
                                  <p:childTnLst>
                                    <p:set>
                                      <p:cBhvr>
                                        <p:cTn id="381" dur="1" fill="hold">
                                          <p:stCondLst>
                                            <p:cond delay="0"/>
                                          </p:stCondLst>
                                        </p:cTn>
                                        <p:tgtEl>
                                          <p:spTgt spid="555">
                                            <p:txEl>
                                              <p:pRg st="0" end="0"/>
                                            </p:txEl>
                                          </p:spTgt>
                                        </p:tgtEl>
                                        <p:attrNameLst>
                                          <p:attrName>style.visibility</p:attrName>
                                        </p:attrNameLst>
                                      </p:cBhvr>
                                      <p:to>
                                        <p:strVal val="visible"/>
                                      </p:to>
                                    </p:set>
                                    <p:animEffect transition="in" filter="fade">
                                      <p:cBhvr>
                                        <p:cTn id="382" dur="500"/>
                                        <p:tgtEl>
                                          <p:spTgt spid="555">
                                            <p:txEl>
                                              <p:pRg st="0" end="0"/>
                                            </p:txEl>
                                          </p:spTgt>
                                        </p:tgtEl>
                                      </p:cBhvr>
                                    </p:animEffect>
                                  </p:childTnLst>
                                </p:cTn>
                              </p:par>
                              <p:par>
                                <p:cTn id="383" presetID="10" presetClass="entr" presetSubtype="0" fill="hold" nodeType="withEffect">
                                  <p:stCondLst>
                                    <p:cond delay="0"/>
                                  </p:stCondLst>
                                  <p:childTnLst>
                                    <p:set>
                                      <p:cBhvr>
                                        <p:cTn id="384" dur="1" fill="hold">
                                          <p:stCondLst>
                                            <p:cond delay="0"/>
                                          </p:stCondLst>
                                        </p:cTn>
                                        <p:tgtEl>
                                          <p:spTgt spid="555">
                                            <p:txEl>
                                              <p:pRg st="1" end="1"/>
                                            </p:txEl>
                                          </p:spTgt>
                                        </p:tgtEl>
                                        <p:attrNameLst>
                                          <p:attrName>style.visibility</p:attrName>
                                        </p:attrNameLst>
                                      </p:cBhvr>
                                      <p:to>
                                        <p:strVal val="visible"/>
                                      </p:to>
                                    </p:set>
                                    <p:animEffect transition="in" filter="fade">
                                      <p:cBhvr>
                                        <p:cTn id="385" dur="500"/>
                                        <p:tgtEl>
                                          <p:spTgt spid="555">
                                            <p:txEl>
                                              <p:pRg st="1" end="1"/>
                                            </p:txEl>
                                          </p:spTgt>
                                        </p:tgtEl>
                                      </p:cBhvr>
                                    </p:animEffect>
                                  </p:childTnLst>
                                </p:cTn>
                              </p:par>
                              <p:par>
                                <p:cTn id="386" presetID="10" presetClass="entr" presetSubtype="0" fill="hold" nodeType="withEffect">
                                  <p:stCondLst>
                                    <p:cond delay="0"/>
                                  </p:stCondLst>
                                  <p:childTnLst>
                                    <p:set>
                                      <p:cBhvr>
                                        <p:cTn id="387" dur="1" fill="hold">
                                          <p:stCondLst>
                                            <p:cond delay="0"/>
                                          </p:stCondLst>
                                        </p:cTn>
                                        <p:tgtEl>
                                          <p:spTgt spid="555">
                                            <p:txEl>
                                              <p:pRg st="2" end="2"/>
                                            </p:txEl>
                                          </p:spTgt>
                                        </p:tgtEl>
                                        <p:attrNameLst>
                                          <p:attrName>style.visibility</p:attrName>
                                        </p:attrNameLst>
                                      </p:cBhvr>
                                      <p:to>
                                        <p:strVal val="visible"/>
                                      </p:to>
                                    </p:set>
                                    <p:animEffect transition="in" filter="fade">
                                      <p:cBhvr>
                                        <p:cTn id="388" dur="500"/>
                                        <p:tgtEl>
                                          <p:spTgt spid="555">
                                            <p:txEl>
                                              <p:pRg st="2" end="2"/>
                                            </p:txEl>
                                          </p:spTgt>
                                        </p:tgtEl>
                                      </p:cBhvr>
                                    </p:animEffect>
                                  </p:childTnLst>
                                </p:cTn>
                              </p:par>
                              <p:par>
                                <p:cTn id="389" presetID="10" presetClass="entr" presetSubtype="0" fill="hold" nodeType="withEffect">
                                  <p:stCondLst>
                                    <p:cond delay="0"/>
                                  </p:stCondLst>
                                  <p:childTnLst>
                                    <p:set>
                                      <p:cBhvr>
                                        <p:cTn id="390" dur="1" fill="hold">
                                          <p:stCondLst>
                                            <p:cond delay="0"/>
                                          </p:stCondLst>
                                        </p:cTn>
                                        <p:tgtEl>
                                          <p:spTgt spid="555">
                                            <p:txEl>
                                              <p:pRg st="3" end="3"/>
                                            </p:txEl>
                                          </p:spTgt>
                                        </p:tgtEl>
                                        <p:attrNameLst>
                                          <p:attrName>style.visibility</p:attrName>
                                        </p:attrNameLst>
                                      </p:cBhvr>
                                      <p:to>
                                        <p:strVal val="visible"/>
                                      </p:to>
                                    </p:set>
                                    <p:animEffect transition="in" filter="fade">
                                      <p:cBhvr>
                                        <p:cTn id="391" dur="500"/>
                                        <p:tgtEl>
                                          <p:spTgt spid="555">
                                            <p:txEl>
                                              <p:pRg st="3" end="3"/>
                                            </p:txEl>
                                          </p:spTgt>
                                        </p:tgtEl>
                                      </p:cBhvr>
                                    </p:animEffect>
                                  </p:childTnLst>
                                </p:cTn>
                              </p:par>
                              <p:par>
                                <p:cTn id="392" presetID="10" presetClass="entr" presetSubtype="0" fill="hold" nodeType="withEffect">
                                  <p:stCondLst>
                                    <p:cond delay="0"/>
                                  </p:stCondLst>
                                  <p:childTnLst>
                                    <p:set>
                                      <p:cBhvr>
                                        <p:cTn id="393" dur="1" fill="hold">
                                          <p:stCondLst>
                                            <p:cond delay="0"/>
                                          </p:stCondLst>
                                        </p:cTn>
                                        <p:tgtEl>
                                          <p:spTgt spid="555">
                                            <p:txEl>
                                              <p:pRg st="4" end="4"/>
                                            </p:txEl>
                                          </p:spTgt>
                                        </p:tgtEl>
                                        <p:attrNameLst>
                                          <p:attrName>style.visibility</p:attrName>
                                        </p:attrNameLst>
                                      </p:cBhvr>
                                      <p:to>
                                        <p:strVal val="visible"/>
                                      </p:to>
                                    </p:set>
                                    <p:animEffect transition="in" filter="fade">
                                      <p:cBhvr>
                                        <p:cTn id="394" dur="500"/>
                                        <p:tgtEl>
                                          <p:spTgt spid="555">
                                            <p:txEl>
                                              <p:pRg st="4" end="4"/>
                                            </p:txEl>
                                          </p:spTgt>
                                        </p:tgtEl>
                                      </p:cBhvr>
                                    </p:animEffect>
                                  </p:childTnLst>
                                </p:cTn>
                              </p:par>
                              <p:par>
                                <p:cTn id="395" presetID="10" presetClass="entr" presetSubtype="0" fill="hold" nodeType="withEffect">
                                  <p:stCondLst>
                                    <p:cond delay="0"/>
                                  </p:stCondLst>
                                  <p:childTnLst>
                                    <p:set>
                                      <p:cBhvr>
                                        <p:cTn id="396" dur="1" fill="hold">
                                          <p:stCondLst>
                                            <p:cond delay="0"/>
                                          </p:stCondLst>
                                        </p:cTn>
                                        <p:tgtEl>
                                          <p:spTgt spid="555">
                                            <p:txEl>
                                              <p:pRg st="5" end="5"/>
                                            </p:txEl>
                                          </p:spTgt>
                                        </p:tgtEl>
                                        <p:attrNameLst>
                                          <p:attrName>style.visibility</p:attrName>
                                        </p:attrNameLst>
                                      </p:cBhvr>
                                      <p:to>
                                        <p:strVal val="visible"/>
                                      </p:to>
                                    </p:set>
                                    <p:animEffect transition="in" filter="fade">
                                      <p:cBhvr>
                                        <p:cTn id="397" dur="500"/>
                                        <p:tgtEl>
                                          <p:spTgt spid="555">
                                            <p:txEl>
                                              <p:pRg st="5" end="5"/>
                                            </p:txEl>
                                          </p:spTgt>
                                        </p:tgtEl>
                                      </p:cBhvr>
                                    </p:animEffect>
                                  </p:childTnLst>
                                </p:cTn>
                              </p:par>
                              <p:par>
                                <p:cTn id="398" presetID="10" presetClass="entr" presetSubtype="0" fill="hold" nodeType="withEffect">
                                  <p:stCondLst>
                                    <p:cond delay="0"/>
                                  </p:stCondLst>
                                  <p:childTnLst>
                                    <p:set>
                                      <p:cBhvr>
                                        <p:cTn id="399" dur="1" fill="hold">
                                          <p:stCondLst>
                                            <p:cond delay="0"/>
                                          </p:stCondLst>
                                        </p:cTn>
                                        <p:tgtEl>
                                          <p:spTgt spid="555">
                                            <p:txEl>
                                              <p:pRg st="6" end="6"/>
                                            </p:txEl>
                                          </p:spTgt>
                                        </p:tgtEl>
                                        <p:attrNameLst>
                                          <p:attrName>style.visibility</p:attrName>
                                        </p:attrNameLst>
                                      </p:cBhvr>
                                      <p:to>
                                        <p:strVal val="visible"/>
                                      </p:to>
                                    </p:set>
                                    <p:animEffect transition="in" filter="fade">
                                      <p:cBhvr>
                                        <p:cTn id="400" dur="500"/>
                                        <p:tgtEl>
                                          <p:spTgt spid="555">
                                            <p:txEl>
                                              <p:pRg st="6" end="6"/>
                                            </p:txEl>
                                          </p:spTgt>
                                        </p:tgtEl>
                                      </p:cBhvr>
                                    </p:animEffect>
                                  </p:childTnLst>
                                </p:cTn>
                              </p:par>
                              <p:par>
                                <p:cTn id="401" presetID="10" presetClass="entr" presetSubtype="0" fill="hold" nodeType="withEffect">
                                  <p:stCondLst>
                                    <p:cond delay="0"/>
                                  </p:stCondLst>
                                  <p:childTnLst>
                                    <p:set>
                                      <p:cBhvr>
                                        <p:cTn id="402" dur="1" fill="hold">
                                          <p:stCondLst>
                                            <p:cond delay="0"/>
                                          </p:stCondLst>
                                        </p:cTn>
                                        <p:tgtEl>
                                          <p:spTgt spid="555">
                                            <p:txEl>
                                              <p:pRg st="7" end="7"/>
                                            </p:txEl>
                                          </p:spTgt>
                                        </p:tgtEl>
                                        <p:attrNameLst>
                                          <p:attrName>style.visibility</p:attrName>
                                        </p:attrNameLst>
                                      </p:cBhvr>
                                      <p:to>
                                        <p:strVal val="visible"/>
                                      </p:to>
                                    </p:set>
                                    <p:animEffect transition="in" filter="fade">
                                      <p:cBhvr>
                                        <p:cTn id="403" dur="500"/>
                                        <p:tgtEl>
                                          <p:spTgt spid="555">
                                            <p:txEl>
                                              <p:pRg st="7" end="7"/>
                                            </p:txEl>
                                          </p:spTgt>
                                        </p:tgtEl>
                                      </p:cBhvr>
                                    </p:animEffect>
                                  </p:childTnLst>
                                </p:cTn>
                              </p:par>
                              <p:par>
                                <p:cTn id="404" presetID="10" presetClass="entr" presetSubtype="0" fill="hold" nodeType="withEffect">
                                  <p:stCondLst>
                                    <p:cond delay="0"/>
                                  </p:stCondLst>
                                  <p:childTnLst>
                                    <p:set>
                                      <p:cBhvr>
                                        <p:cTn id="405" dur="1" fill="hold">
                                          <p:stCondLst>
                                            <p:cond delay="0"/>
                                          </p:stCondLst>
                                        </p:cTn>
                                        <p:tgtEl>
                                          <p:spTgt spid="555">
                                            <p:txEl>
                                              <p:pRg st="8" end="8"/>
                                            </p:txEl>
                                          </p:spTgt>
                                        </p:tgtEl>
                                        <p:attrNameLst>
                                          <p:attrName>style.visibility</p:attrName>
                                        </p:attrNameLst>
                                      </p:cBhvr>
                                      <p:to>
                                        <p:strVal val="visible"/>
                                      </p:to>
                                    </p:set>
                                    <p:animEffect transition="in" filter="fade">
                                      <p:cBhvr>
                                        <p:cTn id="406" dur="500"/>
                                        <p:tgtEl>
                                          <p:spTgt spid="555">
                                            <p:txEl>
                                              <p:pRg st="8" end="8"/>
                                            </p:txEl>
                                          </p:spTgt>
                                        </p:tgtEl>
                                      </p:cBhvr>
                                    </p:animEffect>
                                  </p:childTnLst>
                                </p:cTn>
                              </p:par>
                            </p:childTnLst>
                          </p:cTn>
                        </p:par>
                        <p:par>
                          <p:cTn id="407" fill="hold">
                            <p:stCondLst>
                              <p:cond delay="28250"/>
                            </p:stCondLst>
                            <p:childTnLst>
                              <p:par>
                                <p:cTn id="408" presetID="10" presetClass="entr" presetSubtype="0" fill="hold" nodeType="afterEffect">
                                  <p:stCondLst>
                                    <p:cond delay="0"/>
                                  </p:stCondLst>
                                  <p:childTnLst>
                                    <p:set>
                                      <p:cBhvr>
                                        <p:cTn id="409" dur="1" fill="hold">
                                          <p:stCondLst>
                                            <p:cond delay="0"/>
                                          </p:stCondLst>
                                        </p:cTn>
                                        <p:tgtEl>
                                          <p:spTgt spid="557">
                                            <p:txEl>
                                              <p:pRg st="0" end="0"/>
                                            </p:txEl>
                                          </p:spTgt>
                                        </p:tgtEl>
                                        <p:attrNameLst>
                                          <p:attrName>style.visibility</p:attrName>
                                        </p:attrNameLst>
                                      </p:cBhvr>
                                      <p:to>
                                        <p:strVal val="visible"/>
                                      </p:to>
                                    </p:set>
                                    <p:animEffect transition="in" filter="fade">
                                      <p:cBhvr>
                                        <p:cTn id="410" dur="500"/>
                                        <p:tgtEl>
                                          <p:spTgt spid="557">
                                            <p:txEl>
                                              <p:pRg st="0" end="0"/>
                                            </p:txEl>
                                          </p:spTgt>
                                        </p:tgtEl>
                                      </p:cBhvr>
                                    </p:animEffect>
                                  </p:childTnLst>
                                </p:cTn>
                              </p:par>
                            </p:childTnLst>
                          </p:cTn>
                        </p:par>
                        <p:par>
                          <p:cTn id="411" fill="hold">
                            <p:stCondLst>
                              <p:cond delay="28750"/>
                            </p:stCondLst>
                            <p:childTnLst>
                              <p:par>
                                <p:cTn id="412" presetID="10" presetClass="entr" presetSubtype="0" fill="hold" nodeType="afterEffect">
                                  <p:stCondLst>
                                    <p:cond delay="0"/>
                                  </p:stCondLst>
                                  <p:childTnLst>
                                    <p:set>
                                      <p:cBhvr>
                                        <p:cTn id="413" dur="1" fill="hold">
                                          <p:stCondLst>
                                            <p:cond delay="0"/>
                                          </p:stCondLst>
                                        </p:cTn>
                                        <p:tgtEl>
                                          <p:spTgt spid="557">
                                            <p:txEl>
                                              <p:pRg st="1" end="1"/>
                                            </p:txEl>
                                          </p:spTgt>
                                        </p:tgtEl>
                                        <p:attrNameLst>
                                          <p:attrName>style.visibility</p:attrName>
                                        </p:attrNameLst>
                                      </p:cBhvr>
                                      <p:to>
                                        <p:strVal val="visible"/>
                                      </p:to>
                                    </p:set>
                                    <p:animEffect transition="in" filter="fade">
                                      <p:cBhvr>
                                        <p:cTn id="414" dur="500"/>
                                        <p:tgtEl>
                                          <p:spTgt spid="557">
                                            <p:txEl>
                                              <p:pRg st="1" end="1"/>
                                            </p:txEl>
                                          </p:spTgt>
                                        </p:tgtEl>
                                      </p:cBhvr>
                                    </p:animEffect>
                                  </p:childTnLst>
                                </p:cTn>
                              </p:par>
                            </p:childTnLst>
                          </p:cTn>
                        </p:par>
                        <p:par>
                          <p:cTn id="415" fill="hold">
                            <p:stCondLst>
                              <p:cond delay="29250"/>
                            </p:stCondLst>
                            <p:childTnLst>
                              <p:par>
                                <p:cTn id="416" presetID="10" presetClass="entr" presetSubtype="0" fill="hold" nodeType="afterEffect">
                                  <p:stCondLst>
                                    <p:cond delay="0"/>
                                  </p:stCondLst>
                                  <p:childTnLst>
                                    <p:set>
                                      <p:cBhvr>
                                        <p:cTn id="417" dur="1" fill="hold">
                                          <p:stCondLst>
                                            <p:cond delay="0"/>
                                          </p:stCondLst>
                                        </p:cTn>
                                        <p:tgtEl>
                                          <p:spTgt spid="557">
                                            <p:txEl>
                                              <p:pRg st="2" end="2"/>
                                            </p:txEl>
                                          </p:spTgt>
                                        </p:tgtEl>
                                        <p:attrNameLst>
                                          <p:attrName>style.visibility</p:attrName>
                                        </p:attrNameLst>
                                      </p:cBhvr>
                                      <p:to>
                                        <p:strVal val="visible"/>
                                      </p:to>
                                    </p:set>
                                    <p:animEffect transition="in" filter="fade">
                                      <p:cBhvr>
                                        <p:cTn id="418" dur="500"/>
                                        <p:tgtEl>
                                          <p:spTgt spid="557">
                                            <p:txEl>
                                              <p:pRg st="2" end="2"/>
                                            </p:txEl>
                                          </p:spTgt>
                                        </p:tgtEl>
                                      </p:cBhvr>
                                    </p:animEffect>
                                  </p:childTnLst>
                                </p:cTn>
                              </p:par>
                            </p:childTnLst>
                          </p:cTn>
                        </p:par>
                        <p:par>
                          <p:cTn id="419" fill="hold">
                            <p:stCondLst>
                              <p:cond delay="29750"/>
                            </p:stCondLst>
                            <p:childTnLst>
                              <p:par>
                                <p:cTn id="420" presetID="10" presetClass="entr" presetSubtype="0" fill="hold" nodeType="afterEffect">
                                  <p:stCondLst>
                                    <p:cond delay="0"/>
                                  </p:stCondLst>
                                  <p:childTnLst>
                                    <p:set>
                                      <p:cBhvr>
                                        <p:cTn id="421" dur="1" fill="hold">
                                          <p:stCondLst>
                                            <p:cond delay="0"/>
                                          </p:stCondLst>
                                        </p:cTn>
                                        <p:tgtEl>
                                          <p:spTgt spid="557">
                                            <p:txEl>
                                              <p:pRg st="3" end="3"/>
                                            </p:txEl>
                                          </p:spTgt>
                                        </p:tgtEl>
                                        <p:attrNameLst>
                                          <p:attrName>style.visibility</p:attrName>
                                        </p:attrNameLst>
                                      </p:cBhvr>
                                      <p:to>
                                        <p:strVal val="visible"/>
                                      </p:to>
                                    </p:set>
                                    <p:animEffect transition="in" filter="fade">
                                      <p:cBhvr>
                                        <p:cTn id="422" dur="500"/>
                                        <p:tgtEl>
                                          <p:spTgt spid="557">
                                            <p:txEl>
                                              <p:pRg st="3" end="3"/>
                                            </p:txEl>
                                          </p:spTgt>
                                        </p:tgtEl>
                                      </p:cBhvr>
                                    </p:animEffect>
                                  </p:childTnLst>
                                </p:cTn>
                              </p:par>
                            </p:childTnLst>
                          </p:cTn>
                        </p:par>
                        <p:par>
                          <p:cTn id="423" fill="hold">
                            <p:stCondLst>
                              <p:cond delay="30250"/>
                            </p:stCondLst>
                            <p:childTnLst>
                              <p:par>
                                <p:cTn id="424" presetID="10" presetClass="entr" presetSubtype="0" fill="hold" nodeType="afterEffect">
                                  <p:stCondLst>
                                    <p:cond delay="0"/>
                                  </p:stCondLst>
                                  <p:childTnLst>
                                    <p:set>
                                      <p:cBhvr>
                                        <p:cTn id="425" dur="1" fill="hold">
                                          <p:stCondLst>
                                            <p:cond delay="0"/>
                                          </p:stCondLst>
                                        </p:cTn>
                                        <p:tgtEl>
                                          <p:spTgt spid="557">
                                            <p:txEl>
                                              <p:pRg st="4" end="4"/>
                                            </p:txEl>
                                          </p:spTgt>
                                        </p:tgtEl>
                                        <p:attrNameLst>
                                          <p:attrName>style.visibility</p:attrName>
                                        </p:attrNameLst>
                                      </p:cBhvr>
                                      <p:to>
                                        <p:strVal val="visible"/>
                                      </p:to>
                                    </p:set>
                                    <p:animEffect transition="in" filter="fade">
                                      <p:cBhvr>
                                        <p:cTn id="426" dur="500"/>
                                        <p:tgtEl>
                                          <p:spTgt spid="557">
                                            <p:txEl>
                                              <p:pRg st="4" end="4"/>
                                            </p:txEl>
                                          </p:spTgt>
                                        </p:tgtEl>
                                      </p:cBhvr>
                                    </p:animEffect>
                                  </p:childTnLst>
                                </p:cTn>
                              </p:par>
                            </p:childTnLst>
                          </p:cTn>
                        </p:par>
                        <p:par>
                          <p:cTn id="427" fill="hold">
                            <p:stCondLst>
                              <p:cond delay="30750"/>
                            </p:stCondLst>
                            <p:childTnLst>
                              <p:par>
                                <p:cTn id="428" presetID="10" presetClass="entr" presetSubtype="0" fill="hold" nodeType="afterEffect">
                                  <p:stCondLst>
                                    <p:cond delay="0"/>
                                  </p:stCondLst>
                                  <p:childTnLst>
                                    <p:set>
                                      <p:cBhvr>
                                        <p:cTn id="429" dur="1" fill="hold">
                                          <p:stCondLst>
                                            <p:cond delay="0"/>
                                          </p:stCondLst>
                                        </p:cTn>
                                        <p:tgtEl>
                                          <p:spTgt spid="557">
                                            <p:txEl>
                                              <p:pRg st="5" end="5"/>
                                            </p:txEl>
                                          </p:spTgt>
                                        </p:tgtEl>
                                        <p:attrNameLst>
                                          <p:attrName>style.visibility</p:attrName>
                                        </p:attrNameLst>
                                      </p:cBhvr>
                                      <p:to>
                                        <p:strVal val="visible"/>
                                      </p:to>
                                    </p:set>
                                    <p:animEffect transition="in" filter="fade">
                                      <p:cBhvr>
                                        <p:cTn id="430" dur="500"/>
                                        <p:tgtEl>
                                          <p:spTgt spid="557">
                                            <p:txEl>
                                              <p:pRg st="5" end="5"/>
                                            </p:txEl>
                                          </p:spTgt>
                                        </p:tgtEl>
                                      </p:cBhvr>
                                    </p:animEffect>
                                  </p:childTnLst>
                                </p:cTn>
                              </p:par>
                            </p:childTnLst>
                          </p:cTn>
                        </p:par>
                        <p:par>
                          <p:cTn id="431" fill="hold">
                            <p:stCondLst>
                              <p:cond delay="31250"/>
                            </p:stCondLst>
                            <p:childTnLst>
                              <p:par>
                                <p:cTn id="432" presetID="10" presetClass="entr" presetSubtype="0" fill="hold" nodeType="afterEffect">
                                  <p:stCondLst>
                                    <p:cond delay="0"/>
                                  </p:stCondLst>
                                  <p:childTnLst>
                                    <p:set>
                                      <p:cBhvr>
                                        <p:cTn id="433" dur="1" fill="hold">
                                          <p:stCondLst>
                                            <p:cond delay="0"/>
                                          </p:stCondLst>
                                        </p:cTn>
                                        <p:tgtEl>
                                          <p:spTgt spid="557">
                                            <p:txEl>
                                              <p:pRg st="6" end="6"/>
                                            </p:txEl>
                                          </p:spTgt>
                                        </p:tgtEl>
                                        <p:attrNameLst>
                                          <p:attrName>style.visibility</p:attrName>
                                        </p:attrNameLst>
                                      </p:cBhvr>
                                      <p:to>
                                        <p:strVal val="visible"/>
                                      </p:to>
                                    </p:set>
                                    <p:animEffect transition="in" filter="fade">
                                      <p:cBhvr>
                                        <p:cTn id="434" dur="500"/>
                                        <p:tgtEl>
                                          <p:spTgt spid="557">
                                            <p:txEl>
                                              <p:pRg st="6" end="6"/>
                                            </p:txEl>
                                          </p:spTgt>
                                        </p:tgtEl>
                                      </p:cBhvr>
                                    </p:animEffect>
                                  </p:childTnLst>
                                </p:cTn>
                              </p:par>
                            </p:childTnLst>
                          </p:cTn>
                        </p:par>
                        <p:par>
                          <p:cTn id="435" fill="hold">
                            <p:stCondLst>
                              <p:cond delay="31750"/>
                            </p:stCondLst>
                            <p:childTnLst>
                              <p:par>
                                <p:cTn id="436" presetID="10" presetClass="entr" presetSubtype="0" fill="hold" nodeType="afterEffect">
                                  <p:stCondLst>
                                    <p:cond delay="0"/>
                                  </p:stCondLst>
                                  <p:childTnLst>
                                    <p:set>
                                      <p:cBhvr>
                                        <p:cTn id="437" dur="1" fill="hold">
                                          <p:stCondLst>
                                            <p:cond delay="0"/>
                                          </p:stCondLst>
                                        </p:cTn>
                                        <p:tgtEl>
                                          <p:spTgt spid="557">
                                            <p:txEl>
                                              <p:pRg st="7" end="7"/>
                                            </p:txEl>
                                          </p:spTgt>
                                        </p:tgtEl>
                                        <p:attrNameLst>
                                          <p:attrName>style.visibility</p:attrName>
                                        </p:attrNameLst>
                                      </p:cBhvr>
                                      <p:to>
                                        <p:strVal val="visible"/>
                                      </p:to>
                                    </p:set>
                                    <p:animEffect transition="in" filter="fade">
                                      <p:cBhvr>
                                        <p:cTn id="438" dur="500"/>
                                        <p:tgtEl>
                                          <p:spTgt spid="557">
                                            <p:txEl>
                                              <p:pRg st="7" end="7"/>
                                            </p:txEl>
                                          </p:spTgt>
                                        </p:tgtEl>
                                      </p:cBhvr>
                                    </p:animEffect>
                                  </p:childTnLst>
                                </p:cTn>
                              </p:par>
                            </p:childTnLst>
                          </p:cTn>
                        </p:par>
                        <p:par>
                          <p:cTn id="439" fill="hold">
                            <p:stCondLst>
                              <p:cond delay="32250"/>
                            </p:stCondLst>
                            <p:childTnLst>
                              <p:par>
                                <p:cTn id="440" presetID="10" presetClass="entr" presetSubtype="0" fill="hold" nodeType="afterEffect">
                                  <p:stCondLst>
                                    <p:cond delay="0"/>
                                  </p:stCondLst>
                                  <p:childTnLst>
                                    <p:set>
                                      <p:cBhvr>
                                        <p:cTn id="441" dur="1" fill="hold">
                                          <p:stCondLst>
                                            <p:cond delay="0"/>
                                          </p:stCondLst>
                                        </p:cTn>
                                        <p:tgtEl>
                                          <p:spTgt spid="557">
                                            <p:txEl>
                                              <p:pRg st="8" end="8"/>
                                            </p:txEl>
                                          </p:spTgt>
                                        </p:tgtEl>
                                        <p:attrNameLst>
                                          <p:attrName>style.visibility</p:attrName>
                                        </p:attrNameLst>
                                      </p:cBhvr>
                                      <p:to>
                                        <p:strVal val="visible"/>
                                      </p:to>
                                    </p:set>
                                    <p:animEffect transition="in" filter="fade">
                                      <p:cBhvr>
                                        <p:cTn id="442" dur="500"/>
                                        <p:tgtEl>
                                          <p:spTgt spid="557">
                                            <p:txEl>
                                              <p:pRg st="8" end="8"/>
                                            </p:txEl>
                                          </p:spTgt>
                                        </p:tgtEl>
                                      </p:cBhvr>
                                    </p:animEffect>
                                  </p:childTnLst>
                                </p:cTn>
                              </p:par>
                            </p:childTnLst>
                          </p:cTn>
                        </p:par>
                        <p:par>
                          <p:cTn id="443" fill="hold">
                            <p:stCondLst>
                              <p:cond delay="32750"/>
                            </p:stCondLst>
                            <p:childTnLst>
                              <p:par>
                                <p:cTn id="444" presetID="10" presetClass="entr" presetSubtype="0" fill="hold" nodeType="afterEffect">
                                  <p:stCondLst>
                                    <p:cond delay="0"/>
                                  </p:stCondLst>
                                  <p:childTnLst>
                                    <p:set>
                                      <p:cBhvr>
                                        <p:cTn id="445" dur="1" fill="hold">
                                          <p:stCondLst>
                                            <p:cond delay="0"/>
                                          </p:stCondLst>
                                        </p:cTn>
                                        <p:tgtEl>
                                          <p:spTgt spid="526"/>
                                        </p:tgtEl>
                                        <p:attrNameLst>
                                          <p:attrName>style.visibility</p:attrName>
                                        </p:attrNameLst>
                                      </p:cBhvr>
                                      <p:to>
                                        <p:strVal val="visible"/>
                                      </p:to>
                                    </p:set>
                                    <p:animEffect transition="in" filter="fade">
                                      <p:cBhvr>
                                        <p:cTn id="446" dur="1000"/>
                                        <p:tgtEl>
                                          <p:spTgt spid="526"/>
                                        </p:tgtEl>
                                      </p:cBhvr>
                                    </p:animEffect>
                                  </p:childTnLst>
                                </p:cTn>
                              </p:par>
                              <p:par>
                                <p:cTn id="447" presetID="10" presetClass="entr" presetSubtype="0" fill="hold" nodeType="withEffect">
                                  <p:stCondLst>
                                    <p:cond delay="250"/>
                                  </p:stCondLst>
                                  <p:childTnLst>
                                    <p:set>
                                      <p:cBhvr>
                                        <p:cTn id="448" dur="1" fill="hold">
                                          <p:stCondLst>
                                            <p:cond delay="0"/>
                                          </p:stCondLst>
                                        </p:cTn>
                                        <p:tgtEl>
                                          <p:spTgt spid="565"/>
                                        </p:tgtEl>
                                        <p:attrNameLst>
                                          <p:attrName>style.visibility</p:attrName>
                                        </p:attrNameLst>
                                      </p:cBhvr>
                                      <p:to>
                                        <p:strVal val="visible"/>
                                      </p:to>
                                    </p:set>
                                    <p:animEffect transition="in" filter="fade">
                                      <p:cBhvr>
                                        <p:cTn id="449" dur="500"/>
                                        <p:tgtEl>
                                          <p:spTgt spid="565"/>
                                        </p:tgtEl>
                                      </p:cBhvr>
                                    </p:animEffect>
                                  </p:childTnLst>
                                </p:cTn>
                              </p:par>
                            </p:childTnLst>
                          </p:cTn>
                        </p:par>
                        <p:par>
                          <p:cTn id="450" fill="hold">
                            <p:stCondLst>
                              <p:cond delay="33750"/>
                            </p:stCondLst>
                            <p:childTnLst>
                              <p:par>
                                <p:cTn id="451" presetID="10" presetClass="entr" presetSubtype="0" fill="hold" nodeType="afterEffect">
                                  <p:stCondLst>
                                    <p:cond delay="0"/>
                                  </p:stCondLst>
                                  <p:childTnLst>
                                    <p:set>
                                      <p:cBhvr>
                                        <p:cTn id="452" dur="1" fill="hold">
                                          <p:stCondLst>
                                            <p:cond delay="0"/>
                                          </p:stCondLst>
                                        </p:cTn>
                                        <p:tgtEl>
                                          <p:spTgt spid="559"/>
                                        </p:tgtEl>
                                        <p:attrNameLst>
                                          <p:attrName>style.visibility</p:attrName>
                                        </p:attrNameLst>
                                      </p:cBhvr>
                                      <p:to>
                                        <p:strVal val="visible"/>
                                      </p:to>
                                    </p:set>
                                    <p:animEffect transition="in" filter="fade">
                                      <p:cBhvr>
                                        <p:cTn id="453" dur="500"/>
                                        <p:tgtEl>
                                          <p:spTgt spid="559"/>
                                        </p:tgtEl>
                                      </p:cBhvr>
                                    </p:animEffect>
                                  </p:childTnLst>
                                </p:cTn>
                              </p:par>
                              <p:par>
                                <p:cTn id="454" presetID="10" presetClass="entr" presetSubtype="0" fill="hold" nodeType="withEffect">
                                  <p:stCondLst>
                                    <p:cond delay="0"/>
                                  </p:stCondLst>
                                  <p:childTnLst>
                                    <p:set>
                                      <p:cBhvr>
                                        <p:cTn id="455" dur="1" fill="hold">
                                          <p:stCondLst>
                                            <p:cond delay="0"/>
                                          </p:stCondLst>
                                        </p:cTn>
                                        <p:tgtEl>
                                          <p:spTgt spid="558">
                                            <p:txEl>
                                              <p:pRg st="0" end="0"/>
                                            </p:txEl>
                                          </p:spTgt>
                                        </p:tgtEl>
                                        <p:attrNameLst>
                                          <p:attrName>style.visibility</p:attrName>
                                        </p:attrNameLst>
                                      </p:cBhvr>
                                      <p:to>
                                        <p:strVal val="visible"/>
                                      </p:to>
                                    </p:set>
                                    <p:animEffect transition="in" filter="fade">
                                      <p:cBhvr>
                                        <p:cTn id="456" dur="500"/>
                                        <p:tgtEl>
                                          <p:spTgt spid="558">
                                            <p:txEl>
                                              <p:pRg st="0" end="0"/>
                                            </p:txEl>
                                          </p:spTgt>
                                        </p:tgtEl>
                                      </p:cBhvr>
                                    </p:animEffect>
                                  </p:childTnLst>
                                </p:cTn>
                              </p:par>
                              <p:par>
                                <p:cTn id="457" presetID="10" presetClass="entr" presetSubtype="0" fill="hold" nodeType="withEffect">
                                  <p:stCondLst>
                                    <p:cond delay="0"/>
                                  </p:stCondLst>
                                  <p:childTnLst>
                                    <p:set>
                                      <p:cBhvr>
                                        <p:cTn id="458" dur="1" fill="hold">
                                          <p:stCondLst>
                                            <p:cond delay="0"/>
                                          </p:stCondLst>
                                        </p:cTn>
                                        <p:tgtEl>
                                          <p:spTgt spid="558">
                                            <p:txEl>
                                              <p:pRg st="1" end="1"/>
                                            </p:txEl>
                                          </p:spTgt>
                                        </p:tgtEl>
                                        <p:attrNameLst>
                                          <p:attrName>style.visibility</p:attrName>
                                        </p:attrNameLst>
                                      </p:cBhvr>
                                      <p:to>
                                        <p:strVal val="visible"/>
                                      </p:to>
                                    </p:set>
                                    <p:animEffect transition="in" filter="fade">
                                      <p:cBhvr>
                                        <p:cTn id="459" dur="500"/>
                                        <p:tgtEl>
                                          <p:spTgt spid="558">
                                            <p:txEl>
                                              <p:pRg st="1" end="1"/>
                                            </p:txEl>
                                          </p:spTgt>
                                        </p:tgtEl>
                                      </p:cBhvr>
                                    </p:animEffect>
                                  </p:childTnLst>
                                </p:cTn>
                              </p:par>
                              <p:par>
                                <p:cTn id="460" presetID="10" presetClass="entr" presetSubtype="0" fill="hold" nodeType="withEffect">
                                  <p:stCondLst>
                                    <p:cond delay="0"/>
                                  </p:stCondLst>
                                  <p:childTnLst>
                                    <p:set>
                                      <p:cBhvr>
                                        <p:cTn id="461" dur="1" fill="hold">
                                          <p:stCondLst>
                                            <p:cond delay="0"/>
                                          </p:stCondLst>
                                        </p:cTn>
                                        <p:tgtEl>
                                          <p:spTgt spid="558">
                                            <p:txEl>
                                              <p:pRg st="2" end="2"/>
                                            </p:txEl>
                                          </p:spTgt>
                                        </p:tgtEl>
                                        <p:attrNameLst>
                                          <p:attrName>style.visibility</p:attrName>
                                        </p:attrNameLst>
                                      </p:cBhvr>
                                      <p:to>
                                        <p:strVal val="visible"/>
                                      </p:to>
                                    </p:set>
                                    <p:animEffect transition="in" filter="fade">
                                      <p:cBhvr>
                                        <p:cTn id="462" dur="500"/>
                                        <p:tgtEl>
                                          <p:spTgt spid="558">
                                            <p:txEl>
                                              <p:pRg st="2" end="2"/>
                                            </p:txEl>
                                          </p:spTgt>
                                        </p:tgtEl>
                                      </p:cBhvr>
                                    </p:animEffect>
                                  </p:childTnLst>
                                </p:cTn>
                              </p:par>
                              <p:par>
                                <p:cTn id="463" presetID="10" presetClass="entr" presetSubtype="0" fill="hold" nodeType="withEffect">
                                  <p:stCondLst>
                                    <p:cond delay="0"/>
                                  </p:stCondLst>
                                  <p:childTnLst>
                                    <p:set>
                                      <p:cBhvr>
                                        <p:cTn id="464" dur="1" fill="hold">
                                          <p:stCondLst>
                                            <p:cond delay="0"/>
                                          </p:stCondLst>
                                        </p:cTn>
                                        <p:tgtEl>
                                          <p:spTgt spid="558">
                                            <p:txEl>
                                              <p:pRg st="3" end="3"/>
                                            </p:txEl>
                                          </p:spTgt>
                                        </p:tgtEl>
                                        <p:attrNameLst>
                                          <p:attrName>style.visibility</p:attrName>
                                        </p:attrNameLst>
                                      </p:cBhvr>
                                      <p:to>
                                        <p:strVal val="visible"/>
                                      </p:to>
                                    </p:set>
                                    <p:animEffect transition="in" filter="fade">
                                      <p:cBhvr>
                                        <p:cTn id="465" dur="500"/>
                                        <p:tgtEl>
                                          <p:spTgt spid="558">
                                            <p:txEl>
                                              <p:pRg st="3" end="3"/>
                                            </p:txEl>
                                          </p:spTgt>
                                        </p:tgtEl>
                                      </p:cBhvr>
                                    </p:animEffect>
                                  </p:childTnLst>
                                </p:cTn>
                              </p:par>
                              <p:par>
                                <p:cTn id="466" presetID="10" presetClass="entr" presetSubtype="0" fill="hold" nodeType="withEffect">
                                  <p:stCondLst>
                                    <p:cond delay="0"/>
                                  </p:stCondLst>
                                  <p:childTnLst>
                                    <p:set>
                                      <p:cBhvr>
                                        <p:cTn id="467" dur="1" fill="hold">
                                          <p:stCondLst>
                                            <p:cond delay="0"/>
                                          </p:stCondLst>
                                        </p:cTn>
                                        <p:tgtEl>
                                          <p:spTgt spid="558">
                                            <p:txEl>
                                              <p:pRg st="4" end="4"/>
                                            </p:txEl>
                                          </p:spTgt>
                                        </p:tgtEl>
                                        <p:attrNameLst>
                                          <p:attrName>style.visibility</p:attrName>
                                        </p:attrNameLst>
                                      </p:cBhvr>
                                      <p:to>
                                        <p:strVal val="visible"/>
                                      </p:to>
                                    </p:set>
                                    <p:animEffect transition="in" filter="fade">
                                      <p:cBhvr>
                                        <p:cTn id="468" dur="500"/>
                                        <p:tgtEl>
                                          <p:spTgt spid="558">
                                            <p:txEl>
                                              <p:pRg st="4" end="4"/>
                                            </p:txEl>
                                          </p:spTgt>
                                        </p:tgtEl>
                                      </p:cBhvr>
                                    </p:animEffect>
                                  </p:childTnLst>
                                </p:cTn>
                              </p:par>
                              <p:par>
                                <p:cTn id="469" presetID="10" presetClass="entr" presetSubtype="0" fill="hold" nodeType="withEffect">
                                  <p:stCondLst>
                                    <p:cond delay="0"/>
                                  </p:stCondLst>
                                  <p:childTnLst>
                                    <p:set>
                                      <p:cBhvr>
                                        <p:cTn id="470" dur="1" fill="hold">
                                          <p:stCondLst>
                                            <p:cond delay="0"/>
                                          </p:stCondLst>
                                        </p:cTn>
                                        <p:tgtEl>
                                          <p:spTgt spid="558">
                                            <p:txEl>
                                              <p:pRg st="5" end="5"/>
                                            </p:txEl>
                                          </p:spTgt>
                                        </p:tgtEl>
                                        <p:attrNameLst>
                                          <p:attrName>style.visibility</p:attrName>
                                        </p:attrNameLst>
                                      </p:cBhvr>
                                      <p:to>
                                        <p:strVal val="visible"/>
                                      </p:to>
                                    </p:set>
                                    <p:animEffect transition="in" filter="fade">
                                      <p:cBhvr>
                                        <p:cTn id="471" dur="500"/>
                                        <p:tgtEl>
                                          <p:spTgt spid="558">
                                            <p:txEl>
                                              <p:pRg st="5" end="5"/>
                                            </p:txEl>
                                          </p:spTgt>
                                        </p:tgtEl>
                                      </p:cBhvr>
                                    </p:animEffect>
                                  </p:childTnLst>
                                </p:cTn>
                              </p:par>
                              <p:par>
                                <p:cTn id="472" presetID="10" presetClass="entr" presetSubtype="0" fill="hold" nodeType="withEffect">
                                  <p:stCondLst>
                                    <p:cond delay="0"/>
                                  </p:stCondLst>
                                  <p:childTnLst>
                                    <p:set>
                                      <p:cBhvr>
                                        <p:cTn id="473" dur="1" fill="hold">
                                          <p:stCondLst>
                                            <p:cond delay="0"/>
                                          </p:stCondLst>
                                        </p:cTn>
                                        <p:tgtEl>
                                          <p:spTgt spid="558">
                                            <p:txEl>
                                              <p:pRg st="6" end="6"/>
                                            </p:txEl>
                                          </p:spTgt>
                                        </p:tgtEl>
                                        <p:attrNameLst>
                                          <p:attrName>style.visibility</p:attrName>
                                        </p:attrNameLst>
                                      </p:cBhvr>
                                      <p:to>
                                        <p:strVal val="visible"/>
                                      </p:to>
                                    </p:set>
                                    <p:animEffect transition="in" filter="fade">
                                      <p:cBhvr>
                                        <p:cTn id="474" dur="500"/>
                                        <p:tgtEl>
                                          <p:spTgt spid="558">
                                            <p:txEl>
                                              <p:pRg st="6" end="6"/>
                                            </p:txEl>
                                          </p:spTgt>
                                        </p:tgtEl>
                                      </p:cBhvr>
                                    </p:animEffect>
                                  </p:childTnLst>
                                </p:cTn>
                              </p:par>
                              <p:par>
                                <p:cTn id="475" presetID="10" presetClass="entr" presetSubtype="0" fill="hold" nodeType="withEffect">
                                  <p:stCondLst>
                                    <p:cond delay="0"/>
                                  </p:stCondLst>
                                  <p:childTnLst>
                                    <p:set>
                                      <p:cBhvr>
                                        <p:cTn id="476" dur="1" fill="hold">
                                          <p:stCondLst>
                                            <p:cond delay="0"/>
                                          </p:stCondLst>
                                        </p:cTn>
                                        <p:tgtEl>
                                          <p:spTgt spid="558">
                                            <p:txEl>
                                              <p:pRg st="7" end="7"/>
                                            </p:txEl>
                                          </p:spTgt>
                                        </p:tgtEl>
                                        <p:attrNameLst>
                                          <p:attrName>style.visibility</p:attrName>
                                        </p:attrNameLst>
                                      </p:cBhvr>
                                      <p:to>
                                        <p:strVal val="visible"/>
                                      </p:to>
                                    </p:set>
                                    <p:animEffect transition="in" filter="fade">
                                      <p:cBhvr>
                                        <p:cTn id="477" dur="500"/>
                                        <p:tgtEl>
                                          <p:spTgt spid="558">
                                            <p:txEl>
                                              <p:pRg st="7" end="7"/>
                                            </p:txEl>
                                          </p:spTgt>
                                        </p:tgtEl>
                                      </p:cBhvr>
                                    </p:animEffect>
                                  </p:childTnLst>
                                </p:cTn>
                              </p:par>
                              <p:par>
                                <p:cTn id="478" presetID="10" presetClass="entr" presetSubtype="0" fill="hold" nodeType="withEffect">
                                  <p:stCondLst>
                                    <p:cond delay="0"/>
                                  </p:stCondLst>
                                  <p:childTnLst>
                                    <p:set>
                                      <p:cBhvr>
                                        <p:cTn id="479" dur="1" fill="hold">
                                          <p:stCondLst>
                                            <p:cond delay="0"/>
                                          </p:stCondLst>
                                        </p:cTn>
                                        <p:tgtEl>
                                          <p:spTgt spid="558">
                                            <p:txEl>
                                              <p:pRg st="8" end="8"/>
                                            </p:txEl>
                                          </p:spTgt>
                                        </p:tgtEl>
                                        <p:attrNameLst>
                                          <p:attrName>style.visibility</p:attrName>
                                        </p:attrNameLst>
                                      </p:cBhvr>
                                      <p:to>
                                        <p:strVal val="visible"/>
                                      </p:to>
                                    </p:set>
                                    <p:animEffect transition="in" filter="fade">
                                      <p:cBhvr>
                                        <p:cTn id="480" dur="500"/>
                                        <p:tgtEl>
                                          <p:spTgt spid="558">
                                            <p:txEl>
                                              <p:pRg st="8" end="8"/>
                                            </p:txEl>
                                          </p:spTgt>
                                        </p:tgtEl>
                                      </p:cBhvr>
                                    </p:animEffect>
                                  </p:childTnLst>
                                </p:cTn>
                              </p:par>
                            </p:childTnLst>
                          </p:cTn>
                        </p:par>
                        <p:par>
                          <p:cTn id="481" fill="hold">
                            <p:stCondLst>
                              <p:cond delay="34250"/>
                            </p:stCondLst>
                            <p:childTnLst>
                              <p:par>
                                <p:cTn id="482" presetID="10" presetClass="entr" presetSubtype="0" fill="hold" nodeType="afterEffect">
                                  <p:stCondLst>
                                    <p:cond delay="0"/>
                                  </p:stCondLst>
                                  <p:childTnLst>
                                    <p:set>
                                      <p:cBhvr>
                                        <p:cTn id="483" dur="1" fill="hold">
                                          <p:stCondLst>
                                            <p:cond delay="0"/>
                                          </p:stCondLst>
                                        </p:cTn>
                                        <p:tgtEl>
                                          <p:spTgt spid="560">
                                            <p:txEl>
                                              <p:pRg st="0" end="0"/>
                                            </p:txEl>
                                          </p:spTgt>
                                        </p:tgtEl>
                                        <p:attrNameLst>
                                          <p:attrName>style.visibility</p:attrName>
                                        </p:attrNameLst>
                                      </p:cBhvr>
                                      <p:to>
                                        <p:strVal val="visible"/>
                                      </p:to>
                                    </p:set>
                                    <p:animEffect transition="in" filter="fade">
                                      <p:cBhvr>
                                        <p:cTn id="484" dur="500"/>
                                        <p:tgtEl>
                                          <p:spTgt spid="560">
                                            <p:txEl>
                                              <p:pRg st="0" end="0"/>
                                            </p:txEl>
                                          </p:spTgt>
                                        </p:tgtEl>
                                      </p:cBhvr>
                                    </p:animEffect>
                                  </p:childTnLst>
                                </p:cTn>
                              </p:par>
                            </p:childTnLst>
                          </p:cTn>
                        </p:par>
                        <p:par>
                          <p:cTn id="485" fill="hold">
                            <p:stCondLst>
                              <p:cond delay="34750"/>
                            </p:stCondLst>
                            <p:childTnLst>
                              <p:par>
                                <p:cTn id="486" presetID="10" presetClass="entr" presetSubtype="0" fill="hold" nodeType="afterEffect">
                                  <p:stCondLst>
                                    <p:cond delay="0"/>
                                  </p:stCondLst>
                                  <p:childTnLst>
                                    <p:set>
                                      <p:cBhvr>
                                        <p:cTn id="487" dur="1" fill="hold">
                                          <p:stCondLst>
                                            <p:cond delay="0"/>
                                          </p:stCondLst>
                                        </p:cTn>
                                        <p:tgtEl>
                                          <p:spTgt spid="560">
                                            <p:txEl>
                                              <p:pRg st="1" end="1"/>
                                            </p:txEl>
                                          </p:spTgt>
                                        </p:tgtEl>
                                        <p:attrNameLst>
                                          <p:attrName>style.visibility</p:attrName>
                                        </p:attrNameLst>
                                      </p:cBhvr>
                                      <p:to>
                                        <p:strVal val="visible"/>
                                      </p:to>
                                    </p:set>
                                    <p:animEffect transition="in" filter="fade">
                                      <p:cBhvr>
                                        <p:cTn id="488" dur="500"/>
                                        <p:tgtEl>
                                          <p:spTgt spid="560">
                                            <p:txEl>
                                              <p:pRg st="1" end="1"/>
                                            </p:txEl>
                                          </p:spTgt>
                                        </p:tgtEl>
                                      </p:cBhvr>
                                    </p:animEffect>
                                  </p:childTnLst>
                                </p:cTn>
                              </p:par>
                            </p:childTnLst>
                          </p:cTn>
                        </p:par>
                        <p:par>
                          <p:cTn id="489" fill="hold">
                            <p:stCondLst>
                              <p:cond delay="35250"/>
                            </p:stCondLst>
                            <p:childTnLst>
                              <p:par>
                                <p:cTn id="490" presetID="10" presetClass="entr" presetSubtype="0" fill="hold" nodeType="afterEffect">
                                  <p:stCondLst>
                                    <p:cond delay="0"/>
                                  </p:stCondLst>
                                  <p:childTnLst>
                                    <p:set>
                                      <p:cBhvr>
                                        <p:cTn id="491" dur="1" fill="hold">
                                          <p:stCondLst>
                                            <p:cond delay="0"/>
                                          </p:stCondLst>
                                        </p:cTn>
                                        <p:tgtEl>
                                          <p:spTgt spid="560">
                                            <p:txEl>
                                              <p:pRg st="2" end="2"/>
                                            </p:txEl>
                                          </p:spTgt>
                                        </p:tgtEl>
                                        <p:attrNameLst>
                                          <p:attrName>style.visibility</p:attrName>
                                        </p:attrNameLst>
                                      </p:cBhvr>
                                      <p:to>
                                        <p:strVal val="visible"/>
                                      </p:to>
                                    </p:set>
                                    <p:animEffect transition="in" filter="fade">
                                      <p:cBhvr>
                                        <p:cTn id="492" dur="500"/>
                                        <p:tgtEl>
                                          <p:spTgt spid="560">
                                            <p:txEl>
                                              <p:pRg st="2" end="2"/>
                                            </p:txEl>
                                          </p:spTgt>
                                        </p:tgtEl>
                                      </p:cBhvr>
                                    </p:animEffect>
                                  </p:childTnLst>
                                </p:cTn>
                              </p:par>
                            </p:childTnLst>
                          </p:cTn>
                        </p:par>
                        <p:par>
                          <p:cTn id="493" fill="hold">
                            <p:stCondLst>
                              <p:cond delay="35750"/>
                            </p:stCondLst>
                            <p:childTnLst>
                              <p:par>
                                <p:cTn id="494" presetID="10" presetClass="entr" presetSubtype="0" fill="hold" nodeType="afterEffect">
                                  <p:stCondLst>
                                    <p:cond delay="0"/>
                                  </p:stCondLst>
                                  <p:childTnLst>
                                    <p:set>
                                      <p:cBhvr>
                                        <p:cTn id="495" dur="1" fill="hold">
                                          <p:stCondLst>
                                            <p:cond delay="0"/>
                                          </p:stCondLst>
                                        </p:cTn>
                                        <p:tgtEl>
                                          <p:spTgt spid="560">
                                            <p:txEl>
                                              <p:pRg st="3" end="3"/>
                                            </p:txEl>
                                          </p:spTgt>
                                        </p:tgtEl>
                                        <p:attrNameLst>
                                          <p:attrName>style.visibility</p:attrName>
                                        </p:attrNameLst>
                                      </p:cBhvr>
                                      <p:to>
                                        <p:strVal val="visible"/>
                                      </p:to>
                                    </p:set>
                                    <p:animEffect transition="in" filter="fade">
                                      <p:cBhvr>
                                        <p:cTn id="496" dur="500"/>
                                        <p:tgtEl>
                                          <p:spTgt spid="560">
                                            <p:txEl>
                                              <p:pRg st="3" end="3"/>
                                            </p:txEl>
                                          </p:spTgt>
                                        </p:tgtEl>
                                      </p:cBhvr>
                                    </p:animEffect>
                                  </p:childTnLst>
                                </p:cTn>
                              </p:par>
                            </p:childTnLst>
                          </p:cTn>
                        </p:par>
                        <p:par>
                          <p:cTn id="497" fill="hold">
                            <p:stCondLst>
                              <p:cond delay="36250"/>
                            </p:stCondLst>
                            <p:childTnLst>
                              <p:par>
                                <p:cTn id="498" presetID="10" presetClass="entr" presetSubtype="0" fill="hold" nodeType="afterEffect">
                                  <p:stCondLst>
                                    <p:cond delay="0"/>
                                  </p:stCondLst>
                                  <p:childTnLst>
                                    <p:set>
                                      <p:cBhvr>
                                        <p:cTn id="499" dur="1" fill="hold">
                                          <p:stCondLst>
                                            <p:cond delay="0"/>
                                          </p:stCondLst>
                                        </p:cTn>
                                        <p:tgtEl>
                                          <p:spTgt spid="560">
                                            <p:txEl>
                                              <p:pRg st="4" end="4"/>
                                            </p:txEl>
                                          </p:spTgt>
                                        </p:tgtEl>
                                        <p:attrNameLst>
                                          <p:attrName>style.visibility</p:attrName>
                                        </p:attrNameLst>
                                      </p:cBhvr>
                                      <p:to>
                                        <p:strVal val="visible"/>
                                      </p:to>
                                    </p:set>
                                    <p:animEffect transition="in" filter="fade">
                                      <p:cBhvr>
                                        <p:cTn id="500" dur="500"/>
                                        <p:tgtEl>
                                          <p:spTgt spid="560">
                                            <p:txEl>
                                              <p:pRg st="4" end="4"/>
                                            </p:txEl>
                                          </p:spTgt>
                                        </p:tgtEl>
                                      </p:cBhvr>
                                    </p:animEffect>
                                  </p:childTnLst>
                                </p:cTn>
                              </p:par>
                            </p:childTnLst>
                          </p:cTn>
                        </p:par>
                        <p:par>
                          <p:cTn id="501" fill="hold">
                            <p:stCondLst>
                              <p:cond delay="36750"/>
                            </p:stCondLst>
                            <p:childTnLst>
                              <p:par>
                                <p:cTn id="502" presetID="10" presetClass="entr" presetSubtype="0" fill="hold" nodeType="afterEffect">
                                  <p:stCondLst>
                                    <p:cond delay="0"/>
                                  </p:stCondLst>
                                  <p:childTnLst>
                                    <p:set>
                                      <p:cBhvr>
                                        <p:cTn id="503" dur="1" fill="hold">
                                          <p:stCondLst>
                                            <p:cond delay="0"/>
                                          </p:stCondLst>
                                        </p:cTn>
                                        <p:tgtEl>
                                          <p:spTgt spid="560">
                                            <p:txEl>
                                              <p:pRg st="5" end="5"/>
                                            </p:txEl>
                                          </p:spTgt>
                                        </p:tgtEl>
                                        <p:attrNameLst>
                                          <p:attrName>style.visibility</p:attrName>
                                        </p:attrNameLst>
                                      </p:cBhvr>
                                      <p:to>
                                        <p:strVal val="visible"/>
                                      </p:to>
                                    </p:set>
                                    <p:animEffect transition="in" filter="fade">
                                      <p:cBhvr>
                                        <p:cTn id="504" dur="500"/>
                                        <p:tgtEl>
                                          <p:spTgt spid="560">
                                            <p:txEl>
                                              <p:pRg st="5" end="5"/>
                                            </p:txEl>
                                          </p:spTgt>
                                        </p:tgtEl>
                                      </p:cBhvr>
                                    </p:animEffect>
                                  </p:childTnLst>
                                </p:cTn>
                              </p:par>
                            </p:childTnLst>
                          </p:cTn>
                        </p:par>
                        <p:par>
                          <p:cTn id="505" fill="hold">
                            <p:stCondLst>
                              <p:cond delay="37250"/>
                            </p:stCondLst>
                            <p:childTnLst>
                              <p:par>
                                <p:cTn id="506" presetID="10" presetClass="entr" presetSubtype="0" fill="hold" nodeType="afterEffect">
                                  <p:stCondLst>
                                    <p:cond delay="0"/>
                                  </p:stCondLst>
                                  <p:childTnLst>
                                    <p:set>
                                      <p:cBhvr>
                                        <p:cTn id="507" dur="1" fill="hold">
                                          <p:stCondLst>
                                            <p:cond delay="0"/>
                                          </p:stCondLst>
                                        </p:cTn>
                                        <p:tgtEl>
                                          <p:spTgt spid="560">
                                            <p:txEl>
                                              <p:pRg st="6" end="6"/>
                                            </p:txEl>
                                          </p:spTgt>
                                        </p:tgtEl>
                                        <p:attrNameLst>
                                          <p:attrName>style.visibility</p:attrName>
                                        </p:attrNameLst>
                                      </p:cBhvr>
                                      <p:to>
                                        <p:strVal val="visible"/>
                                      </p:to>
                                    </p:set>
                                    <p:animEffect transition="in" filter="fade">
                                      <p:cBhvr>
                                        <p:cTn id="508" dur="500"/>
                                        <p:tgtEl>
                                          <p:spTgt spid="560">
                                            <p:txEl>
                                              <p:pRg st="6" end="6"/>
                                            </p:txEl>
                                          </p:spTgt>
                                        </p:tgtEl>
                                      </p:cBhvr>
                                    </p:animEffect>
                                  </p:childTnLst>
                                </p:cTn>
                              </p:par>
                            </p:childTnLst>
                          </p:cTn>
                        </p:par>
                        <p:par>
                          <p:cTn id="509" fill="hold">
                            <p:stCondLst>
                              <p:cond delay="37750"/>
                            </p:stCondLst>
                            <p:childTnLst>
                              <p:par>
                                <p:cTn id="510" presetID="10" presetClass="entr" presetSubtype="0" fill="hold" nodeType="afterEffect">
                                  <p:stCondLst>
                                    <p:cond delay="0"/>
                                  </p:stCondLst>
                                  <p:childTnLst>
                                    <p:set>
                                      <p:cBhvr>
                                        <p:cTn id="511" dur="1" fill="hold">
                                          <p:stCondLst>
                                            <p:cond delay="0"/>
                                          </p:stCondLst>
                                        </p:cTn>
                                        <p:tgtEl>
                                          <p:spTgt spid="560">
                                            <p:txEl>
                                              <p:pRg st="7" end="7"/>
                                            </p:txEl>
                                          </p:spTgt>
                                        </p:tgtEl>
                                        <p:attrNameLst>
                                          <p:attrName>style.visibility</p:attrName>
                                        </p:attrNameLst>
                                      </p:cBhvr>
                                      <p:to>
                                        <p:strVal val="visible"/>
                                      </p:to>
                                    </p:set>
                                    <p:animEffect transition="in" filter="fade">
                                      <p:cBhvr>
                                        <p:cTn id="512" dur="500"/>
                                        <p:tgtEl>
                                          <p:spTgt spid="560">
                                            <p:txEl>
                                              <p:pRg st="7" end="7"/>
                                            </p:txEl>
                                          </p:spTgt>
                                        </p:tgtEl>
                                      </p:cBhvr>
                                    </p:animEffect>
                                  </p:childTnLst>
                                </p:cTn>
                              </p:par>
                            </p:childTnLst>
                          </p:cTn>
                        </p:par>
                        <p:par>
                          <p:cTn id="513" fill="hold">
                            <p:stCondLst>
                              <p:cond delay="38250"/>
                            </p:stCondLst>
                            <p:childTnLst>
                              <p:par>
                                <p:cTn id="514" presetID="10" presetClass="entr" presetSubtype="0" fill="hold" nodeType="afterEffect">
                                  <p:stCondLst>
                                    <p:cond delay="0"/>
                                  </p:stCondLst>
                                  <p:childTnLst>
                                    <p:set>
                                      <p:cBhvr>
                                        <p:cTn id="515" dur="1" fill="hold">
                                          <p:stCondLst>
                                            <p:cond delay="0"/>
                                          </p:stCondLst>
                                        </p:cTn>
                                        <p:tgtEl>
                                          <p:spTgt spid="560">
                                            <p:txEl>
                                              <p:pRg st="8" end="8"/>
                                            </p:txEl>
                                          </p:spTgt>
                                        </p:tgtEl>
                                        <p:attrNameLst>
                                          <p:attrName>style.visibility</p:attrName>
                                        </p:attrNameLst>
                                      </p:cBhvr>
                                      <p:to>
                                        <p:strVal val="visible"/>
                                      </p:to>
                                    </p:set>
                                    <p:animEffect transition="in" filter="fade">
                                      <p:cBhvr>
                                        <p:cTn id="516" dur="500"/>
                                        <p:tgtEl>
                                          <p:spTgt spid="5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ears">
  <p:cSld name="Gears">
    <p:spTree>
      <p:nvGrpSpPr>
        <p:cNvPr id="1" name="Shape 566"/>
        <p:cNvGrpSpPr/>
        <p:nvPr/>
      </p:nvGrpSpPr>
      <p:grpSpPr>
        <a:xfrm>
          <a:off x="0" y="0"/>
          <a:ext cx="0" cy="0"/>
          <a:chOff x="0" y="0"/>
          <a:chExt cx="0" cy="0"/>
        </a:xfrm>
      </p:grpSpPr>
      <p:sp>
        <p:nvSpPr>
          <p:cNvPr id="567" name="Google Shape;567;p106"/>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8" name="Google Shape;568;p106"/>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9" name="Google Shape;569;p106"/>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570" name="Google Shape;570;p106"/>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1" name="Google Shape;571;p106"/>
          <p:cNvSpPr/>
          <p:nvPr/>
        </p:nvSpPr>
        <p:spPr>
          <a:xfrm>
            <a:off x="7305942" y="3654637"/>
            <a:ext cx="3603092" cy="3698452"/>
          </a:xfrm>
          <a:custGeom>
            <a:avLst/>
            <a:gdLst/>
            <a:ahLst/>
            <a:cxnLst/>
            <a:rect l="l" t="t" r="r" b="b"/>
            <a:pathLst>
              <a:path w="4542824" h="4663055" extrusionOk="0">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572" name="Google Shape;572;p106"/>
          <p:cNvSpPr/>
          <p:nvPr/>
        </p:nvSpPr>
        <p:spPr>
          <a:xfrm>
            <a:off x="10503094" y="2569961"/>
            <a:ext cx="2962007" cy="3040400"/>
          </a:xfrm>
          <a:custGeom>
            <a:avLst/>
            <a:gdLst/>
            <a:ahLst/>
            <a:cxnLst/>
            <a:rect l="l" t="t" r="r" b="b"/>
            <a:pathLst>
              <a:path w="4542824" h="4663055" extrusionOk="0">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573" name="Google Shape;573;p106"/>
          <p:cNvSpPr/>
          <p:nvPr/>
        </p:nvSpPr>
        <p:spPr>
          <a:xfrm>
            <a:off x="4837925" y="2676459"/>
            <a:ext cx="2754503" cy="2827404"/>
          </a:xfrm>
          <a:custGeom>
            <a:avLst/>
            <a:gdLst/>
            <a:ahLst/>
            <a:cxnLst/>
            <a:rect l="l" t="t" r="r" b="b"/>
            <a:pathLst>
              <a:path w="4542824" h="4663055" extrusionOk="0">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574" name="Google Shape;574;p106"/>
          <p:cNvSpPr/>
          <p:nvPr/>
        </p:nvSpPr>
        <p:spPr>
          <a:xfrm>
            <a:off x="12087336" y="5315577"/>
            <a:ext cx="2505455" cy="2571765"/>
          </a:xfrm>
          <a:custGeom>
            <a:avLst/>
            <a:gdLst/>
            <a:ahLst/>
            <a:cxnLst/>
            <a:rect l="l" t="t" r="r" b="b"/>
            <a:pathLst>
              <a:path w="4542824" h="4663055" extrusionOk="0">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575" name="Google Shape;575;p106"/>
          <p:cNvSpPr/>
          <p:nvPr/>
        </p:nvSpPr>
        <p:spPr>
          <a:xfrm>
            <a:off x="13922298" y="2936112"/>
            <a:ext cx="3126658" cy="3209409"/>
          </a:xfrm>
          <a:custGeom>
            <a:avLst/>
            <a:gdLst/>
            <a:ahLst/>
            <a:cxnLst/>
            <a:rect l="l" t="t" r="r" b="b"/>
            <a:pathLst>
              <a:path w="4542824" h="4663055" extrusionOk="0">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576" name="Google Shape;576;p106"/>
          <p:cNvSpPr/>
          <p:nvPr/>
        </p:nvSpPr>
        <p:spPr>
          <a:xfrm>
            <a:off x="1293291" y="3129750"/>
            <a:ext cx="3264415" cy="3350811"/>
          </a:xfrm>
          <a:custGeom>
            <a:avLst/>
            <a:gdLst/>
            <a:ahLst/>
            <a:cxnLst/>
            <a:rect l="l" t="t" r="r" b="b"/>
            <a:pathLst>
              <a:path w="4542824" h="4663055" extrusionOk="0">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577" name="Google Shape;577;p106"/>
          <p:cNvSpPr/>
          <p:nvPr/>
        </p:nvSpPr>
        <p:spPr>
          <a:xfrm>
            <a:off x="3913691" y="5315578"/>
            <a:ext cx="2619667" cy="2688999"/>
          </a:xfrm>
          <a:custGeom>
            <a:avLst/>
            <a:gdLst/>
            <a:ahLst/>
            <a:cxnLst/>
            <a:rect l="l" t="t" r="r" b="b"/>
            <a:pathLst>
              <a:path w="4542824" h="4663055" extrusionOk="0">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578" name="Google Shape;578;p106"/>
          <p:cNvSpPr txBox="1">
            <a:spLocks noGrp="1"/>
          </p:cNvSpPr>
          <p:nvPr>
            <p:ph type="body" idx="2"/>
          </p:nvPr>
        </p:nvSpPr>
        <p:spPr>
          <a:xfrm>
            <a:off x="921553" y="8111613"/>
            <a:ext cx="16443307" cy="1411135"/>
          </a:xfrm>
          <a:prstGeom prst="rect">
            <a:avLst/>
          </a:prstGeom>
          <a:noFill/>
          <a:ln>
            <a:noFill/>
          </a:ln>
        </p:spPr>
        <p:txBody>
          <a:bodyPr spcFirstLastPara="1" wrap="square" lIns="163275" tIns="81625" rIns="163275" bIns="81625" anchor="ctr" anchorCtr="0">
            <a:noAutofit/>
          </a:bodyPr>
          <a:lstStyle>
            <a:lvl1pPr marL="457200" lvl="0" indent="-228600" algn="ctr">
              <a:lnSpc>
                <a:spcPct val="100000"/>
              </a:lnSpc>
              <a:spcBef>
                <a:spcPts val="0"/>
              </a:spcBef>
              <a:spcAft>
                <a:spcPts val="0"/>
              </a:spcAft>
              <a:buClr>
                <a:schemeClr val="lt1"/>
              </a:buClr>
              <a:buSzPts val="2800"/>
              <a:buNone/>
              <a:defRPr sz="28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9" name="Google Shape;579;p106"/>
          <p:cNvSpPr txBox="1">
            <a:spLocks noGrp="1"/>
          </p:cNvSpPr>
          <p:nvPr>
            <p:ph type="body" idx="3"/>
          </p:nvPr>
        </p:nvSpPr>
        <p:spPr>
          <a:xfrm>
            <a:off x="1843548" y="4381867"/>
            <a:ext cx="2070144"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0" name="Google Shape;580;p106"/>
          <p:cNvSpPr txBox="1">
            <a:spLocks noGrp="1"/>
          </p:cNvSpPr>
          <p:nvPr>
            <p:ph type="body" idx="4"/>
          </p:nvPr>
        </p:nvSpPr>
        <p:spPr>
          <a:xfrm>
            <a:off x="8072416" y="5080575"/>
            <a:ext cx="2070144"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1" name="Google Shape;581;p106"/>
          <p:cNvSpPr txBox="1">
            <a:spLocks noGrp="1"/>
          </p:cNvSpPr>
          <p:nvPr>
            <p:ph type="body" idx="5"/>
          </p:nvPr>
        </p:nvSpPr>
        <p:spPr>
          <a:xfrm>
            <a:off x="4174528" y="6251911"/>
            <a:ext cx="2070144"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2" name="Google Shape;582;p106"/>
          <p:cNvSpPr txBox="1">
            <a:spLocks noGrp="1"/>
          </p:cNvSpPr>
          <p:nvPr>
            <p:ph type="body" idx="6"/>
          </p:nvPr>
        </p:nvSpPr>
        <p:spPr>
          <a:xfrm>
            <a:off x="5180104" y="3654637"/>
            <a:ext cx="2070144"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3" name="Google Shape;583;p106"/>
          <p:cNvSpPr txBox="1">
            <a:spLocks noGrp="1"/>
          </p:cNvSpPr>
          <p:nvPr>
            <p:ph type="body" idx="7"/>
          </p:nvPr>
        </p:nvSpPr>
        <p:spPr>
          <a:xfrm>
            <a:off x="10909034" y="3666827"/>
            <a:ext cx="2070144"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4" name="Google Shape;584;p106"/>
          <p:cNvSpPr txBox="1">
            <a:spLocks noGrp="1"/>
          </p:cNvSpPr>
          <p:nvPr>
            <p:ph type="body" idx="8"/>
          </p:nvPr>
        </p:nvSpPr>
        <p:spPr>
          <a:xfrm>
            <a:off x="12304991" y="6178171"/>
            <a:ext cx="2070144"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5" name="Google Shape;585;p106"/>
          <p:cNvSpPr txBox="1">
            <a:spLocks noGrp="1"/>
          </p:cNvSpPr>
          <p:nvPr>
            <p:ph type="body" idx="9"/>
          </p:nvPr>
        </p:nvSpPr>
        <p:spPr>
          <a:xfrm>
            <a:off x="14450555" y="4090161"/>
            <a:ext cx="2070144"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0">
                                            <p:txEl>
                                              <p:pRg st="0" end="0"/>
                                            </p:txEl>
                                          </p:spTgt>
                                        </p:tgtEl>
                                        <p:attrNameLst>
                                          <p:attrName>style.visibility</p:attrName>
                                        </p:attrNameLst>
                                      </p:cBhvr>
                                      <p:to>
                                        <p:strVal val="visible"/>
                                      </p:to>
                                    </p:set>
                                    <p:animEffect transition="in" filter="fade">
                                      <p:cBhvr>
                                        <p:cTn id="7" dur="500"/>
                                        <p:tgtEl>
                                          <p:spTgt spid="5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70">
                                            <p:txEl>
                                              <p:pRg st="1" end="1"/>
                                            </p:txEl>
                                          </p:spTgt>
                                        </p:tgtEl>
                                        <p:attrNameLst>
                                          <p:attrName>style.visibility</p:attrName>
                                        </p:attrNameLst>
                                      </p:cBhvr>
                                      <p:to>
                                        <p:strVal val="visible"/>
                                      </p:to>
                                    </p:set>
                                    <p:animEffect transition="in" filter="fade">
                                      <p:cBhvr>
                                        <p:cTn id="10" dur="500"/>
                                        <p:tgtEl>
                                          <p:spTgt spid="57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70">
                                            <p:txEl>
                                              <p:pRg st="2" end="2"/>
                                            </p:txEl>
                                          </p:spTgt>
                                        </p:tgtEl>
                                        <p:attrNameLst>
                                          <p:attrName>style.visibility</p:attrName>
                                        </p:attrNameLst>
                                      </p:cBhvr>
                                      <p:to>
                                        <p:strVal val="visible"/>
                                      </p:to>
                                    </p:set>
                                    <p:animEffect transition="in" filter="fade">
                                      <p:cBhvr>
                                        <p:cTn id="13" dur="500"/>
                                        <p:tgtEl>
                                          <p:spTgt spid="57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70">
                                            <p:txEl>
                                              <p:pRg st="3" end="3"/>
                                            </p:txEl>
                                          </p:spTgt>
                                        </p:tgtEl>
                                        <p:attrNameLst>
                                          <p:attrName>style.visibility</p:attrName>
                                        </p:attrNameLst>
                                      </p:cBhvr>
                                      <p:to>
                                        <p:strVal val="visible"/>
                                      </p:to>
                                    </p:set>
                                    <p:animEffect transition="in" filter="fade">
                                      <p:cBhvr>
                                        <p:cTn id="16" dur="500"/>
                                        <p:tgtEl>
                                          <p:spTgt spid="57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70">
                                            <p:txEl>
                                              <p:pRg st="4" end="4"/>
                                            </p:txEl>
                                          </p:spTgt>
                                        </p:tgtEl>
                                        <p:attrNameLst>
                                          <p:attrName>style.visibility</p:attrName>
                                        </p:attrNameLst>
                                      </p:cBhvr>
                                      <p:to>
                                        <p:strVal val="visible"/>
                                      </p:to>
                                    </p:set>
                                    <p:animEffect transition="in" filter="fade">
                                      <p:cBhvr>
                                        <p:cTn id="19" dur="500"/>
                                        <p:tgtEl>
                                          <p:spTgt spid="57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70">
                                            <p:txEl>
                                              <p:pRg st="5" end="5"/>
                                            </p:txEl>
                                          </p:spTgt>
                                        </p:tgtEl>
                                        <p:attrNameLst>
                                          <p:attrName>style.visibility</p:attrName>
                                        </p:attrNameLst>
                                      </p:cBhvr>
                                      <p:to>
                                        <p:strVal val="visible"/>
                                      </p:to>
                                    </p:set>
                                    <p:animEffect transition="in" filter="fade">
                                      <p:cBhvr>
                                        <p:cTn id="22" dur="500"/>
                                        <p:tgtEl>
                                          <p:spTgt spid="57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70">
                                            <p:txEl>
                                              <p:pRg st="6" end="6"/>
                                            </p:txEl>
                                          </p:spTgt>
                                        </p:tgtEl>
                                        <p:attrNameLst>
                                          <p:attrName>style.visibility</p:attrName>
                                        </p:attrNameLst>
                                      </p:cBhvr>
                                      <p:to>
                                        <p:strVal val="visible"/>
                                      </p:to>
                                    </p:set>
                                    <p:animEffect transition="in" filter="fade">
                                      <p:cBhvr>
                                        <p:cTn id="25" dur="500"/>
                                        <p:tgtEl>
                                          <p:spTgt spid="57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70">
                                            <p:txEl>
                                              <p:pRg st="7" end="7"/>
                                            </p:txEl>
                                          </p:spTgt>
                                        </p:tgtEl>
                                        <p:attrNameLst>
                                          <p:attrName>style.visibility</p:attrName>
                                        </p:attrNameLst>
                                      </p:cBhvr>
                                      <p:to>
                                        <p:strVal val="visible"/>
                                      </p:to>
                                    </p:set>
                                    <p:animEffect transition="in" filter="fade">
                                      <p:cBhvr>
                                        <p:cTn id="28" dur="500"/>
                                        <p:tgtEl>
                                          <p:spTgt spid="570">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70">
                                            <p:txEl>
                                              <p:pRg st="8" end="8"/>
                                            </p:txEl>
                                          </p:spTgt>
                                        </p:tgtEl>
                                        <p:attrNameLst>
                                          <p:attrName>style.visibility</p:attrName>
                                        </p:attrNameLst>
                                      </p:cBhvr>
                                      <p:to>
                                        <p:strVal val="visible"/>
                                      </p:to>
                                    </p:set>
                                    <p:animEffect transition="in" filter="fade">
                                      <p:cBhvr>
                                        <p:cTn id="31" dur="500"/>
                                        <p:tgtEl>
                                          <p:spTgt spid="570">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71"/>
                                        </p:tgtEl>
                                        <p:attrNameLst>
                                          <p:attrName>style.visibility</p:attrName>
                                        </p:attrNameLst>
                                      </p:cBhvr>
                                      <p:to>
                                        <p:strVal val="visible"/>
                                      </p:to>
                                    </p:set>
                                    <p:animEffect transition="in" filter="fade">
                                      <p:cBhvr>
                                        <p:cTn id="35" dur="750"/>
                                        <p:tgtEl>
                                          <p:spTgt spid="571"/>
                                        </p:tgtEl>
                                      </p:cBhvr>
                                    </p:animEffect>
                                  </p:childTnLst>
                                </p:cTn>
                              </p:par>
                              <p:par>
                                <p:cTn id="36" presetID="10" presetClass="entr" presetSubtype="0" fill="hold" nodeType="withEffect">
                                  <p:stCondLst>
                                    <p:cond delay="0"/>
                                  </p:stCondLst>
                                  <p:childTnLst>
                                    <p:set>
                                      <p:cBhvr>
                                        <p:cTn id="37" dur="1" fill="hold">
                                          <p:stCondLst>
                                            <p:cond delay="0"/>
                                          </p:stCondLst>
                                        </p:cTn>
                                        <p:tgtEl>
                                          <p:spTgt spid="580">
                                            <p:txEl>
                                              <p:pRg st="0" end="0"/>
                                            </p:txEl>
                                          </p:spTgt>
                                        </p:tgtEl>
                                        <p:attrNameLst>
                                          <p:attrName>style.visibility</p:attrName>
                                        </p:attrNameLst>
                                      </p:cBhvr>
                                      <p:to>
                                        <p:strVal val="visible"/>
                                      </p:to>
                                    </p:set>
                                    <p:animEffect transition="in" filter="fade">
                                      <p:cBhvr>
                                        <p:cTn id="38" dur="750"/>
                                        <p:tgtEl>
                                          <p:spTgt spid="580">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80">
                                            <p:txEl>
                                              <p:pRg st="1" end="1"/>
                                            </p:txEl>
                                          </p:spTgt>
                                        </p:tgtEl>
                                        <p:attrNameLst>
                                          <p:attrName>style.visibility</p:attrName>
                                        </p:attrNameLst>
                                      </p:cBhvr>
                                      <p:to>
                                        <p:strVal val="visible"/>
                                      </p:to>
                                    </p:set>
                                    <p:animEffect transition="in" filter="fade">
                                      <p:cBhvr>
                                        <p:cTn id="41" dur="750"/>
                                        <p:tgtEl>
                                          <p:spTgt spid="580">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80">
                                            <p:txEl>
                                              <p:pRg st="2" end="2"/>
                                            </p:txEl>
                                          </p:spTgt>
                                        </p:tgtEl>
                                        <p:attrNameLst>
                                          <p:attrName>style.visibility</p:attrName>
                                        </p:attrNameLst>
                                      </p:cBhvr>
                                      <p:to>
                                        <p:strVal val="visible"/>
                                      </p:to>
                                    </p:set>
                                    <p:animEffect transition="in" filter="fade">
                                      <p:cBhvr>
                                        <p:cTn id="44" dur="750"/>
                                        <p:tgtEl>
                                          <p:spTgt spid="580">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80">
                                            <p:txEl>
                                              <p:pRg st="3" end="3"/>
                                            </p:txEl>
                                          </p:spTgt>
                                        </p:tgtEl>
                                        <p:attrNameLst>
                                          <p:attrName>style.visibility</p:attrName>
                                        </p:attrNameLst>
                                      </p:cBhvr>
                                      <p:to>
                                        <p:strVal val="visible"/>
                                      </p:to>
                                    </p:set>
                                    <p:animEffect transition="in" filter="fade">
                                      <p:cBhvr>
                                        <p:cTn id="47" dur="750"/>
                                        <p:tgtEl>
                                          <p:spTgt spid="580">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80">
                                            <p:txEl>
                                              <p:pRg st="4" end="4"/>
                                            </p:txEl>
                                          </p:spTgt>
                                        </p:tgtEl>
                                        <p:attrNameLst>
                                          <p:attrName>style.visibility</p:attrName>
                                        </p:attrNameLst>
                                      </p:cBhvr>
                                      <p:to>
                                        <p:strVal val="visible"/>
                                      </p:to>
                                    </p:set>
                                    <p:animEffect transition="in" filter="fade">
                                      <p:cBhvr>
                                        <p:cTn id="50" dur="750"/>
                                        <p:tgtEl>
                                          <p:spTgt spid="580">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80">
                                            <p:txEl>
                                              <p:pRg st="5" end="5"/>
                                            </p:txEl>
                                          </p:spTgt>
                                        </p:tgtEl>
                                        <p:attrNameLst>
                                          <p:attrName>style.visibility</p:attrName>
                                        </p:attrNameLst>
                                      </p:cBhvr>
                                      <p:to>
                                        <p:strVal val="visible"/>
                                      </p:to>
                                    </p:set>
                                    <p:animEffect transition="in" filter="fade">
                                      <p:cBhvr>
                                        <p:cTn id="53" dur="750"/>
                                        <p:tgtEl>
                                          <p:spTgt spid="580">
                                            <p:txEl>
                                              <p:pRg st="5" end="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80">
                                            <p:txEl>
                                              <p:pRg st="6" end="6"/>
                                            </p:txEl>
                                          </p:spTgt>
                                        </p:tgtEl>
                                        <p:attrNameLst>
                                          <p:attrName>style.visibility</p:attrName>
                                        </p:attrNameLst>
                                      </p:cBhvr>
                                      <p:to>
                                        <p:strVal val="visible"/>
                                      </p:to>
                                    </p:set>
                                    <p:animEffect transition="in" filter="fade">
                                      <p:cBhvr>
                                        <p:cTn id="56" dur="750"/>
                                        <p:tgtEl>
                                          <p:spTgt spid="580">
                                            <p:txEl>
                                              <p:pRg st="6" end="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80">
                                            <p:txEl>
                                              <p:pRg st="7" end="7"/>
                                            </p:txEl>
                                          </p:spTgt>
                                        </p:tgtEl>
                                        <p:attrNameLst>
                                          <p:attrName>style.visibility</p:attrName>
                                        </p:attrNameLst>
                                      </p:cBhvr>
                                      <p:to>
                                        <p:strVal val="visible"/>
                                      </p:to>
                                    </p:set>
                                    <p:animEffect transition="in" filter="fade">
                                      <p:cBhvr>
                                        <p:cTn id="59" dur="750"/>
                                        <p:tgtEl>
                                          <p:spTgt spid="580">
                                            <p:txEl>
                                              <p:pRg st="7" end="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580">
                                            <p:txEl>
                                              <p:pRg st="8" end="8"/>
                                            </p:txEl>
                                          </p:spTgt>
                                        </p:tgtEl>
                                        <p:attrNameLst>
                                          <p:attrName>style.visibility</p:attrName>
                                        </p:attrNameLst>
                                      </p:cBhvr>
                                      <p:to>
                                        <p:strVal val="visible"/>
                                      </p:to>
                                    </p:set>
                                    <p:animEffect transition="in" filter="fade">
                                      <p:cBhvr>
                                        <p:cTn id="62" dur="750"/>
                                        <p:tgtEl>
                                          <p:spTgt spid="580">
                                            <p:txEl>
                                              <p:pRg st="8" end="8"/>
                                            </p:txEl>
                                          </p:spTgt>
                                        </p:tgtEl>
                                      </p:cBhvr>
                                    </p:animEffect>
                                  </p:childTnLst>
                                </p:cTn>
                              </p:par>
                            </p:childTnLst>
                          </p:cTn>
                        </p:par>
                        <p:par>
                          <p:cTn id="63" fill="hold">
                            <p:stCondLst>
                              <p:cond delay="1250"/>
                            </p:stCondLst>
                            <p:childTnLst>
                              <p:par>
                                <p:cTn id="64" presetID="10" presetClass="entr" presetSubtype="0" fill="hold" nodeType="afterEffect">
                                  <p:stCondLst>
                                    <p:cond delay="0"/>
                                  </p:stCondLst>
                                  <p:childTnLst>
                                    <p:set>
                                      <p:cBhvr>
                                        <p:cTn id="65" dur="1" fill="hold">
                                          <p:stCondLst>
                                            <p:cond delay="0"/>
                                          </p:stCondLst>
                                        </p:cTn>
                                        <p:tgtEl>
                                          <p:spTgt spid="573"/>
                                        </p:tgtEl>
                                        <p:attrNameLst>
                                          <p:attrName>style.visibility</p:attrName>
                                        </p:attrNameLst>
                                      </p:cBhvr>
                                      <p:to>
                                        <p:strVal val="visible"/>
                                      </p:to>
                                    </p:set>
                                    <p:animEffect transition="in" filter="fade">
                                      <p:cBhvr>
                                        <p:cTn id="66" dur="750"/>
                                        <p:tgtEl>
                                          <p:spTgt spid="573"/>
                                        </p:tgtEl>
                                      </p:cBhvr>
                                    </p:animEffect>
                                  </p:childTnLst>
                                </p:cTn>
                              </p:par>
                              <p:par>
                                <p:cTn id="67" presetID="10" presetClass="entr" presetSubtype="0" fill="hold" nodeType="withEffect">
                                  <p:stCondLst>
                                    <p:cond delay="0"/>
                                  </p:stCondLst>
                                  <p:childTnLst>
                                    <p:set>
                                      <p:cBhvr>
                                        <p:cTn id="68" dur="1" fill="hold">
                                          <p:stCondLst>
                                            <p:cond delay="0"/>
                                          </p:stCondLst>
                                        </p:cTn>
                                        <p:tgtEl>
                                          <p:spTgt spid="582">
                                            <p:txEl>
                                              <p:pRg st="0" end="0"/>
                                            </p:txEl>
                                          </p:spTgt>
                                        </p:tgtEl>
                                        <p:attrNameLst>
                                          <p:attrName>style.visibility</p:attrName>
                                        </p:attrNameLst>
                                      </p:cBhvr>
                                      <p:to>
                                        <p:strVal val="visible"/>
                                      </p:to>
                                    </p:set>
                                    <p:animEffect transition="in" filter="fade">
                                      <p:cBhvr>
                                        <p:cTn id="69" dur="750"/>
                                        <p:tgtEl>
                                          <p:spTgt spid="582">
                                            <p:txEl>
                                              <p:pRg st="0" end="0"/>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582">
                                            <p:txEl>
                                              <p:pRg st="1" end="1"/>
                                            </p:txEl>
                                          </p:spTgt>
                                        </p:tgtEl>
                                        <p:attrNameLst>
                                          <p:attrName>style.visibility</p:attrName>
                                        </p:attrNameLst>
                                      </p:cBhvr>
                                      <p:to>
                                        <p:strVal val="visible"/>
                                      </p:to>
                                    </p:set>
                                    <p:animEffect transition="in" filter="fade">
                                      <p:cBhvr>
                                        <p:cTn id="72" dur="750"/>
                                        <p:tgtEl>
                                          <p:spTgt spid="582">
                                            <p:txEl>
                                              <p:pRg st="1" end="1"/>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582">
                                            <p:txEl>
                                              <p:pRg st="2" end="2"/>
                                            </p:txEl>
                                          </p:spTgt>
                                        </p:tgtEl>
                                        <p:attrNameLst>
                                          <p:attrName>style.visibility</p:attrName>
                                        </p:attrNameLst>
                                      </p:cBhvr>
                                      <p:to>
                                        <p:strVal val="visible"/>
                                      </p:to>
                                    </p:set>
                                    <p:animEffect transition="in" filter="fade">
                                      <p:cBhvr>
                                        <p:cTn id="75" dur="750"/>
                                        <p:tgtEl>
                                          <p:spTgt spid="582">
                                            <p:txEl>
                                              <p:pRg st="2" end="2"/>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582">
                                            <p:txEl>
                                              <p:pRg st="3" end="3"/>
                                            </p:txEl>
                                          </p:spTgt>
                                        </p:tgtEl>
                                        <p:attrNameLst>
                                          <p:attrName>style.visibility</p:attrName>
                                        </p:attrNameLst>
                                      </p:cBhvr>
                                      <p:to>
                                        <p:strVal val="visible"/>
                                      </p:to>
                                    </p:set>
                                    <p:animEffect transition="in" filter="fade">
                                      <p:cBhvr>
                                        <p:cTn id="78" dur="750"/>
                                        <p:tgtEl>
                                          <p:spTgt spid="582">
                                            <p:txEl>
                                              <p:pRg st="3" end="3"/>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582">
                                            <p:txEl>
                                              <p:pRg st="4" end="4"/>
                                            </p:txEl>
                                          </p:spTgt>
                                        </p:tgtEl>
                                        <p:attrNameLst>
                                          <p:attrName>style.visibility</p:attrName>
                                        </p:attrNameLst>
                                      </p:cBhvr>
                                      <p:to>
                                        <p:strVal val="visible"/>
                                      </p:to>
                                    </p:set>
                                    <p:animEffect transition="in" filter="fade">
                                      <p:cBhvr>
                                        <p:cTn id="81" dur="750"/>
                                        <p:tgtEl>
                                          <p:spTgt spid="582">
                                            <p:txEl>
                                              <p:pRg st="4" end="4"/>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582">
                                            <p:txEl>
                                              <p:pRg st="5" end="5"/>
                                            </p:txEl>
                                          </p:spTgt>
                                        </p:tgtEl>
                                        <p:attrNameLst>
                                          <p:attrName>style.visibility</p:attrName>
                                        </p:attrNameLst>
                                      </p:cBhvr>
                                      <p:to>
                                        <p:strVal val="visible"/>
                                      </p:to>
                                    </p:set>
                                    <p:animEffect transition="in" filter="fade">
                                      <p:cBhvr>
                                        <p:cTn id="84" dur="750"/>
                                        <p:tgtEl>
                                          <p:spTgt spid="582">
                                            <p:txEl>
                                              <p:pRg st="5" end="5"/>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582">
                                            <p:txEl>
                                              <p:pRg st="6" end="6"/>
                                            </p:txEl>
                                          </p:spTgt>
                                        </p:tgtEl>
                                        <p:attrNameLst>
                                          <p:attrName>style.visibility</p:attrName>
                                        </p:attrNameLst>
                                      </p:cBhvr>
                                      <p:to>
                                        <p:strVal val="visible"/>
                                      </p:to>
                                    </p:set>
                                    <p:animEffect transition="in" filter="fade">
                                      <p:cBhvr>
                                        <p:cTn id="87" dur="750"/>
                                        <p:tgtEl>
                                          <p:spTgt spid="582">
                                            <p:txEl>
                                              <p:pRg st="6" end="6"/>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582">
                                            <p:txEl>
                                              <p:pRg st="7" end="7"/>
                                            </p:txEl>
                                          </p:spTgt>
                                        </p:tgtEl>
                                        <p:attrNameLst>
                                          <p:attrName>style.visibility</p:attrName>
                                        </p:attrNameLst>
                                      </p:cBhvr>
                                      <p:to>
                                        <p:strVal val="visible"/>
                                      </p:to>
                                    </p:set>
                                    <p:animEffect transition="in" filter="fade">
                                      <p:cBhvr>
                                        <p:cTn id="90" dur="750"/>
                                        <p:tgtEl>
                                          <p:spTgt spid="582">
                                            <p:txEl>
                                              <p:pRg st="7" end="7"/>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582">
                                            <p:txEl>
                                              <p:pRg st="8" end="8"/>
                                            </p:txEl>
                                          </p:spTgt>
                                        </p:tgtEl>
                                        <p:attrNameLst>
                                          <p:attrName>style.visibility</p:attrName>
                                        </p:attrNameLst>
                                      </p:cBhvr>
                                      <p:to>
                                        <p:strVal val="visible"/>
                                      </p:to>
                                    </p:set>
                                    <p:animEffect transition="in" filter="fade">
                                      <p:cBhvr>
                                        <p:cTn id="93" dur="750"/>
                                        <p:tgtEl>
                                          <p:spTgt spid="582">
                                            <p:txEl>
                                              <p:pRg st="8" end="8"/>
                                            </p:txEl>
                                          </p:spTgt>
                                        </p:tgtEl>
                                      </p:cBhvr>
                                    </p:animEffect>
                                  </p:childTnLst>
                                </p:cTn>
                              </p:par>
                            </p:childTnLst>
                          </p:cTn>
                        </p:par>
                        <p:par>
                          <p:cTn id="94" fill="hold">
                            <p:stCondLst>
                              <p:cond delay="2000"/>
                            </p:stCondLst>
                            <p:childTnLst>
                              <p:par>
                                <p:cTn id="95" presetID="10" presetClass="entr" presetSubtype="0" fill="hold" nodeType="afterEffect">
                                  <p:stCondLst>
                                    <p:cond delay="0"/>
                                  </p:stCondLst>
                                  <p:childTnLst>
                                    <p:set>
                                      <p:cBhvr>
                                        <p:cTn id="96" dur="1" fill="hold">
                                          <p:stCondLst>
                                            <p:cond delay="0"/>
                                          </p:stCondLst>
                                        </p:cTn>
                                        <p:tgtEl>
                                          <p:spTgt spid="572"/>
                                        </p:tgtEl>
                                        <p:attrNameLst>
                                          <p:attrName>style.visibility</p:attrName>
                                        </p:attrNameLst>
                                      </p:cBhvr>
                                      <p:to>
                                        <p:strVal val="visible"/>
                                      </p:to>
                                    </p:set>
                                    <p:animEffect transition="in" filter="fade">
                                      <p:cBhvr>
                                        <p:cTn id="97" dur="750"/>
                                        <p:tgtEl>
                                          <p:spTgt spid="572"/>
                                        </p:tgtEl>
                                      </p:cBhvr>
                                    </p:animEffect>
                                  </p:childTnLst>
                                </p:cTn>
                              </p:par>
                              <p:par>
                                <p:cTn id="98" presetID="10" presetClass="entr" presetSubtype="0" fill="hold" nodeType="withEffect">
                                  <p:stCondLst>
                                    <p:cond delay="0"/>
                                  </p:stCondLst>
                                  <p:childTnLst>
                                    <p:set>
                                      <p:cBhvr>
                                        <p:cTn id="99" dur="1" fill="hold">
                                          <p:stCondLst>
                                            <p:cond delay="0"/>
                                          </p:stCondLst>
                                        </p:cTn>
                                        <p:tgtEl>
                                          <p:spTgt spid="583">
                                            <p:txEl>
                                              <p:pRg st="0" end="0"/>
                                            </p:txEl>
                                          </p:spTgt>
                                        </p:tgtEl>
                                        <p:attrNameLst>
                                          <p:attrName>style.visibility</p:attrName>
                                        </p:attrNameLst>
                                      </p:cBhvr>
                                      <p:to>
                                        <p:strVal val="visible"/>
                                      </p:to>
                                    </p:set>
                                    <p:animEffect transition="in" filter="fade">
                                      <p:cBhvr>
                                        <p:cTn id="100" dur="750"/>
                                        <p:tgtEl>
                                          <p:spTgt spid="583">
                                            <p:txEl>
                                              <p:pRg st="0" end="0"/>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583">
                                            <p:txEl>
                                              <p:pRg st="1" end="1"/>
                                            </p:txEl>
                                          </p:spTgt>
                                        </p:tgtEl>
                                        <p:attrNameLst>
                                          <p:attrName>style.visibility</p:attrName>
                                        </p:attrNameLst>
                                      </p:cBhvr>
                                      <p:to>
                                        <p:strVal val="visible"/>
                                      </p:to>
                                    </p:set>
                                    <p:animEffect transition="in" filter="fade">
                                      <p:cBhvr>
                                        <p:cTn id="103" dur="750"/>
                                        <p:tgtEl>
                                          <p:spTgt spid="583">
                                            <p:txEl>
                                              <p:pRg st="1" end="1"/>
                                            </p:txEl>
                                          </p:spTgt>
                                        </p:tgtEl>
                                      </p:cBhvr>
                                    </p:animEffect>
                                  </p:childTnLst>
                                </p:cTn>
                              </p:par>
                              <p:par>
                                <p:cTn id="104" presetID="10" presetClass="entr" presetSubtype="0" fill="hold" nodeType="withEffect">
                                  <p:stCondLst>
                                    <p:cond delay="0"/>
                                  </p:stCondLst>
                                  <p:childTnLst>
                                    <p:set>
                                      <p:cBhvr>
                                        <p:cTn id="105" dur="1" fill="hold">
                                          <p:stCondLst>
                                            <p:cond delay="0"/>
                                          </p:stCondLst>
                                        </p:cTn>
                                        <p:tgtEl>
                                          <p:spTgt spid="583">
                                            <p:txEl>
                                              <p:pRg st="2" end="2"/>
                                            </p:txEl>
                                          </p:spTgt>
                                        </p:tgtEl>
                                        <p:attrNameLst>
                                          <p:attrName>style.visibility</p:attrName>
                                        </p:attrNameLst>
                                      </p:cBhvr>
                                      <p:to>
                                        <p:strVal val="visible"/>
                                      </p:to>
                                    </p:set>
                                    <p:animEffect transition="in" filter="fade">
                                      <p:cBhvr>
                                        <p:cTn id="106" dur="750"/>
                                        <p:tgtEl>
                                          <p:spTgt spid="583">
                                            <p:txEl>
                                              <p:pRg st="2" end="2"/>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583">
                                            <p:txEl>
                                              <p:pRg st="3" end="3"/>
                                            </p:txEl>
                                          </p:spTgt>
                                        </p:tgtEl>
                                        <p:attrNameLst>
                                          <p:attrName>style.visibility</p:attrName>
                                        </p:attrNameLst>
                                      </p:cBhvr>
                                      <p:to>
                                        <p:strVal val="visible"/>
                                      </p:to>
                                    </p:set>
                                    <p:animEffect transition="in" filter="fade">
                                      <p:cBhvr>
                                        <p:cTn id="109" dur="750"/>
                                        <p:tgtEl>
                                          <p:spTgt spid="583">
                                            <p:txEl>
                                              <p:pRg st="3" end="3"/>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583">
                                            <p:txEl>
                                              <p:pRg st="4" end="4"/>
                                            </p:txEl>
                                          </p:spTgt>
                                        </p:tgtEl>
                                        <p:attrNameLst>
                                          <p:attrName>style.visibility</p:attrName>
                                        </p:attrNameLst>
                                      </p:cBhvr>
                                      <p:to>
                                        <p:strVal val="visible"/>
                                      </p:to>
                                    </p:set>
                                    <p:animEffect transition="in" filter="fade">
                                      <p:cBhvr>
                                        <p:cTn id="112" dur="750"/>
                                        <p:tgtEl>
                                          <p:spTgt spid="583">
                                            <p:txEl>
                                              <p:pRg st="4" end="4"/>
                                            </p:txEl>
                                          </p:spTgt>
                                        </p:tgtEl>
                                      </p:cBhvr>
                                    </p:animEffect>
                                  </p:childTnLst>
                                </p:cTn>
                              </p:par>
                              <p:par>
                                <p:cTn id="113" presetID="10" presetClass="entr" presetSubtype="0" fill="hold" nodeType="withEffect">
                                  <p:stCondLst>
                                    <p:cond delay="0"/>
                                  </p:stCondLst>
                                  <p:childTnLst>
                                    <p:set>
                                      <p:cBhvr>
                                        <p:cTn id="114" dur="1" fill="hold">
                                          <p:stCondLst>
                                            <p:cond delay="0"/>
                                          </p:stCondLst>
                                        </p:cTn>
                                        <p:tgtEl>
                                          <p:spTgt spid="583">
                                            <p:txEl>
                                              <p:pRg st="5" end="5"/>
                                            </p:txEl>
                                          </p:spTgt>
                                        </p:tgtEl>
                                        <p:attrNameLst>
                                          <p:attrName>style.visibility</p:attrName>
                                        </p:attrNameLst>
                                      </p:cBhvr>
                                      <p:to>
                                        <p:strVal val="visible"/>
                                      </p:to>
                                    </p:set>
                                    <p:animEffect transition="in" filter="fade">
                                      <p:cBhvr>
                                        <p:cTn id="115" dur="750"/>
                                        <p:tgtEl>
                                          <p:spTgt spid="583">
                                            <p:txEl>
                                              <p:pRg st="5" end="5"/>
                                            </p:txEl>
                                          </p:spTgt>
                                        </p:tgtEl>
                                      </p:cBhvr>
                                    </p:animEffect>
                                  </p:childTnLst>
                                </p:cTn>
                              </p:par>
                              <p:par>
                                <p:cTn id="116" presetID="10" presetClass="entr" presetSubtype="0" fill="hold" nodeType="withEffect">
                                  <p:stCondLst>
                                    <p:cond delay="0"/>
                                  </p:stCondLst>
                                  <p:childTnLst>
                                    <p:set>
                                      <p:cBhvr>
                                        <p:cTn id="117" dur="1" fill="hold">
                                          <p:stCondLst>
                                            <p:cond delay="0"/>
                                          </p:stCondLst>
                                        </p:cTn>
                                        <p:tgtEl>
                                          <p:spTgt spid="583">
                                            <p:txEl>
                                              <p:pRg st="6" end="6"/>
                                            </p:txEl>
                                          </p:spTgt>
                                        </p:tgtEl>
                                        <p:attrNameLst>
                                          <p:attrName>style.visibility</p:attrName>
                                        </p:attrNameLst>
                                      </p:cBhvr>
                                      <p:to>
                                        <p:strVal val="visible"/>
                                      </p:to>
                                    </p:set>
                                    <p:animEffect transition="in" filter="fade">
                                      <p:cBhvr>
                                        <p:cTn id="118" dur="750"/>
                                        <p:tgtEl>
                                          <p:spTgt spid="583">
                                            <p:txEl>
                                              <p:pRg st="6" end="6"/>
                                            </p:txEl>
                                          </p:spTgt>
                                        </p:tgtEl>
                                      </p:cBhvr>
                                    </p:animEffect>
                                  </p:childTnLst>
                                </p:cTn>
                              </p:par>
                              <p:par>
                                <p:cTn id="119" presetID="10" presetClass="entr" presetSubtype="0" fill="hold" nodeType="withEffect">
                                  <p:stCondLst>
                                    <p:cond delay="0"/>
                                  </p:stCondLst>
                                  <p:childTnLst>
                                    <p:set>
                                      <p:cBhvr>
                                        <p:cTn id="120" dur="1" fill="hold">
                                          <p:stCondLst>
                                            <p:cond delay="0"/>
                                          </p:stCondLst>
                                        </p:cTn>
                                        <p:tgtEl>
                                          <p:spTgt spid="583">
                                            <p:txEl>
                                              <p:pRg st="7" end="7"/>
                                            </p:txEl>
                                          </p:spTgt>
                                        </p:tgtEl>
                                        <p:attrNameLst>
                                          <p:attrName>style.visibility</p:attrName>
                                        </p:attrNameLst>
                                      </p:cBhvr>
                                      <p:to>
                                        <p:strVal val="visible"/>
                                      </p:to>
                                    </p:set>
                                    <p:animEffect transition="in" filter="fade">
                                      <p:cBhvr>
                                        <p:cTn id="121" dur="750"/>
                                        <p:tgtEl>
                                          <p:spTgt spid="583">
                                            <p:txEl>
                                              <p:pRg st="7" end="7"/>
                                            </p:txEl>
                                          </p:spTgt>
                                        </p:tgtEl>
                                      </p:cBhvr>
                                    </p:animEffect>
                                  </p:childTnLst>
                                </p:cTn>
                              </p:par>
                              <p:par>
                                <p:cTn id="122" presetID="10" presetClass="entr" presetSubtype="0" fill="hold" nodeType="withEffect">
                                  <p:stCondLst>
                                    <p:cond delay="0"/>
                                  </p:stCondLst>
                                  <p:childTnLst>
                                    <p:set>
                                      <p:cBhvr>
                                        <p:cTn id="123" dur="1" fill="hold">
                                          <p:stCondLst>
                                            <p:cond delay="0"/>
                                          </p:stCondLst>
                                        </p:cTn>
                                        <p:tgtEl>
                                          <p:spTgt spid="583">
                                            <p:txEl>
                                              <p:pRg st="8" end="8"/>
                                            </p:txEl>
                                          </p:spTgt>
                                        </p:tgtEl>
                                        <p:attrNameLst>
                                          <p:attrName>style.visibility</p:attrName>
                                        </p:attrNameLst>
                                      </p:cBhvr>
                                      <p:to>
                                        <p:strVal val="visible"/>
                                      </p:to>
                                    </p:set>
                                    <p:animEffect transition="in" filter="fade">
                                      <p:cBhvr>
                                        <p:cTn id="124" dur="750"/>
                                        <p:tgtEl>
                                          <p:spTgt spid="583">
                                            <p:txEl>
                                              <p:pRg st="8" end="8"/>
                                            </p:txEl>
                                          </p:spTgt>
                                        </p:tgtEl>
                                      </p:cBhvr>
                                    </p:animEffect>
                                  </p:childTnLst>
                                </p:cTn>
                              </p:par>
                            </p:childTnLst>
                          </p:cTn>
                        </p:par>
                        <p:par>
                          <p:cTn id="125" fill="hold">
                            <p:stCondLst>
                              <p:cond delay="2750"/>
                            </p:stCondLst>
                            <p:childTnLst>
                              <p:par>
                                <p:cTn id="126" presetID="10" presetClass="entr" presetSubtype="0" fill="hold" nodeType="afterEffect">
                                  <p:stCondLst>
                                    <p:cond delay="0"/>
                                  </p:stCondLst>
                                  <p:childTnLst>
                                    <p:set>
                                      <p:cBhvr>
                                        <p:cTn id="127" dur="1" fill="hold">
                                          <p:stCondLst>
                                            <p:cond delay="0"/>
                                          </p:stCondLst>
                                        </p:cTn>
                                        <p:tgtEl>
                                          <p:spTgt spid="577"/>
                                        </p:tgtEl>
                                        <p:attrNameLst>
                                          <p:attrName>style.visibility</p:attrName>
                                        </p:attrNameLst>
                                      </p:cBhvr>
                                      <p:to>
                                        <p:strVal val="visible"/>
                                      </p:to>
                                    </p:set>
                                    <p:animEffect transition="in" filter="fade">
                                      <p:cBhvr>
                                        <p:cTn id="128" dur="750"/>
                                        <p:tgtEl>
                                          <p:spTgt spid="577"/>
                                        </p:tgtEl>
                                      </p:cBhvr>
                                    </p:animEffect>
                                  </p:childTnLst>
                                </p:cTn>
                              </p:par>
                              <p:par>
                                <p:cTn id="129" presetID="10" presetClass="entr" presetSubtype="0" fill="hold" nodeType="withEffect">
                                  <p:stCondLst>
                                    <p:cond delay="0"/>
                                  </p:stCondLst>
                                  <p:childTnLst>
                                    <p:set>
                                      <p:cBhvr>
                                        <p:cTn id="130" dur="1" fill="hold">
                                          <p:stCondLst>
                                            <p:cond delay="0"/>
                                          </p:stCondLst>
                                        </p:cTn>
                                        <p:tgtEl>
                                          <p:spTgt spid="581">
                                            <p:txEl>
                                              <p:pRg st="0" end="0"/>
                                            </p:txEl>
                                          </p:spTgt>
                                        </p:tgtEl>
                                        <p:attrNameLst>
                                          <p:attrName>style.visibility</p:attrName>
                                        </p:attrNameLst>
                                      </p:cBhvr>
                                      <p:to>
                                        <p:strVal val="visible"/>
                                      </p:to>
                                    </p:set>
                                    <p:animEffect transition="in" filter="fade">
                                      <p:cBhvr>
                                        <p:cTn id="131" dur="750"/>
                                        <p:tgtEl>
                                          <p:spTgt spid="581">
                                            <p:txEl>
                                              <p:pRg st="0" end="0"/>
                                            </p:txEl>
                                          </p:spTgt>
                                        </p:tgtEl>
                                      </p:cBhvr>
                                    </p:animEffect>
                                  </p:childTnLst>
                                </p:cTn>
                              </p:par>
                              <p:par>
                                <p:cTn id="132" presetID="10" presetClass="entr" presetSubtype="0" fill="hold" nodeType="withEffect">
                                  <p:stCondLst>
                                    <p:cond delay="0"/>
                                  </p:stCondLst>
                                  <p:childTnLst>
                                    <p:set>
                                      <p:cBhvr>
                                        <p:cTn id="133" dur="1" fill="hold">
                                          <p:stCondLst>
                                            <p:cond delay="0"/>
                                          </p:stCondLst>
                                        </p:cTn>
                                        <p:tgtEl>
                                          <p:spTgt spid="581">
                                            <p:txEl>
                                              <p:pRg st="1" end="1"/>
                                            </p:txEl>
                                          </p:spTgt>
                                        </p:tgtEl>
                                        <p:attrNameLst>
                                          <p:attrName>style.visibility</p:attrName>
                                        </p:attrNameLst>
                                      </p:cBhvr>
                                      <p:to>
                                        <p:strVal val="visible"/>
                                      </p:to>
                                    </p:set>
                                    <p:animEffect transition="in" filter="fade">
                                      <p:cBhvr>
                                        <p:cTn id="134" dur="750"/>
                                        <p:tgtEl>
                                          <p:spTgt spid="581">
                                            <p:txEl>
                                              <p:pRg st="1" end="1"/>
                                            </p:txEl>
                                          </p:spTgt>
                                        </p:tgtEl>
                                      </p:cBhvr>
                                    </p:animEffect>
                                  </p:childTnLst>
                                </p:cTn>
                              </p:par>
                              <p:par>
                                <p:cTn id="135" presetID="10" presetClass="entr" presetSubtype="0" fill="hold" nodeType="withEffect">
                                  <p:stCondLst>
                                    <p:cond delay="0"/>
                                  </p:stCondLst>
                                  <p:childTnLst>
                                    <p:set>
                                      <p:cBhvr>
                                        <p:cTn id="136" dur="1" fill="hold">
                                          <p:stCondLst>
                                            <p:cond delay="0"/>
                                          </p:stCondLst>
                                        </p:cTn>
                                        <p:tgtEl>
                                          <p:spTgt spid="581">
                                            <p:txEl>
                                              <p:pRg st="2" end="2"/>
                                            </p:txEl>
                                          </p:spTgt>
                                        </p:tgtEl>
                                        <p:attrNameLst>
                                          <p:attrName>style.visibility</p:attrName>
                                        </p:attrNameLst>
                                      </p:cBhvr>
                                      <p:to>
                                        <p:strVal val="visible"/>
                                      </p:to>
                                    </p:set>
                                    <p:animEffect transition="in" filter="fade">
                                      <p:cBhvr>
                                        <p:cTn id="137" dur="750"/>
                                        <p:tgtEl>
                                          <p:spTgt spid="581">
                                            <p:txEl>
                                              <p:pRg st="2" end="2"/>
                                            </p:txEl>
                                          </p:spTgt>
                                        </p:tgtEl>
                                      </p:cBhvr>
                                    </p:animEffect>
                                  </p:childTnLst>
                                </p:cTn>
                              </p:par>
                              <p:par>
                                <p:cTn id="138" presetID="10" presetClass="entr" presetSubtype="0" fill="hold" nodeType="withEffect">
                                  <p:stCondLst>
                                    <p:cond delay="0"/>
                                  </p:stCondLst>
                                  <p:childTnLst>
                                    <p:set>
                                      <p:cBhvr>
                                        <p:cTn id="139" dur="1" fill="hold">
                                          <p:stCondLst>
                                            <p:cond delay="0"/>
                                          </p:stCondLst>
                                        </p:cTn>
                                        <p:tgtEl>
                                          <p:spTgt spid="581">
                                            <p:txEl>
                                              <p:pRg st="3" end="3"/>
                                            </p:txEl>
                                          </p:spTgt>
                                        </p:tgtEl>
                                        <p:attrNameLst>
                                          <p:attrName>style.visibility</p:attrName>
                                        </p:attrNameLst>
                                      </p:cBhvr>
                                      <p:to>
                                        <p:strVal val="visible"/>
                                      </p:to>
                                    </p:set>
                                    <p:animEffect transition="in" filter="fade">
                                      <p:cBhvr>
                                        <p:cTn id="140" dur="750"/>
                                        <p:tgtEl>
                                          <p:spTgt spid="581">
                                            <p:txEl>
                                              <p:pRg st="3" end="3"/>
                                            </p:txEl>
                                          </p:spTgt>
                                        </p:tgtEl>
                                      </p:cBhvr>
                                    </p:animEffect>
                                  </p:childTnLst>
                                </p:cTn>
                              </p:par>
                              <p:par>
                                <p:cTn id="141" presetID="10" presetClass="entr" presetSubtype="0" fill="hold" nodeType="withEffect">
                                  <p:stCondLst>
                                    <p:cond delay="0"/>
                                  </p:stCondLst>
                                  <p:childTnLst>
                                    <p:set>
                                      <p:cBhvr>
                                        <p:cTn id="142" dur="1" fill="hold">
                                          <p:stCondLst>
                                            <p:cond delay="0"/>
                                          </p:stCondLst>
                                        </p:cTn>
                                        <p:tgtEl>
                                          <p:spTgt spid="581">
                                            <p:txEl>
                                              <p:pRg st="4" end="4"/>
                                            </p:txEl>
                                          </p:spTgt>
                                        </p:tgtEl>
                                        <p:attrNameLst>
                                          <p:attrName>style.visibility</p:attrName>
                                        </p:attrNameLst>
                                      </p:cBhvr>
                                      <p:to>
                                        <p:strVal val="visible"/>
                                      </p:to>
                                    </p:set>
                                    <p:animEffect transition="in" filter="fade">
                                      <p:cBhvr>
                                        <p:cTn id="143" dur="750"/>
                                        <p:tgtEl>
                                          <p:spTgt spid="581">
                                            <p:txEl>
                                              <p:pRg st="4" end="4"/>
                                            </p:txEl>
                                          </p:spTgt>
                                        </p:tgtEl>
                                      </p:cBhvr>
                                    </p:animEffect>
                                  </p:childTnLst>
                                </p:cTn>
                              </p:par>
                              <p:par>
                                <p:cTn id="144" presetID="10" presetClass="entr" presetSubtype="0" fill="hold" nodeType="withEffect">
                                  <p:stCondLst>
                                    <p:cond delay="0"/>
                                  </p:stCondLst>
                                  <p:childTnLst>
                                    <p:set>
                                      <p:cBhvr>
                                        <p:cTn id="145" dur="1" fill="hold">
                                          <p:stCondLst>
                                            <p:cond delay="0"/>
                                          </p:stCondLst>
                                        </p:cTn>
                                        <p:tgtEl>
                                          <p:spTgt spid="581">
                                            <p:txEl>
                                              <p:pRg st="5" end="5"/>
                                            </p:txEl>
                                          </p:spTgt>
                                        </p:tgtEl>
                                        <p:attrNameLst>
                                          <p:attrName>style.visibility</p:attrName>
                                        </p:attrNameLst>
                                      </p:cBhvr>
                                      <p:to>
                                        <p:strVal val="visible"/>
                                      </p:to>
                                    </p:set>
                                    <p:animEffect transition="in" filter="fade">
                                      <p:cBhvr>
                                        <p:cTn id="146" dur="750"/>
                                        <p:tgtEl>
                                          <p:spTgt spid="581">
                                            <p:txEl>
                                              <p:pRg st="5" end="5"/>
                                            </p:txEl>
                                          </p:spTgt>
                                        </p:tgtEl>
                                      </p:cBhvr>
                                    </p:animEffect>
                                  </p:childTnLst>
                                </p:cTn>
                              </p:par>
                              <p:par>
                                <p:cTn id="147" presetID="10" presetClass="entr" presetSubtype="0" fill="hold" nodeType="withEffect">
                                  <p:stCondLst>
                                    <p:cond delay="0"/>
                                  </p:stCondLst>
                                  <p:childTnLst>
                                    <p:set>
                                      <p:cBhvr>
                                        <p:cTn id="148" dur="1" fill="hold">
                                          <p:stCondLst>
                                            <p:cond delay="0"/>
                                          </p:stCondLst>
                                        </p:cTn>
                                        <p:tgtEl>
                                          <p:spTgt spid="581">
                                            <p:txEl>
                                              <p:pRg st="6" end="6"/>
                                            </p:txEl>
                                          </p:spTgt>
                                        </p:tgtEl>
                                        <p:attrNameLst>
                                          <p:attrName>style.visibility</p:attrName>
                                        </p:attrNameLst>
                                      </p:cBhvr>
                                      <p:to>
                                        <p:strVal val="visible"/>
                                      </p:to>
                                    </p:set>
                                    <p:animEffect transition="in" filter="fade">
                                      <p:cBhvr>
                                        <p:cTn id="149" dur="750"/>
                                        <p:tgtEl>
                                          <p:spTgt spid="581">
                                            <p:txEl>
                                              <p:pRg st="6" end="6"/>
                                            </p:txEl>
                                          </p:spTgt>
                                        </p:tgtEl>
                                      </p:cBhvr>
                                    </p:animEffect>
                                  </p:childTnLst>
                                </p:cTn>
                              </p:par>
                              <p:par>
                                <p:cTn id="150" presetID="10" presetClass="entr" presetSubtype="0" fill="hold" nodeType="withEffect">
                                  <p:stCondLst>
                                    <p:cond delay="0"/>
                                  </p:stCondLst>
                                  <p:childTnLst>
                                    <p:set>
                                      <p:cBhvr>
                                        <p:cTn id="151" dur="1" fill="hold">
                                          <p:stCondLst>
                                            <p:cond delay="0"/>
                                          </p:stCondLst>
                                        </p:cTn>
                                        <p:tgtEl>
                                          <p:spTgt spid="581">
                                            <p:txEl>
                                              <p:pRg st="7" end="7"/>
                                            </p:txEl>
                                          </p:spTgt>
                                        </p:tgtEl>
                                        <p:attrNameLst>
                                          <p:attrName>style.visibility</p:attrName>
                                        </p:attrNameLst>
                                      </p:cBhvr>
                                      <p:to>
                                        <p:strVal val="visible"/>
                                      </p:to>
                                    </p:set>
                                    <p:animEffect transition="in" filter="fade">
                                      <p:cBhvr>
                                        <p:cTn id="152" dur="750"/>
                                        <p:tgtEl>
                                          <p:spTgt spid="581">
                                            <p:txEl>
                                              <p:pRg st="7" end="7"/>
                                            </p:txEl>
                                          </p:spTgt>
                                        </p:tgtEl>
                                      </p:cBhvr>
                                    </p:animEffect>
                                  </p:childTnLst>
                                </p:cTn>
                              </p:par>
                              <p:par>
                                <p:cTn id="153" presetID="10" presetClass="entr" presetSubtype="0" fill="hold" nodeType="withEffect">
                                  <p:stCondLst>
                                    <p:cond delay="0"/>
                                  </p:stCondLst>
                                  <p:childTnLst>
                                    <p:set>
                                      <p:cBhvr>
                                        <p:cTn id="154" dur="1" fill="hold">
                                          <p:stCondLst>
                                            <p:cond delay="0"/>
                                          </p:stCondLst>
                                        </p:cTn>
                                        <p:tgtEl>
                                          <p:spTgt spid="581">
                                            <p:txEl>
                                              <p:pRg st="8" end="8"/>
                                            </p:txEl>
                                          </p:spTgt>
                                        </p:tgtEl>
                                        <p:attrNameLst>
                                          <p:attrName>style.visibility</p:attrName>
                                        </p:attrNameLst>
                                      </p:cBhvr>
                                      <p:to>
                                        <p:strVal val="visible"/>
                                      </p:to>
                                    </p:set>
                                    <p:animEffect transition="in" filter="fade">
                                      <p:cBhvr>
                                        <p:cTn id="155" dur="750"/>
                                        <p:tgtEl>
                                          <p:spTgt spid="581">
                                            <p:txEl>
                                              <p:pRg st="8" end="8"/>
                                            </p:txEl>
                                          </p:spTgt>
                                        </p:tgtEl>
                                      </p:cBhvr>
                                    </p:animEffect>
                                  </p:childTnLst>
                                </p:cTn>
                              </p:par>
                            </p:childTnLst>
                          </p:cTn>
                        </p:par>
                        <p:par>
                          <p:cTn id="156" fill="hold">
                            <p:stCondLst>
                              <p:cond delay="3500"/>
                            </p:stCondLst>
                            <p:childTnLst>
                              <p:par>
                                <p:cTn id="157" presetID="10" presetClass="entr" presetSubtype="0" fill="hold" nodeType="afterEffect">
                                  <p:stCondLst>
                                    <p:cond delay="0"/>
                                  </p:stCondLst>
                                  <p:childTnLst>
                                    <p:set>
                                      <p:cBhvr>
                                        <p:cTn id="158" dur="1" fill="hold">
                                          <p:stCondLst>
                                            <p:cond delay="0"/>
                                          </p:stCondLst>
                                        </p:cTn>
                                        <p:tgtEl>
                                          <p:spTgt spid="576"/>
                                        </p:tgtEl>
                                        <p:attrNameLst>
                                          <p:attrName>style.visibility</p:attrName>
                                        </p:attrNameLst>
                                      </p:cBhvr>
                                      <p:to>
                                        <p:strVal val="visible"/>
                                      </p:to>
                                    </p:set>
                                    <p:animEffect transition="in" filter="fade">
                                      <p:cBhvr>
                                        <p:cTn id="159" dur="750"/>
                                        <p:tgtEl>
                                          <p:spTgt spid="576"/>
                                        </p:tgtEl>
                                      </p:cBhvr>
                                    </p:animEffect>
                                  </p:childTnLst>
                                </p:cTn>
                              </p:par>
                              <p:par>
                                <p:cTn id="160" presetID="10" presetClass="entr" presetSubtype="0" fill="hold" nodeType="withEffect">
                                  <p:stCondLst>
                                    <p:cond delay="0"/>
                                  </p:stCondLst>
                                  <p:childTnLst>
                                    <p:set>
                                      <p:cBhvr>
                                        <p:cTn id="161" dur="1" fill="hold">
                                          <p:stCondLst>
                                            <p:cond delay="0"/>
                                          </p:stCondLst>
                                        </p:cTn>
                                        <p:tgtEl>
                                          <p:spTgt spid="579">
                                            <p:txEl>
                                              <p:pRg st="0" end="0"/>
                                            </p:txEl>
                                          </p:spTgt>
                                        </p:tgtEl>
                                        <p:attrNameLst>
                                          <p:attrName>style.visibility</p:attrName>
                                        </p:attrNameLst>
                                      </p:cBhvr>
                                      <p:to>
                                        <p:strVal val="visible"/>
                                      </p:to>
                                    </p:set>
                                    <p:animEffect transition="in" filter="fade">
                                      <p:cBhvr>
                                        <p:cTn id="162" dur="750"/>
                                        <p:tgtEl>
                                          <p:spTgt spid="579">
                                            <p:txEl>
                                              <p:pRg st="0" end="0"/>
                                            </p:txEl>
                                          </p:spTgt>
                                        </p:tgtEl>
                                      </p:cBhvr>
                                    </p:animEffect>
                                  </p:childTnLst>
                                </p:cTn>
                              </p:par>
                              <p:par>
                                <p:cTn id="163" presetID="10" presetClass="entr" presetSubtype="0" fill="hold" nodeType="withEffect">
                                  <p:stCondLst>
                                    <p:cond delay="0"/>
                                  </p:stCondLst>
                                  <p:childTnLst>
                                    <p:set>
                                      <p:cBhvr>
                                        <p:cTn id="164" dur="1" fill="hold">
                                          <p:stCondLst>
                                            <p:cond delay="0"/>
                                          </p:stCondLst>
                                        </p:cTn>
                                        <p:tgtEl>
                                          <p:spTgt spid="579">
                                            <p:txEl>
                                              <p:pRg st="1" end="1"/>
                                            </p:txEl>
                                          </p:spTgt>
                                        </p:tgtEl>
                                        <p:attrNameLst>
                                          <p:attrName>style.visibility</p:attrName>
                                        </p:attrNameLst>
                                      </p:cBhvr>
                                      <p:to>
                                        <p:strVal val="visible"/>
                                      </p:to>
                                    </p:set>
                                    <p:animEffect transition="in" filter="fade">
                                      <p:cBhvr>
                                        <p:cTn id="165" dur="750"/>
                                        <p:tgtEl>
                                          <p:spTgt spid="579">
                                            <p:txEl>
                                              <p:pRg st="1" end="1"/>
                                            </p:txEl>
                                          </p:spTgt>
                                        </p:tgtEl>
                                      </p:cBhvr>
                                    </p:animEffect>
                                  </p:childTnLst>
                                </p:cTn>
                              </p:par>
                              <p:par>
                                <p:cTn id="166" presetID="10" presetClass="entr" presetSubtype="0" fill="hold" nodeType="withEffect">
                                  <p:stCondLst>
                                    <p:cond delay="0"/>
                                  </p:stCondLst>
                                  <p:childTnLst>
                                    <p:set>
                                      <p:cBhvr>
                                        <p:cTn id="167" dur="1" fill="hold">
                                          <p:stCondLst>
                                            <p:cond delay="0"/>
                                          </p:stCondLst>
                                        </p:cTn>
                                        <p:tgtEl>
                                          <p:spTgt spid="579">
                                            <p:txEl>
                                              <p:pRg st="2" end="2"/>
                                            </p:txEl>
                                          </p:spTgt>
                                        </p:tgtEl>
                                        <p:attrNameLst>
                                          <p:attrName>style.visibility</p:attrName>
                                        </p:attrNameLst>
                                      </p:cBhvr>
                                      <p:to>
                                        <p:strVal val="visible"/>
                                      </p:to>
                                    </p:set>
                                    <p:animEffect transition="in" filter="fade">
                                      <p:cBhvr>
                                        <p:cTn id="168" dur="750"/>
                                        <p:tgtEl>
                                          <p:spTgt spid="579">
                                            <p:txEl>
                                              <p:pRg st="2" end="2"/>
                                            </p:txEl>
                                          </p:spTgt>
                                        </p:tgtEl>
                                      </p:cBhvr>
                                    </p:animEffect>
                                  </p:childTnLst>
                                </p:cTn>
                              </p:par>
                              <p:par>
                                <p:cTn id="169" presetID="10" presetClass="entr" presetSubtype="0" fill="hold" nodeType="withEffect">
                                  <p:stCondLst>
                                    <p:cond delay="0"/>
                                  </p:stCondLst>
                                  <p:childTnLst>
                                    <p:set>
                                      <p:cBhvr>
                                        <p:cTn id="170" dur="1" fill="hold">
                                          <p:stCondLst>
                                            <p:cond delay="0"/>
                                          </p:stCondLst>
                                        </p:cTn>
                                        <p:tgtEl>
                                          <p:spTgt spid="579">
                                            <p:txEl>
                                              <p:pRg st="3" end="3"/>
                                            </p:txEl>
                                          </p:spTgt>
                                        </p:tgtEl>
                                        <p:attrNameLst>
                                          <p:attrName>style.visibility</p:attrName>
                                        </p:attrNameLst>
                                      </p:cBhvr>
                                      <p:to>
                                        <p:strVal val="visible"/>
                                      </p:to>
                                    </p:set>
                                    <p:animEffect transition="in" filter="fade">
                                      <p:cBhvr>
                                        <p:cTn id="171" dur="750"/>
                                        <p:tgtEl>
                                          <p:spTgt spid="579">
                                            <p:txEl>
                                              <p:pRg st="3" end="3"/>
                                            </p:txEl>
                                          </p:spTgt>
                                        </p:tgtEl>
                                      </p:cBhvr>
                                    </p:animEffect>
                                  </p:childTnLst>
                                </p:cTn>
                              </p:par>
                              <p:par>
                                <p:cTn id="172" presetID="10" presetClass="entr" presetSubtype="0" fill="hold" nodeType="withEffect">
                                  <p:stCondLst>
                                    <p:cond delay="0"/>
                                  </p:stCondLst>
                                  <p:childTnLst>
                                    <p:set>
                                      <p:cBhvr>
                                        <p:cTn id="173" dur="1" fill="hold">
                                          <p:stCondLst>
                                            <p:cond delay="0"/>
                                          </p:stCondLst>
                                        </p:cTn>
                                        <p:tgtEl>
                                          <p:spTgt spid="579">
                                            <p:txEl>
                                              <p:pRg st="4" end="4"/>
                                            </p:txEl>
                                          </p:spTgt>
                                        </p:tgtEl>
                                        <p:attrNameLst>
                                          <p:attrName>style.visibility</p:attrName>
                                        </p:attrNameLst>
                                      </p:cBhvr>
                                      <p:to>
                                        <p:strVal val="visible"/>
                                      </p:to>
                                    </p:set>
                                    <p:animEffect transition="in" filter="fade">
                                      <p:cBhvr>
                                        <p:cTn id="174" dur="750"/>
                                        <p:tgtEl>
                                          <p:spTgt spid="579">
                                            <p:txEl>
                                              <p:pRg st="4" end="4"/>
                                            </p:txEl>
                                          </p:spTgt>
                                        </p:tgtEl>
                                      </p:cBhvr>
                                    </p:animEffect>
                                  </p:childTnLst>
                                </p:cTn>
                              </p:par>
                              <p:par>
                                <p:cTn id="175" presetID="10" presetClass="entr" presetSubtype="0" fill="hold" nodeType="withEffect">
                                  <p:stCondLst>
                                    <p:cond delay="0"/>
                                  </p:stCondLst>
                                  <p:childTnLst>
                                    <p:set>
                                      <p:cBhvr>
                                        <p:cTn id="176" dur="1" fill="hold">
                                          <p:stCondLst>
                                            <p:cond delay="0"/>
                                          </p:stCondLst>
                                        </p:cTn>
                                        <p:tgtEl>
                                          <p:spTgt spid="579">
                                            <p:txEl>
                                              <p:pRg st="5" end="5"/>
                                            </p:txEl>
                                          </p:spTgt>
                                        </p:tgtEl>
                                        <p:attrNameLst>
                                          <p:attrName>style.visibility</p:attrName>
                                        </p:attrNameLst>
                                      </p:cBhvr>
                                      <p:to>
                                        <p:strVal val="visible"/>
                                      </p:to>
                                    </p:set>
                                    <p:animEffect transition="in" filter="fade">
                                      <p:cBhvr>
                                        <p:cTn id="177" dur="750"/>
                                        <p:tgtEl>
                                          <p:spTgt spid="579">
                                            <p:txEl>
                                              <p:pRg st="5" end="5"/>
                                            </p:txEl>
                                          </p:spTgt>
                                        </p:tgtEl>
                                      </p:cBhvr>
                                    </p:animEffect>
                                  </p:childTnLst>
                                </p:cTn>
                              </p:par>
                              <p:par>
                                <p:cTn id="178" presetID="10" presetClass="entr" presetSubtype="0" fill="hold" nodeType="withEffect">
                                  <p:stCondLst>
                                    <p:cond delay="0"/>
                                  </p:stCondLst>
                                  <p:childTnLst>
                                    <p:set>
                                      <p:cBhvr>
                                        <p:cTn id="179" dur="1" fill="hold">
                                          <p:stCondLst>
                                            <p:cond delay="0"/>
                                          </p:stCondLst>
                                        </p:cTn>
                                        <p:tgtEl>
                                          <p:spTgt spid="579">
                                            <p:txEl>
                                              <p:pRg st="6" end="6"/>
                                            </p:txEl>
                                          </p:spTgt>
                                        </p:tgtEl>
                                        <p:attrNameLst>
                                          <p:attrName>style.visibility</p:attrName>
                                        </p:attrNameLst>
                                      </p:cBhvr>
                                      <p:to>
                                        <p:strVal val="visible"/>
                                      </p:to>
                                    </p:set>
                                    <p:animEffect transition="in" filter="fade">
                                      <p:cBhvr>
                                        <p:cTn id="180" dur="750"/>
                                        <p:tgtEl>
                                          <p:spTgt spid="579">
                                            <p:txEl>
                                              <p:pRg st="6" end="6"/>
                                            </p:txEl>
                                          </p:spTgt>
                                        </p:tgtEl>
                                      </p:cBhvr>
                                    </p:animEffect>
                                  </p:childTnLst>
                                </p:cTn>
                              </p:par>
                              <p:par>
                                <p:cTn id="181" presetID="10" presetClass="entr" presetSubtype="0" fill="hold" nodeType="withEffect">
                                  <p:stCondLst>
                                    <p:cond delay="0"/>
                                  </p:stCondLst>
                                  <p:childTnLst>
                                    <p:set>
                                      <p:cBhvr>
                                        <p:cTn id="182" dur="1" fill="hold">
                                          <p:stCondLst>
                                            <p:cond delay="0"/>
                                          </p:stCondLst>
                                        </p:cTn>
                                        <p:tgtEl>
                                          <p:spTgt spid="579">
                                            <p:txEl>
                                              <p:pRg st="7" end="7"/>
                                            </p:txEl>
                                          </p:spTgt>
                                        </p:tgtEl>
                                        <p:attrNameLst>
                                          <p:attrName>style.visibility</p:attrName>
                                        </p:attrNameLst>
                                      </p:cBhvr>
                                      <p:to>
                                        <p:strVal val="visible"/>
                                      </p:to>
                                    </p:set>
                                    <p:animEffect transition="in" filter="fade">
                                      <p:cBhvr>
                                        <p:cTn id="183" dur="750"/>
                                        <p:tgtEl>
                                          <p:spTgt spid="579">
                                            <p:txEl>
                                              <p:pRg st="7" end="7"/>
                                            </p:txEl>
                                          </p:spTgt>
                                        </p:tgtEl>
                                      </p:cBhvr>
                                    </p:animEffect>
                                  </p:childTnLst>
                                </p:cTn>
                              </p:par>
                              <p:par>
                                <p:cTn id="184" presetID="10" presetClass="entr" presetSubtype="0" fill="hold" nodeType="withEffect">
                                  <p:stCondLst>
                                    <p:cond delay="0"/>
                                  </p:stCondLst>
                                  <p:childTnLst>
                                    <p:set>
                                      <p:cBhvr>
                                        <p:cTn id="185" dur="1" fill="hold">
                                          <p:stCondLst>
                                            <p:cond delay="0"/>
                                          </p:stCondLst>
                                        </p:cTn>
                                        <p:tgtEl>
                                          <p:spTgt spid="579">
                                            <p:txEl>
                                              <p:pRg st="8" end="8"/>
                                            </p:txEl>
                                          </p:spTgt>
                                        </p:tgtEl>
                                        <p:attrNameLst>
                                          <p:attrName>style.visibility</p:attrName>
                                        </p:attrNameLst>
                                      </p:cBhvr>
                                      <p:to>
                                        <p:strVal val="visible"/>
                                      </p:to>
                                    </p:set>
                                    <p:animEffect transition="in" filter="fade">
                                      <p:cBhvr>
                                        <p:cTn id="186" dur="750"/>
                                        <p:tgtEl>
                                          <p:spTgt spid="579">
                                            <p:txEl>
                                              <p:pRg st="8" end="8"/>
                                            </p:txEl>
                                          </p:spTgt>
                                        </p:tgtEl>
                                      </p:cBhvr>
                                    </p:animEffect>
                                  </p:childTnLst>
                                </p:cTn>
                              </p:par>
                            </p:childTnLst>
                          </p:cTn>
                        </p:par>
                        <p:par>
                          <p:cTn id="187" fill="hold">
                            <p:stCondLst>
                              <p:cond delay="4250"/>
                            </p:stCondLst>
                            <p:childTnLst>
                              <p:par>
                                <p:cTn id="188" presetID="10" presetClass="entr" presetSubtype="0" fill="hold" nodeType="afterEffect">
                                  <p:stCondLst>
                                    <p:cond delay="0"/>
                                  </p:stCondLst>
                                  <p:childTnLst>
                                    <p:set>
                                      <p:cBhvr>
                                        <p:cTn id="189" dur="1" fill="hold">
                                          <p:stCondLst>
                                            <p:cond delay="0"/>
                                          </p:stCondLst>
                                        </p:cTn>
                                        <p:tgtEl>
                                          <p:spTgt spid="575"/>
                                        </p:tgtEl>
                                        <p:attrNameLst>
                                          <p:attrName>style.visibility</p:attrName>
                                        </p:attrNameLst>
                                      </p:cBhvr>
                                      <p:to>
                                        <p:strVal val="visible"/>
                                      </p:to>
                                    </p:set>
                                    <p:animEffect transition="in" filter="fade">
                                      <p:cBhvr>
                                        <p:cTn id="190" dur="750"/>
                                        <p:tgtEl>
                                          <p:spTgt spid="575"/>
                                        </p:tgtEl>
                                      </p:cBhvr>
                                    </p:animEffect>
                                  </p:childTnLst>
                                </p:cTn>
                              </p:par>
                              <p:par>
                                <p:cTn id="191" presetID="10" presetClass="entr" presetSubtype="0" fill="hold" nodeType="withEffect">
                                  <p:stCondLst>
                                    <p:cond delay="0"/>
                                  </p:stCondLst>
                                  <p:childTnLst>
                                    <p:set>
                                      <p:cBhvr>
                                        <p:cTn id="192" dur="1" fill="hold">
                                          <p:stCondLst>
                                            <p:cond delay="0"/>
                                          </p:stCondLst>
                                        </p:cTn>
                                        <p:tgtEl>
                                          <p:spTgt spid="585">
                                            <p:txEl>
                                              <p:pRg st="0" end="0"/>
                                            </p:txEl>
                                          </p:spTgt>
                                        </p:tgtEl>
                                        <p:attrNameLst>
                                          <p:attrName>style.visibility</p:attrName>
                                        </p:attrNameLst>
                                      </p:cBhvr>
                                      <p:to>
                                        <p:strVal val="visible"/>
                                      </p:to>
                                    </p:set>
                                    <p:animEffect transition="in" filter="fade">
                                      <p:cBhvr>
                                        <p:cTn id="193" dur="750"/>
                                        <p:tgtEl>
                                          <p:spTgt spid="585">
                                            <p:txEl>
                                              <p:pRg st="0" end="0"/>
                                            </p:txEl>
                                          </p:spTgt>
                                        </p:tgtEl>
                                      </p:cBhvr>
                                    </p:animEffect>
                                  </p:childTnLst>
                                </p:cTn>
                              </p:par>
                              <p:par>
                                <p:cTn id="194" presetID="10" presetClass="entr" presetSubtype="0" fill="hold" nodeType="withEffect">
                                  <p:stCondLst>
                                    <p:cond delay="0"/>
                                  </p:stCondLst>
                                  <p:childTnLst>
                                    <p:set>
                                      <p:cBhvr>
                                        <p:cTn id="195" dur="1" fill="hold">
                                          <p:stCondLst>
                                            <p:cond delay="0"/>
                                          </p:stCondLst>
                                        </p:cTn>
                                        <p:tgtEl>
                                          <p:spTgt spid="585">
                                            <p:txEl>
                                              <p:pRg st="1" end="1"/>
                                            </p:txEl>
                                          </p:spTgt>
                                        </p:tgtEl>
                                        <p:attrNameLst>
                                          <p:attrName>style.visibility</p:attrName>
                                        </p:attrNameLst>
                                      </p:cBhvr>
                                      <p:to>
                                        <p:strVal val="visible"/>
                                      </p:to>
                                    </p:set>
                                    <p:animEffect transition="in" filter="fade">
                                      <p:cBhvr>
                                        <p:cTn id="196" dur="750"/>
                                        <p:tgtEl>
                                          <p:spTgt spid="585">
                                            <p:txEl>
                                              <p:pRg st="1" end="1"/>
                                            </p:txEl>
                                          </p:spTgt>
                                        </p:tgtEl>
                                      </p:cBhvr>
                                    </p:animEffect>
                                  </p:childTnLst>
                                </p:cTn>
                              </p:par>
                              <p:par>
                                <p:cTn id="197" presetID="10" presetClass="entr" presetSubtype="0" fill="hold" nodeType="withEffect">
                                  <p:stCondLst>
                                    <p:cond delay="0"/>
                                  </p:stCondLst>
                                  <p:childTnLst>
                                    <p:set>
                                      <p:cBhvr>
                                        <p:cTn id="198" dur="1" fill="hold">
                                          <p:stCondLst>
                                            <p:cond delay="0"/>
                                          </p:stCondLst>
                                        </p:cTn>
                                        <p:tgtEl>
                                          <p:spTgt spid="585">
                                            <p:txEl>
                                              <p:pRg st="2" end="2"/>
                                            </p:txEl>
                                          </p:spTgt>
                                        </p:tgtEl>
                                        <p:attrNameLst>
                                          <p:attrName>style.visibility</p:attrName>
                                        </p:attrNameLst>
                                      </p:cBhvr>
                                      <p:to>
                                        <p:strVal val="visible"/>
                                      </p:to>
                                    </p:set>
                                    <p:animEffect transition="in" filter="fade">
                                      <p:cBhvr>
                                        <p:cTn id="199" dur="750"/>
                                        <p:tgtEl>
                                          <p:spTgt spid="585">
                                            <p:txEl>
                                              <p:pRg st="2" end="2"/>
                                            </p:txEl>
                                          </p:spTgt>
                                        </p:tgtEl>
                                      </p:cBhvr>
                                    </p:animEffect>
                                  </p:childTnLst>
                                </p:cTn>
                              </p:par>
                              <p:par>
                                <p:cTn id="200" presetID="10" presetClass="entr" presetSubtype="0" fill="hold" nodeType="withEffect">
                                  <p:stCondLst>
                                    <p:cond delay="0"/>
                                  </p:stCondLst>
                                  <p:childTnLst>
                                    <p:set>
                                      <p:cBhvr>
                                        <p:cTn id="201" dur="1" fill="hold">
                                          <p:stCondLst>
                                            <p:cond delay="0"/>
                                          </p:stCondLst>
                                        </p:cTn>
                                        <p:tgtEl>
                                          <p:spTgt spid="585">
                                            <p:txEl>
                                              <p:pRg st="3" end="3"/>
                                            </p:txEl>
                                          </p:spTgt>
                                        </p:tgtEl>
                                        <p:attrNameLst>
                                          <p:attrName>style.visibility</p:attrName>
                                        </p:attrNameLst>
                                      </p:cBhvr>
                                      <p:to>
                                        <p:strVal val="visible"/>
                                      </p:to>
                                    </p:set>
                                    <p:animEffect transition="in" filter="fade">
                                      <p:cBhvr>
                                        <p:cTn id="202" dur="750"/>
                                        <p:tgtEl>
                                          <p:spTgt spid="585">
                                            <p:txEl>
                                              <p:pRg st="3" end="3"/>
                                            </p:txEl>
                                          </p:spTgt>
                                        </p:tgtEl>
                                      </p:cBhvr>
                                    </p:animEffect>
                                  </p:childTnLst>
                                </p:cTn>
                              </p:par>
                              <p:par>
                                <p:cTn id="203" presetID="10" presetClass="entr" presetSubtype="0" fill="hold" nodeType="withEffect">
                                  <p:stCondLst>
                                    <p:cond delay="0"/>
                                  </p:stCondLst>
                                  <p:childTnLst>
                                    <p:set>
                                      <p:cBhvr>
                                        <p:cTn id="204" dur="1" fill="hold">
                                          <p:stCondLst>
                                            <p:cond delay="0"/>
                                          </p:stCondLst>
                                        </p:cTn>
                                        <p:tgtEl>
                                          <p:spTgt spid="585">
                                            <p:txEl>
                                              <p:pRg st="4" end="4"/>
                                            </p:txEl>
                                          </p:spTgt>
                                        </p:tgtEl>
                                        <p:attrNameLst>
                                          <p:attrName>style.visibility</p:attrName>
                                        </p:attrNameLst>
                                      </p:cBhvr>
                                      <p:to>
                                        <p:strVal val="visible"/>
                                      </p:to>
                                    </p:set>
                                    <p:animEffect transition="in" filter="fade">
                                      <p:cBhvr>
                                        <p:cTn id="205" dur="750"/>
                                        <p:tgtEl>
                                          <p:spTgt spid="585">
                                            <p:txEl>
                                              <p:pRg st="4" end="4"/>
                                            </p:txEl>
                                          </p:spTgt>
                                        </p:tgtEl>
                                      </p:cBhvr>
                                    </p:animEffect>
                                  </p:childTnLst>
                                </p:cTn>
                              </p:par>
                              <p:par>
                                <p:cTn id="206" presetID="10" presetClass="entr" presetSubtype="0" fill="hold" nodeType="withEffect">
                                  <p:stCondLst>
                                    <p:cond delay="0"/>
                                  </p:stCondLst>
                                  <p:childTnLst>
                                    <p:set>
                                      <p:cBhvr>
                                        <p:cTn id="207" dur="1" fill="hold">
                                          <p:stCondLst>
                                            <p:cond delay="0"/>
                                          </p:stCondLst>
                                        </p:cTn>
                                        <p:tgtEl>
                                          <p:spTgt spid="585">
                                            <p:txEl>
                                              <p:pRg st="5" end="5"/>
                                            </p:txEl>
                                          </p:spTgt>
                                        </p:tgtEl>
                                        <p:attrNameLst>
                                          <p:attrName>style.visibility</p:attrName>
                                        </p:attrNameLst>
                                      </p:cBhvr>
                                      <p:to>
                                        <p:strVal val="visible"/>
                                      </p:to>
                                    </p:set>
                                    <p:animEffect transition="in" filter="fade">
                                      <p:cBhvr>
                                        <p:cTn id="208" dur="750"/>
                                        <p:tgtEl>
                                          <p:spTgt spid="585">
                                            <p:txEl>
                                              <p:pRg st="5" end="5"/>
                                            </p:txEl>
                                          </p:spTgt>
                                        </p:tgtEl>
                                      </p:cBhvr>
                                    </p:animEffect>
                                  </p:childTnLst>
                                </p:cTn>
                              </p:par>
                              <p:par>
                                <p:cTn id="209" presetID="10" presetClass="entr" presetSubtype="0" fill="hold" nodeType="withEffect">
                                  <p:stCondLst>
                                    <p:cond delay="0"/>
                                  </p:stCondLst>
                                  <p:childTnLst>
                                    <p:set>
                                      <p:cBhvr>
                                        <p:cTn id="210" dur="1" fill="hold">
                                          <p:stCondLst>
                                            <p:cond delay="0"/>
                                          </p:stCondLst>
                                        </p:cTn>
                                        <p:tgtEl>
                                          <p:spTgt spid="585">
                                            <p:txEl>
                                              <p:pRg st="6" end="6"/>
                                            </p:txEl>
                                          </p:spTgt>
                                        </p:tgtEl>
                                        <p:attrNameLst>
                                          <p:attrName>style.visibility</p:attrName>
                                        </p:attrNameLst>
                                      </p:cBhvr>
                                      <p:to>
                                        <p:strVal val="visible"/>
                                      </p:to>
                                    </p:set>
                                    <p:animEffect transition="in" filter="fade">
                                      <p:cBhvr>
                                        <p:cTn id="211" dur="750"/>
                                        <p:tgtEl>
                                          <p:spTgt spid="585">
                                            <p:txEl>
                                              <p:pRg st="6" end="6"/>
                                            </p:txEl>
                                          </p:spTgt>
                                        </p:tgtEl>
                                      </p:cBhvr>
                                    </p:animEffect>
                                  </p:childTnLst>
                                </p:cTn>
                              </p:par>
                              <p:par>
                                <p:cTn id="212" presetID="10" presetClass="entr" presetSubtype="0" fill="hold" nodeType="withEffect">
                                  <p:stCondLst>
                                    <p:cond delay="0"/>
                                  </p:stCondLst>
                                  <p:childTnLst>
                                    <p:set>
                                      <p:cBhvr>
                                        <p:cTn id="213" dur="1" fill="hold">
                                          <p:stCondLst>
                                            <p:cond delay="0"/>
                                          </p:stCondLst>
                                        </p:cTn>
                                        <p:tgtEl>
                                          <p:spTgt spid="585">
                                            <p:txEl>
                                              <p:pRg st="7" end="7"/>
                                            </p:txEl>
                                          </p:spTgt>
                                        </p:tgtEl>
                                        <p:attrNameLst>
                                          <p:attrName>style.visibility</p:attrName>
                                        </p:attrNameLst>
                                      </p:cBhvr>
                                      <p:to>
                                        <p:strVal val="visible"/>
                                      </p:to>
                                    </p:set>
                                    <p:animEffect transition="in" filter="fade">
                                      <p:cBhvr>
                                        <p:cTn id="214" dur="750"/>
                                        <p:tgtEl>
                                          <p:spTgt spid="585">
                                            <p:txEl>
                                              <p:pRg st="7" end="7"/>
                                            </p:txEl>
                                          </p:spTgt>
                                        </p:tgtEl>
                                      </p:cBhvr>
                                    </p:animEffect>
                                  </p:childTnLst>
                                </p:cTn>
                              </p:par>
                              <p:par>
                                <p:cTn id="215" presetID="10" presetClass="entr" presetSubtype="0" fill="hold" nodeType="withEffect">
                                  <p:stCondLst>
                                    <p:cond delay="0"/>
                                  </p:stCondLst>
                                  <p:childTnLst>
                                    <p:set>
                                      <p:cBhvr>
                                        <p:cTn id="216" dur="1" fill="hold">
                                          <p:stCondLst>
                                            <p:cond delay="0"/>
                                          </p:stCondLst>
                                        </p:cTn>
                                        <p:tgtEl>
                                          <p:spTgt spid="585">
                                            <p:txEl>
                                              <p:pRg st="8" end="8"/>
                                            </p:txEl>
                                          </p:spTgt>
                                        </p:tgtEl>
                                        <p:attrNameLst>
                                          <p:attrName>style.visibility</p:attrName>
                                        </p:attrNameLst>
                                      </p:cBhvr>
                                      <p:to>
                                        <p:strVal val="visible"/>
                                      </p:to>
                                    </p:set>
                                    <p:animEffect transition="in" filter="fade">
                                      <p:cBhvr>
                                        <p:cTn id="217" dur="750"/>
                                        <p:tgtEl>
                                          <p:spTgt spid="585">
                                            <p:txEl>
                                              <p:pRg st="8" end="8"/>
                                            </p:txEl>
                                          </p:spTgt>
                                        </p:tgtEl>
                                      </p:cBhvr>
                                    </p:animEffect>
                                  </p:childTnLst>
                                </p:cTn>
                              </p:par>
                            </p:childTnLst>
                          </p:cTn>
                        </p:par>
                        <p:par>
                          <p:cTn id="218" fill="hold">
                            <p:stCondLst>
                              <p:cond delay="5000"/>
                            </p:stCondLst>
                            <p:childTnLst>
                              <p:par>
                                <p:cTn id="219" presetID="10" presetClass="entr" presetSubtype="0" fill="hold" nodeType="afterEffect">
                                  <p:stCondLst>
                                    <p:cond delay="0"/>
                                  </p:stCondLst>
                                  <p:childTnLst>
                                    <p:set>
                                      <p:cBhvr>
                                        <p:cTn id="220" dur="1" fill="hold">
                                          <p:stCondLst>
                                            <p:cond delay="0"/>
                                          </p:stCondLst>
                                        </p:cTn>
                                        <p:tgtEl>
                                          <p:spTgt spid="574"/>
                                        </p:tgtEl>
                                        <p:attrNameLst>
                                          <p:attrName>style.visibility</p:attrName>
                                        </p:attrNameLst>
                                      </p:cBhvr>
                                      <p:to>
                                        <p:strVal val="visible"/>
                                      </p:to>
                                    </p:set>
                                    <p:animEffect transition="in" filter="fade">
                                      <p:cBhvr>
                                        <p:cTn id="221" dur="750"/>
                                        <p:tgtEl>
                                          <p:spTgt spid="574"/>
                                        </p:tgtEl>
                                      </p:cBhvr>
                                    </p:animEffect>
                                  </p:childTnLst>
                                </p:cTn>
                              </p:par>
                              <p:par>
                                <p:cTn id="222" presetID="10" presetClass="entr" presetSubtype="0" fill="hold" nodeType="withEffect">
                                  <p:stCondLst>
                                    <p:cond delay="0"/>
                                  </p:stCondLst>
                                  <p:childTnLst>
                                    <p:set>
                                      <p:cBhvr>
                                        <p:cTn id="223" dur="1" fill="hold">
                                          <p:stCondLst>
                                            <p:cond delay="0"/>
                                          </p:stCondLst>
                                        </p:cTn>
                                        <p:tgtEl>
                                          <p:spTgt spid="584">
                                            <p:txEl>
                                              <p:pRg st="0" end="0"/>
                                            </p:txEl>
                                          </p:spTgt>
                                        </p:tgtEl>
                                        <p:attrNameLst>
                                          <p:attrName>style.visibility</p:attrName>
                                        </p:attrNameLst>
                                      </p:cBhvr>
                                      <p:to>
                                        <p:strVal val="visible"/>
                                      </p:to>
                                    </p:set>
                                    <p:animEffect transition="in" filter="fade">
                                      <p:cBhvr>
                                        <p:cTn id="224" dur="750"/>
                                        <p:tgtEl>
                                          <p:spTgt spid="584">
                                            <p:txEl>
                                              <p:pRg st="0" end="0"/>
                                            </p:txEl>
                                          </p:spTgt>
                                        </p:tgtEl>
                                      </p:cBhvr>
                                    </p:animEffect>
                                  </p:childTnLst>
                                </p:cTn>
                              </p:par>
                              <p:par>
                                <p:cTn id="225" presetID="10" presetClass="entr" presetSubtype="0" fill="hold" nodeType="withEffect">
                                  <p:stCondLst>
                                    <p:cond delay="0"/>
                                  </p:stCondLst>
                                  <p:childTnLst>
                                    <p:set>
                                      <p:cBhvr>
                                        <p:cTn id="226" dur="1" fill="hold">
                                          <p:stCondLst>
                                            <p:cond delay="0"/>
                                          </p:stCondLst>
                                        </p:cTn>
                                        <p:tgtEl>
                                          <p:spTgt spid="584">
                                            <p:txEl>
                                              <p:pRg st="1" end="1"/>
                                            </p:txEl>
                                          </p:spTgt>
                                        </p:tgtEl>
                                        <p:attrNameLst>
                                          <p:attrName>style.visibility</p:attrName>
                                        </p:attrNameLst>
                                      </p:cBhvr>
                                      <p:to>
                                        <p:strVal val="visible"/>
                                      </p:to>
                                    </p:set>
                                    <p:animEffect transition="in" filter="fade">
                                      <p:cBhvr>
                                        <p:cTn id="227" dur="750"/>
                                        <p:tgtEl>
                                          <p:spTgt spid="584">
                                            <p:txEl>
                                              <p:pRg st="1" end="1"/>
                                            </p:txEl>
                                          </p:spTgt>
                                        </p:tgtEl>
                                      </p:cBhvr>
                                    </p:animEffect>
                                  </p:childTnLst>
                                </p:cTn>
                              </p:par>
                              <p:par>
                                <p:cTn id="228" presetID="10" presetClass="entr" presetSubtype="0" fill="hold" nodeType="withEffect">
                                  <p:stCondLst>
                                    <p:cond delay="0"/>
                                  </p:stCondLst>
                                  <p:childTnLst>
                                    <p:set>
                                      <p:cBhvr>
                                        <p:cTn id="229" dur="1" fill="hold">
                                          <p:stCondLst>
                                            <p:cond delay="0"/>
                                          </p:stCondLst>
                                        </p:cTn>
                                        <p:tgtEl>
                                          <p:spTgt spid="584">
                                            <p:txEl>
                                              <p:pRg st="2" end="2"/>
                                            </p:txEl>
                                          </p:spTgt>
                                        </p:tgtEl>
                                        <p:attrNameLst>
                                          <p:attrName>style.visibility</p:attrName>
                                        </p:attrNameLst>
                                      </p:cBhvr>
                                      <p:to>
                                        <p:strVal val="visible"/>
                                      </p:to>
                                    </p:set>
                                    <p:animEffect transition="in" filter="fade">
                                      <p:cBhvr>
                                        <p:cTn id="230" dur="750"/>
                                        <p:tgtEl>
                                          <p:spTgt spid="584">
                                            <p:txEl>
                                              <p:pRg st="2" end="2"/>
                                            </p:txEl>
                                          </p:spTgt>
                                        </p:tgtEl>
                                      </p:cBhvr>
                                    </p:animEffect>
                                  </p:childTnLst>
                                </p:cTn>
                              </p:par>
                              <p:par>
                                <p:cTn id="231" presetID="10" presetClass="entr" presetSubtype="0" fill="hold" nodeType="withEffect">
                                  <p:stCondLst>
                                    <p:cond delay="0"/>
                                  </p:stCondLst>
                                  <p:childTnLst>
                                    <p:set>
                                      <p:cBhvr>
                                        <p:cTn id="232" dur="1" fill="hold">
                                          <p:stCondLst>
                                            <p:cond delay="0"/>
                                          </p:stCondLst>
                                        </p:cTn>
                                        <p:tgtEl>
                                          <p:spTgt spid="584">
                                            <p:txEl>
                                              <p:pRg st="3" end="3"/>
                                            </p:txEl>
                                          </p:spTgt>
                                        </p:tgtEl>
                                        <p:attrNameLst>
                                          <p:attrName>style.visibility</p:attrName>
                                        </p:attrNameLst>
                                      </p:cBhvr>
                                      <p:to>
                                        <p:strVal val="visible"/>
                                      </p:to>
                                    </p:set>
                                    <p:animEffect transition="in" filter="fade">
                                      <p:cBhvr>
                                        <p:cTn id="233" dur="750"/>
                                        <p:tgtEl>
                                          <p:spTgt spid="584">
                                            <p:txEl>
                                              <p:pRg st="3" end="3"/>
                                            </p:txEl>
                                          </p:spTgt>
                                        </p:tgtEl>
                                      </p:cBhvr>
                                    </p:animEffect>
                                  </p:childTnLst>
                                </p:cTn>
                              </p:par>
                              <p:par>
                                <p:cTn id="234" presetID="10" presetClass="entr" presetSubtype="0" fill="hold" nodeType="withEffect">
                                  <p:stCondLst>
                                    <p:cond delay="0"/>
                                  </p:stCondLst>
                                  <p:childTnLst>
                                    <p:set>
                                      <p:cBhvr>
                                        <p:cTn id="235" dur="1" fill="hold">
                                          <p:stCondLst>
                                            <p:cond delay="0"/>
                                          </p:stCondLst>
                                        </p:cTn>
                                        <p:tgtEl>
                                          <p:spTgt spid="584">
                                            <p:txEl>
                                              <p:pRg st="4" end="4"/>
                                            </p:txEl>
                                          </p:spTgt>
                                        </p:tgtEl>
                                        <p:attrNameLst>
                                          <p:attrName>style.visibility</p:attrName>
                                        </p:attrNameLst>
                                      </p:cBhvr>
                                      <p:to>
                                        <p:strVal val="visible"/>
                                      </p:to>
                                    </p:set>
                                    <p:animEffect transition="in" filter="fade">
                                      <p:cBhvr>
                                        <p:cTn id="236" dur="750"/>
                                        <p:tgtEl>
                                          <p:spTgt spid="584">
                                            <p:txEl>
                                              <p:pRg st="4" end="4"/>
                                            </p:txEl>
                                          </p:spTgt>
                                        </p:tgtEl>
                                      </p:cBhvr>
                                    </p:animEffect>
                                  </p:childTnLst>
                                </p:cTn>
                              </p:par>
                              <p:par>
                                <p:cTn id="237" presetID="10" presetClass="entr" presetSubtype="0" fill="hold" nodeType="withEffect">
                                  <p:stCondLst>
                                    <p:cond delay="0"/>
                                  </p:stCondLst>
                                  <p:childTnLst>
                                    <p:set>
                                      <p:cBhvr>
                                        <p:cTn id="238" dur="1" fill="hold">
                                          <p:stCondLst>
                                            <p:cond delay="0"/>
                                          </p:stCondLst>
                                        </p:cTn>
                                        <p:tgtEl>
                                          <p:spTgt spid="584">
                                            <p:txEl>
                                              <p:pRg st="5" end="5"/>
                                            </p:txEl>
                                          </p:spTgt>
                                        </p:tgtEl>
                                        <p:attrNameLst>
                                          <p:attrName>style.visibility</p:attrName>
                                        </p:attrNameLst>
                                      </p:cBhvr>
                                      <p:to>
                                        <p:strVal val="visible"/>
                                      </p:to>
                                    </p:set>
                                    <p:animEffect transition="in" filter="fade">
                                      <p:cBhvr>
                                        <p:cTn id="239" dur="750"/>
                                        <p:tgtEl>
                                          <p:spTgt spid="584">
                                            <p:txEl>
                                              <p:pRg st="5" end="5"/>
                                            </p:txEl>
                                          </p:spTgt>
                                        </p:tgtEl>
                                      </p:cBhvr>
                                    </p:animEffect>
                                  </p:childTnLst>
                                </p:cTn>
                              </p:par>
                              <p:par>
                                <p:cTn id="240" presetID="10" presetClass="entr" presetSubtype="0" fill="hold" nodeType="withEffect">
                                  <p:stCondLst>
                                    <p:cond delay="0"/>
                                  </p:stCondLst>
                                  <p:childTnLst>
                                    <p:set>
                                      <p:cBhvr>
                                        <p:cTn id="241" dur="1" fill="hold">
                                          <p:stCondLst>
                                            <p:cond delay="0"/>
                                          </p:stCondLst>
                                        </p:cTn>
                                        <p:tgtEl>
                                          <p:spTgt spid="584">
                                            <p:txEl>
                                              <p:pRg st="6" end="6"/>
                                            </p:txEl>
                                          </p:spTgt>
                                        </p:tgtEl>
                                        <p:attrNameLst>
                                          <p:attrName>style.visibility</p:attrName>
                                        </p:attrNameLst>
                                      </p:cBhvr>
                                      <p:to>
                                        <p:strVal val="visible"/>
                                      </p:to>
                                    </p:set>
                                    <p:animEffect transition="in" filter="fade">
                                      <p:cBhvr>
                                        <p:cTn id="242" dur="750"/>
                                        <p:tgtEl>
                                          <p:spTgt spid="584">
                                            <p:txEl>
                                              <p:pRg st="6" end="6"/>
                                            </p:txEl>
                                          </p:spTgt>
                                        </p:tgtEl>
                                      </p:cBhvr>
                                    </p:animEffect>
                                  </p:childTnLst>
                                </p:cTn>
                              </p:par>
                              <p:par>
                                <p:cTn id="243" presetID="10" presetClass="entr" presetSubtype="0" fill="hold" nodeType="withEffect">
                                  <p:stCondLst>
                                    <p:cond delay="0"/>
                                  </p:stCondLst>
                                  <p:childTnLst>
                                    <p:set>
                                      <p:cBhvr>
                                        <p:cTn id="244" dur="1" fill="hold">
                                          <p:stCondLst>
                                            <p:cond delay="0"/>
                                          </p:stCondLst>
                                        </p:cTn>
                                        <p:tgtEl>
                                          <p:spTgt spid="584">
                                            <p:txEl>
                                              <p:pRg st="7" end="7"/>
                                            </p:txEl>
                                          </p:spTgt>
                                        </p:tgtEl>
                                        <p:attrNameLst>
                                          <p:attrName>style.visibility</p:attrName>
                                        </p:attrNameLst>
                                      </p:cBhvr>
                                      <p:to>
                                        <p:strVal val="visible"/>
                                      </p:to>
                                    </p:set>
                                    <p:animEffect transition="in" filter="fade">
                                      <p:cBhvr>
                                        <p:cTn id="245" dur="750"/>
                                        <p:tgtEl>
                                          <p:spTgt spid="584">
                                            <p:txEl>
                                              <p:pRg st="7" end="7"/>
                                            </p:txEl>
                                          </p:spTgt>
                                        </p:tgtEl>
                                      </p:cBhvr>
                                    </p:animEffect>
                                  </p:childTnLst>
                                </p:cTn>
                              </p:par>
                              <p:par>
                                <p:cTn id="246" presetID="10" presetClass="entr" presetSubtype="0" fill="hold" nodeType="withEffect">
                                  <p:stCondLst>
                                    <p:cond delay="0"/>
                                  </p:stCondLst>
                                  <p:childTnLst>
                                    <p:set>
                                      <p:cBhvr>
                                        <p:cTn id="247" dur="1" fill="hold">
                                          <p:stCondLst>
                                            <p:cond delay="0"/>
                                          </p:stCondLst>
                                        </p:cTn>
                                        <p:tgtEl>
                                          <p:spTgt spid="584">
                                            <p:txEl>
                                              <p:pRg st="8" end="8"/>
                                            </p:txEl>
                                          </p:spTgt>
                                        </p:tgtEl>
                                        <p:attrNameLst>
                                          <p:attrName>style.visibility</p:attrName>
                                        </p:attrNameLst>
                                      </p:cBhvr>
                                      <p:to>
                                        <p:strVal val="visible"/>
                                      </p:to>
                                    </p:set>
                                    <p:animEffect transition="in" filter="fade">
                                      <p:cBhvr>
                                        <p:cTn id="248" dur="750"/>
                                        <p:tgtEl>
                                          <p:spTgt spid="584">
                                            <p:txEl>
                                              <p:pRg st="8" end="8"/>
                                            </p:txEl>
                                          </p:spTgt>
                                        </p:tgtEl>
                                      </p:cBhvr>
                                    </p:animEffect>
                                  </p:childTnLst>
                                </p:cTn>
                              </p:par>
                            </p:childTnLst>
                          </p:cTn>
                        </p:par>
                        <p:par>
                          <p:cTn id="249" fill="hold">
                            <p:stCondLst>
                              <p:cond delay="5750"/>
                            </p:stCondLst>
                            <p:childTnLst>
                              <p:par>
                                <p:cTn id="250" presetID="10" presetClass="entr" presetSubtype="0" fill="hold" nodeType="afterEffect">
                                  <p:stCondLst>
                                    <p:cond delay="250"/>
                                  </p:stCondLst>
                                  <p:childTnLst>
                                    <p:set>
                                      <p:cBhvr>
                                        <p:cTn id="251" dur="1" fill="hold">
                                          <p:stCondLst>
                                            <p:cond delay="0"/>
                                          </p:stCondLst>
                                        </p:cTn>
                                        <p:tgtEl>
                                          <p:spTgt spid="578"/>
                                        </p:tgtEl>
                                        <p:attrNameLst>
                                          <p:attrName>style.visibility</p:attrName>
                                        </p:attrNameLst>
                                      </p:cBhvr>
                                      <p:to>
                                        <p:strVal val="visible"/>
                                      </p:to>
                                    </p:set>
                                    <p:animEffect transition="in" filter="fade">
                                      <p:cBhvr>
                                        <p:cTn id="252" dur="75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586"/>
        <p:cNvGrpSpPr/>
        <p:nvPr/>
      </p:nvGrpSpPr>
      <p:grpSpPr>
        <a:xfrm>
          <a:off x="0" y="0"/>
          <a:ext cx="0" cy="0"/>
          <a:chOff x="0" y="0"/>
          <a:chExt cx="0" cy="0"/>
        </a:xfrm>
      </p:grpSpPr>
      <p:sp>
        <p:nvSpPr>
          <p:cNvPr id="587" name="Google Shape;587;p107"/>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8" name="Google Shape;588;p107"/>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9" name="Google Shape;589;p107"/>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590" name="Google Shape;590;p107"/>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1" name="Google Shape;591;p107"/>
          <p:cNvSpPr txBox="1">
            <a:spLocks noGrp="1"/>
          </p:cNvSpPr>
          <p:nvPr>
            <p:ph type="body" idx="2"/>
          </p:nvPr>
        </p:nvSpPr>
        <p:spPr>
          <a:xfrm>
            <a:off x="1237456" y="3911051"/>
            <a:ext cx="7593445"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2" name="Google Shape;592;p107"/>
          <p:cNvSpPr txBox="1">
            <a:spLocks noGrp="1"/>
          </p:cNvSpPr>
          <p:nvPr>
            <p:ph type="body" idx="3"/>
          </p:nvPr>
        </p:nvSpPr>
        <p:spPr>
          <a:xfrm>
            <a:off x="1231900" y="4723851"/>
            <a:ext cx="7593445" cy="3124200"/>
          </a:xfrm>
          <a:prstGeom prst="rect">
            <a:avLst/>
          </a:prstGeom>
          <a:noFill/>
          <a:ln>
            <a:noFill/>
          </a:ln>
        </p:spPr>
        <p:txBody>
          <a:bodyPr spcFirstLastPara="1" wrap="square" lIns="163275" tIns="81625" rIns="163275" bIns="81625" anchor="t" anchorCtr="0">
            <a:noAutofit/>
          </a:bodyPr>
          <a:lstStyle>
            <a:lvl1pPr marL="457200" lvl="0" indent="-228600" algn="l">
              <a:lnSpc>
                <a:spcPct val="12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93" name="Google Shape;593;p107"/>
          <p:cNvPicPr preferRelativeResize="0"/>
          <p:nvPr/>
        </p:nvPicPr>
        <p:blipFill rotWithShape="1">
          <a:blip r:embed="rId2">
            <a:alphaModFix/>
          </a:blip>
          <a:srcRect/>
          <a:stretch/>
        </p:blipFill>
        <p:spPr>
          <a:xfrm>
            <a:off x="0" y="3516895"/>
            <a:ext cx="8125477" cy="594080"/>
          </a:xfrm>
          <a:prstGeom prst="rect">
            <a:avLst/>
          </a:prstGeom>
          <a:noFill/>
          <a:ln>
            <a:noFill/>
          </a:ln>
        </p:spPr>
      </p:pic>
      <p:pic>
        <p:nvPicPr>
          <p:cNvPr id="594" name="Google Shape;594;p107"/>
          <p:cNvPicPr preferRelativeResize="0"/>
          <p:nvPr/>
        </p:nvPicPr>
        <p:blipFill rotWithShape="1">
          <a:blip r:embed="rId2">
            <a:alphaModFix/>
          </a:blip>
          <a:srcRect/>
          <a:stretch/>
        </p:blipFill>
        <p:spPr>
          <a:xfrm>
            <a:off x="10160936" y="4464978"/>
            <a:ext cx="8125477" cy="594080"/>
          </a:xfrm>
          <a:prstGeom prst="rect">
            <a:avLst/>
          </a:prstGeom>
          <a:noFill/>
          <a:ln>
            <a:noFill/>
          </a:ln>
        </p:spPr>
      </p:pic>
      <p:sp>
        <p:nvSpPr>
          <p:cNvPr id="595" name="Google Shape;595;p107"/>
          <p:cNvSpPr txBox="1">
            <a:spLocks noGrp="1"/>
          </p:cNvSpPr>
          <p:nvPr>
            <p:ph type="body" idx="4"/>
          </p:nvPr>
        </p:nvSpPr>
        <p:spPr>
          <a:xfrm>
            <a:off x="9455511" y="3911051"/>
            <a:ext cx="7593445"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6" name="Google Shape;596;p107"/>
          <p:cNvSpPr txBox="1">
            <a:spLocks noGrp="1"/>
          </p:cNvSpPr>
          <p:nvPr>
            <p:ph type="body" idx="5"/>
          </p:nvPr>
        </p:nvSpPr>
        <p:spPr>
          <a:xfrm>
            <a:off x="9449955" y="4723851"/>
            <a:ext cx="7593445" cy="3124200"/>
          </a:xfrm>
          <a:prstGeom prst="rect">
            <a:avLst/>
          </a:prstGeom>
          <a:noFill/>
          <a:ln>
            <a:noFill/>
          </a:ln>
        </p:spPr>
        <p:txBody>
          <a:bodyPr spcFirstLastPara="1" wrap="square" lIns="163275" tIns="81625" rIns="163275" bIns="81625" anchor="t" anchorCtr="0">
            <a:noAutofit/>
          </a:bodyPr>
          <a:lstStyle>
            <a:lvl1pPr marL="457200" lvl="0" indent="-228600" algn="l">
              <a:lnSpc>
                <a:spcPct val="12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0">
                                            <p:txEl>
                                              <p:pRg st="0" end="0"/>
                                            </p:txEl>
                                          </p:spTgt>
                                        </p:tgtEl>
                                        <p:attrNameLst>
                                          <p:attrName>style.visibility</p:attrName>
                                        </p:attrNameLst>
                                      </p:cBhvr>
                                      <p:to>
                                        <p:strVal val="visible"/>
                                      </p:to>
                                    </p:set>
                                    <p:animEffect transition="in" filter="fade">
                                      <p:cBhvr>
                                        <p:cTn id="7" dur="500"/>
                                        <p:tgtEl>
                                          <p:spTgt spid="59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90">
                                            <p:txEl>
                                              <p:pRg st="1" end="1"/>
                                            </p:txEl>
                                          </p:spTgt>
                                        </p:tgtEl>
                                        <p:attrNameLst>
                                          <p:attrName>style.visibility</p:attrName>
                                        </p:attrNameLst>
                                      </p:cBhvr>
                                      <p:to>
                                        <p:strVal val="visible"/>
                                      </p:to>
                                    </p:set>
                                    <p:animEffect transition="in" filter="fade">
                                      <p:cBhvr>
                                        <p:cTn id="10" dur="500"/>
                                        <p:tgtEl>
                                          <p:spTgt spid="59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90">
                                            <p:txEl>
                                              <p:pRg st="2" end="2"/>
                                            </p:txEl>
                                          </p:spTgt>
                                        </p:tgtEl>
                                        <p:attrNameLst>
                                          <p:attrName>style.visibility</p:attrName>
                                        </p:attrNameLst>
                                      </p:cBhvr>
                                      <p:to>
                                        <p:strVal val="visible"/>
                                      </p:to>
                                    </p:set>
                                    <p:animEffect transition="in" filter="fade">
                                      <p:cBhvr>
                                        <p:cTn id="13" dur="500"/>
                                        <p:tgtEl>
                                          <p:spTgt spid="59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90">
                                            <p:txEl>
                                              <p:pRg st="3" end="3"/>
                                            </p:txEl>
                                          </p:spTgt>
                                        </p:tgtEl>
                                        <p:attrNameLst>
                                          <p:attrName>style.visibility</p:attrName>
                                        </p:attrNameLst>
                                      </p:cBhvr>
                                      <p:to>
                                        <p:strVal val="visible"/>
                                      </p:to>
                                    </p:set>
                                    <p:animEffect transition="in" filter="fade">
                                      <p:cBhvr>
                                        <p:cTn id="16" dur="500"/>
                                        <p:tgtEl>
                                          <p:spTgt spid="59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90">
                                            <p:txEl>
                                              <p:pRg st="4" end="4"/>
                                            </p:txEl>
                                          </p:spTgt>
                                        </p:tgtEl>
                                        <p:attrNameLst>
                                          <p:attrName>style.visibility</p:attrName>
                                        </p:attrNameLst>
                                      </p:cBhvr>
                                      <p:to>
                                        <p:strVal val="visible"/>
                                      </p:to>
                                    </p:set>
                                    <p:animEffect transition="in" filter="fade">
                                      <p:cBhvr>
                                        <p:cTn id="19" dur="500"/>
                                        <p:tgtEl>
                                          <p:spTgt spid="59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90">
                                            <p:txEl>
                                              <p:pRg st="5" end="5"/>
                                            </p:txEl>
                                          </p:spTgt>
                                        </p:tgtEl>
                                        <p:attrNameLst>
                                          <p:attrName>style.visibility</p:attrName>
                                        </p:attrNameLst>
                                      </p:cBhvr>
                                      <p:to>
                                        <p:strVal val="visible"/>
                                      </p:to>
                                    </p:set>
                                    <p:animEffect transition="in" filter="fade">
                                      <p:cBhvr>
                                        <p:cTn id="22" dur="500"/>
                                        <p:tgtEl>
                                          <p:spTgt spid="59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90">
                                            <p:txEl>
                                              <p:pRg st="6" end="6"/>
                                            </p:txEl>
                                          </p:spTgt>
                                        </p:tgtEl>
                                        <p:attrNameLst>
                                          <p:attrName>style.visibility</p:attrName>
                                        </p:attrNameLst>
                                      </p:cBhvr>
                                      <p:to>
                                        <p:strVal val="visible"/>
                                      </p:to>
                                    </p:set>
                                    <p:animEffect transition="in" filter="fade">
                                      <p:cBhvr>
                                        <p:cTn id="25" dur="500"/>
                                        <p:tgtEl>
                                          <p:spTgt spid="59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90">
                                            <p:txEl>
                                              <p:pRg st="7" end="7"/>
                                            </p:txEl>
                                          </p:spTgt>
                                        </p:tgtEl>
                                        <p:attrNameLst>
                                          <p:attrName>style.visibility</p:attrName>
                                        </p:attrNameLst>
                                      </p:cBhvr>
                                      <p:to>
                                        <p:strVal val="visible"/>
                                      </p:to>
                                    </p:set>
                                    <p:animEffect transition="in" filter="fade">
                                      <p:cBhvr>
                                        <p:cTn id="28" dur="500"/>
                                        <p:tgtEl>
                                          <p:spTgt spid="590">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90">
                                            <p:txEl>
                                              <p:pRg st="8" end="8"/>
                                            </p:txEl>
                                          </p:spTgt>
                                        </p:tgtEl>
                                        <p:attrNameLst>
                                          <p:attrName>style.visibility</p:attrName>
                                        </p:attrNameLst>
                                      </p:cBhvr>
                                      <p:to>
                                        <p:strVal val="visible"/>
                                      </p:to>
                                    </p:set>
                                    <p:animEffect transition="in" filter="fade">
                                      <p:cBhvr>
                                        <p:cTn id="31" dur="500"/>
                                        <p:tgtEl>
                                          <p:spTgt spid="590">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91">
                                            <p:txEl>
                                              <p:pRg st="0" end="0"/>
                                            </p:txEl>
                                          </p:spTgt>
                                        </p:tgtEl>
                                        <p:attrNameLst>
                                          <p:attrName>style.visibility</p:attrName>
                                        </p:attrNameLst>
                                      </p:cBhvr>
                                      <p:to>
                                        <p:strVal val="visible"/>
                                      </p:to>
                                    </p:set>
                                    <p:animEffect transition="in" filter="fade">
                                      <p:cBhvr>
                                        <p:cTn id="35" dur="500"/>
                                        <p:tgtEl>
                                          <p:spTgt spid="591">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591">
                                            <p:txEl>
                                              <p:pRg st="1" end="1"/>
                                            </p:txEl>
                                          </p:spTgt>
                                        </p:tgtEl>
                                        <p:attrNameLst>
                                          <p:attrName>style.visibility</p:attrName>
                                        </p:attrNameLst>
                                      </p:cBhvr>
                                      <p:to>
                                        <p:strVal val="visible"/>
                                      </p:to>
                                    </p:set>
                                    <p:animEffect transition="in" filter="fade">
                                      <p:cBhvr>
                                        <p:cTn id="39" dur="500"/>
                                        <p:tgtEl>
                                          <p:spTgt spid="591">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591">
                                            <p:txEl>
                                              <p:pRg st="2" end="2"/>
                                            </p:txEl>
                                          </p:spTgt>
                                        </p:tgtEl>
                                        <p:attrNameLst>
                                          <p:attrName>style.visibility</p:attrName>
                                        </p:attrNameLst>
                                      </p:cBhvr>
                                      <p:to>
                                        <p:strVal val="visible"/>
                                      </p:to>
                                    </p:set>
                                    <p:animEffect transition="in" filter="fade">
                                      <p:cBhvr>
                                        <p:cTn id="43" dur="500"/>
                                        <p:tgtEl>
                                          <p:spTgt spid="591">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591">
                                            <p:txEl>
                                              <p:pRg st="3" end="3"/>
                                            </p:txEl>
                                          </p:spTgt>
                                        </p:tgtEl>
                                        <p:attrNameLst>
                                          <p:attrName>style.visibility</p:attrName>
                                        </p:attrNameLst>
                                      </p:cBhvr>
                                      <p:to>
                                        <p:strVal val="visible"/>
                                      </p:to>
                                    </p:set>
                                    <p:animEffect transition="in" filter="fade">
                                      <p:cBhvr>
                                        <p:cTn id="47" dur="500"/>
                                        <p:tgtEl>
                                          <p:spTgt spid="591">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591">
                                            <p:txEl>
                                              <p:pRg st="4" end="4"/>
                                            </p:txEl>
                                          </p:spTgt>
                                        </p:tgtEl>
                                        <p:attrNameLst>
                                          <p:attrName>style.visibility</p:attrName>
                                        </p:attrNameLst>
                                      </p:cBhvr>
                                      <p:to>
                                        <p:strVal val="visible"/>
                                      </p:to>
                                    </p:set>
                                    <p:animEffect transition="in" filter="fade">
                                      <p:cBhvr>
                                        <p:cTn id="51" dur="500"/>
                                        <p:tgtEl>
                                          <p:spTgt spid="591">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591">
                                            <p:txEl>
                                              <p:pRg st="5" end="5"/>
                                            </p:txEl>
                                          </p:spTgt>
                                        </p:tgtEl>
                                        <p:attrNameLst>
                                          <p:attrName>style.visibility</p:attrName>
                                        </p:attrNameLst>
                                      </p:cBhvr>
                                      <p:to>
                                        <p:strVal val="visible"/>
                                      </p:to>
                                    </p:set>
                                    <p:animEffect transition="in" filter="fade">
                                      <p:cBhvr>
                                        <p:cTn id="55" dur="500"/>
                                        <p:tgtEl>
                                          <p:spTgt spid="591">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591">
                                            <p:txEl>
                                              <p:pRg st="6" end="6"/>
                                            </p:txEl>
                                          </p:spTgt>
                                        </p:tgtEl>
                                        <p:attrNameLst>
                                          <p:attrName>style.visibility</p:attrName>
                                        </p:attrNameLst>
                                      </p:cBhvr>
                                      <p:to>
                                        <p:strVal val="visible"/>
                                      </p:to>
                                    </p:set>
                                    <p:animEffect transition="in" filter="fade">
                                      <p:cBhvr>
                                        <p:cTn id="59" dur="500"/>
                                        <p:tgtEl>
                                          <p:spTgt spid="591">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591">
                                            <p:txEl>
                                              <p:pRg st="7" end="7"/>
                                            </p:txEl>
                                          </p:spTgt>
                                        </p:tgtEl>
                                        <p:attrNameLst>
                                          <p:attrName>style.visibility</p:attrName>
                                        </p:attrNameLst>
                                      </p:cBhvr>
                                      <p:to>
                                        <p:strVal val="visible"/>
                                      </p:to>
                                    </p:set>
                                    <p:animEffect transition="in" filter="fade">
                                      <p:cBhvr>
                                        <p:cTn id="63" dur="500"/>
                                        <p:tgtEl>
                                          <p:spTgt spid="591">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591">
                                            <p:txEl>
                                              <p:pRg st="8" end="8"/>
                                            </p:txEl>
                                          </p:spTgt>
                                        </p:tgtEl>
                                        <p:attrNameLst>
                                          <p:attrName>style.visibility</p:attrName>
                                        </p:attrNameLst>
                                      </p:cBhvr>
                                      <p:to>
                                        <p:strVal val="visible"/>
                                      </p:to>
                                    </p:set>
                                    <p:animEffect transition="in" filter="fade">
                                      <p:cBhvr>
                                        <p:cTn id="67" dur="500"/>
                                        <p:tgtEl>
                                          <p:spTgt spid="591">
                                            <p:txEl>
                                              <p:pRg st="8" end="8"/>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593"/>
                                        </p:tgtEl>
                                        <p:attrNameLst>
                                          <p:attrName>style.visibility</p:attrName>
                                        </p:attrNameLst>
                                      </p:cBhvr>
                                      <p:to>
                                        <p:strVal val="visible"/>
                                      </p:to>
                                    </p:set>
                                    <p:animEffect transition="in" filter="fade">
                                      <p:cBhvr>
                                        <p:cTn id="70" dur="1000"/>
                                        <p:tgtEl>
                                          <p:spTgt spid="593"/>
                                        </p:tgtEl>
                                      </p:cBhvr>
                                    </p:animEffect>
                                  </p:childTnLst>
                                </p:cTn>
                              </p:par>
                            </p:childTnLst>
                          </p:cTn>
                        </p:par>
                        <p:par>
                          <p:cTn id="71" fill="hold">
                            <p:stCondLst>
                              <p:cond delay="5500"/>
                            </p:stCondLst>
                            <p:childTnLst>
                              <p:par>
                                <p:cTn id="72" presetID="10" presetClass="entr" presetSubtype="0" fill="hold" nodeType="afterEffect">
                                  <p:stCondLst>
                                    <p:cond delay="0"/>
                                  </p:stCondLst>
                                  <p:childTnLst>
                                    <p:set>
                                      <p:cBhvr>
                                        <p:cTn id="73" dur="1" fill="hold">
                                          <p:stCondLst>
                                            <p:cond delay="0"/>
                                          </p:stCondLst>
                                        </p:cTn>
                                        <p:tgtEl>
                                          <p:spTgt spid="592">
                                            <p:txEl>
                                              <p:pRg st="0" end="0"/>
                                            </p:txEl>
                                          </p:spTgt>
                                        </p:tgtEl>
                                        <p:attrNameLst>
                                          <p:attrName>style.visibility</p:attrName>
                                        </p:attrNameLst>
                                      </p:cBhvr>
                                      <p:to>
                                        <p:strVal val="visible"/>
                                      </p:to>
                                    </p:set>
                                    <p:animEffect transition="in" filter="fade">
                                      <p:cBhvr>
                                        <p:cTn id="74" dur="750"/>
                                        <p:tgtEl>
                                          <p:spTgt spid="592">
                                            <p:txEl>
                                              <p:pRg st="0" end="0"/>
                                            </p:txEl>
                                          </p:spTgt>
                                        </p:tgtEl>
                                      </p:cBhvr>
                                    </p:animEffect>
                                  </p:childTnLst>
                                </p:cTn>
                              </p:par>
                            </p:childTnLst>
                          </p:cTn>
                        </p:par>
                        <p:par>
                          <p:cTn id="75" fill="hold">
                            <p:stCondLst>
                              <p:cond delay="6250"/>
                            </p:stCondLst>
                            <p:childTnLst>
                              <p:par>
                                <p:cTn id="76" presetID="10" presetClass="entr" presetSubtype="0" fill="hold" nodeType="afterEffect">
                                  <p:stCondLst>
                                    <p:cond delay="0"/>
                                  </p:stCondLst>
                                  <p:childTnLst>
                                    <p:set>
                                      <p:cBhvr>
                                        <p:cTn id="77" dur="1" fill="hold">
                                          <p:stCondLst>
                                            <p:cond delay="0"/>
                                          </p:stCondLst>
                                        </p:cTn>
                                        <p:tgtEl>
                                          <p:spTgt spid="592">
                                            <p:txEl>
                                              <p:pRg st="1" end="1"/>
                                            </p:txEl>
                                          </p:spTgt>
                                        </p:tgtEl>
                                        <p:attrNameLst>
                                          <p:attrName>style.visibility</p:attrName>
                                        </p:attrNameLst>
                                      </p:cBhvr>
                                      <p:to>
                                        <p:strVal val="visible"/>
                                      </p:to>
                                    </p:set>
                                    <p:animEffect transition="in" filter="fade">
                                      <p:cBhvr>
                                        <p:cTn id="78" dur="750"/>
                                        <p:tgtEl>
                                          <p:spTgt spid="592">
                                            <p:txEl>
                                              <p:pRg st="1" end="1"/>
                                            </p:txEl>
                                          </p:spTgt>
                                        </p:tgtEl>
                                      </p:cBhvr>
                                    </p:animEffect>
                                  </p:childTnLst>
                                </p:cTn>
                              </p:par>
                            </p:childTnLst>
                          </p:cTn>
                        </p:par>
                        <p:par>
                          <p:cTn id="79" fill="hold">
                            <p:stCondLst>
                              <p:cond delay="7000"/>
                            </p:stCondLst>
                            <p:childTnLst>
                              <p:par>
                                <p:cTn id="80" presetID="10" presetClass="entr" presetSubtype="0" fill="hold" nodeType="afterEffect">
                                  <p:stCondLst>
                                    <p:cond delay="0"/>
                                  </p:stCondLst>
                                  <p:childTnLst>
                                    <p:set>
                                      <p:cBhvr>
                                        <p:cTn id="81" dur="1" fill="hold">
                                          <p:stCondLst>
                                            <p:cond delay="0"/>
                                          </p:stCondLst>
                                        </p:cTn>
                                        <p:tgtEl>
                                          <p:spTgt spid="592">
                                            <p:txEl>
                                              <p:pRg st="2" end="2"/>
                                            </p:txEl>
                                          </p:spTgt>
                                        </p:tgtEl>
                                        <p:attrNameLst>
                                          <p:attrName>style.visibility</p:attrName>
                                        </p:attrNameLst>
                                      </p:cBhvr>
                                      <p:to>
                                        <p:strVal val="visible"/>
                                      </p:to>
                                    </p:set>
                                    <p:animEffect transition="in" filter="fade">
                                      <p:cBhvr>
                                        <p:cTn id="82" dur="750"/>
                                        <p:tgtEl>
                                          <p:spTgt spid="592">
                                            <p:txEl>
                                              <p:pRg st="2" end="2"/>
                                            </p:txEl>
                                          </p:spTgt>
                                        </p:tgtEl>
                                      </p:cBhvr>
                                    </p:animEffect>
                                  </p:childTnLst>
                                </p:cTn>
                              </p:par>
                            </p:childTnLst>
                          </p:cTn>
                        </p:par>
                        <p:par>
                          <p:cTn id="83" fill="hold">
                            <p:stCondLst>
                              <p:cond delay="7750"/>
                            </p:stCondLst>
                            <p:childTnLst>
                              <p:par>
                                <p:cTn id="84" presetID="10" presetClass="entr" presetSubtype="0" fill="hold" nodeType="afterEffect">
                                  <p:stCondLst>
                                    <p:cond delay="0"/>
                                  </p:stCondLst>
                                  <p:childTnLst>
                                    <p:set>
                                      <p:cBhvr>
                                        <p:cTn id="85" dur="1" fill="hold">
                                          <p:stCondLst>
                                            <p:cond delay="0"/>
                                          </p:stCondLst>
                                        </p:cTn>
                                        <p:tgtEl>
                                          <p:spTgt spid="592">
                                            <p:txEl>
                                              <p:pRg st="3" end="3"/>
                                            </p:txEl>
                                          </p:spTgt>
                                        </p:tgtEl>
                                        <p:attrNameLst>
                                          <p:attrName>style.visibility</p:attrName>
                                        </p:attrNameLst>
                                      </p:cBhvr>
                                      <p:to>
                                        <p:strVal val="visible"/>
                                      </p:to>
                                    </p:set>
                                    <p:animEffect transition="in" filter="fade">
                                      <p:cBhvr>
                                        <p:cTn id="86" dur="750"/>
                                        <p:tgtEl>
                                          <p:spTgt spid="592">
                                            <p:txEl>
                                              <p:pRg st="3" end="3"/>
                                            </p:txEl>
                                          </p:spTgt>
                                        </p:tgtEl>
                                      </p:cBhvr>
                                    </p:animEffect>
                                  </p:childTnLst>
                                </p:cTn>
                              </p:par>
                            </p:childTnLst>
                          </p:cTn>
                        </p:par>
                        <p:par>
                          <p:cTn id="87" fill="hold">
                            <p:stCondLst>
                              <p:cond delay="8500"/>
                            </p:stCondLst>
                            <p:childTnLst>
                              <p:par>
                                <p:cTn id="88" presetID="10" presetClass="entr" presetSubtype="0" fill="hold" nodeType="afterEffect">
                                  <p:stCondLst>
                                    <p:cond delay="0"/>
                                  </p:stCondLst>
                                  <p:childTnLst>
                                    <p:set>
                                      <p:cBhvr>
                                        <p:cTn id="89" dur="1" fill="hold">
                                          <p:stCondLst>
                                            <p:cond delay="0"/>
                                          </p:stCondLst>
                                        </p:cTn>
                                        <p:tgtEl>
                                          <p:spTgt spid="592">
                                            <p:txEl>
                                              <p:pRg st="4" end="4"/>
                                            </p:txEl>
                                          </p:spTgt>
                                        </p:tgtEl>
                                        <p:attrNameLst>
                                          <p:attrName>style.visibility</p:attrName>
                                        </p:attrNameLst>
                                      </p:cBhvr>
                                      <p:to>
                                        <p:strVal val="visible"/>
                                      </p:to>
                                    </p:set>
                                    <p:animEffect transition="in" filter="fade">
                                      <p:cBhvr>
                                        <p:cTn id="90" dur="750"/>
                                        <p:tgtEl>
                                          <p:spTgt spid="592">
                                            <p:txEl>
                                              <p:pRg st="4" end="4"/>
                                            </p:txEl>
                                          </p:spTgt>
                                        </p:tgtEl>
                                      </p:cBhvr>
                                    </p:animEffect>
                                  </p:childTnLst>
                                </p:cTn>
                              </p:par>
                            </p:childTnLst>
                          </p:cTn>
                        </p:par>
                        <p:par>
                          <p:cTn id="91" fill="hold">
                            <p:stCondLst>
                              <p:cond delay="9250"/>
                            </p:stCondLst>
                            <p:childTnLst>
                              <p:par>
                                <p:cTn id="92" presetID="10" presetClass="entr" presetSubtype="0" fill="hold" nodeType="afterEffect">
                                  <p:stCondLst>
                                    <p:cond delay="0"/>
                                  </p:stCondLst>
                                  <p:childTnLst>
                                    <p:set>
                                      <p:cBhvr>
                                        <p:cTn id="93" dur="1" fill="hold">
                                          <p:stCondLst>
                                            <p:cond delay="0"/>
                                          </p:stCondLst>
                                        </p:cTn>
                                        <p:tgtEl>
                                          <p:spTgt spid="592">
                                            <p:txEl>
                                              <p:pRg st="5" end="5"/>
                                            </p:txEl>
                                          </p:spTgt>
                                        </p:tgtEl>
                                        <p:attrNameLst>
                                          <p:attrName>style.visibility</p:attrName>
                                        </p:attrNameLst>
                                      </p:cBhvr>
                                      <p:to>
                                        <p:strVal val="visible"/>
                                      </p:to>
                                    </p:set>
                                    <p:animEffect transition="in" filter="fade">
                                      <p:cBhvr>
                                        <p:cTn id="94" dur="750"/>
                                        <p:tgtEl>
                                          <p:spTgt spid="592">
                                            <p:txEl>
                                              <p:pRg st="5" end="5"/>
                                            </p:txEl>
                                          </p:spTgt>
                                        </p:tgtEl>
                                      </p:cBhvr>
                                    </p:animEffect>
                                  </p:childTnLst>
                                </p:cTn>
                              </p:par>
                            </p:childTnLst>
                          </p:cTn>
                        </p:par>
                        <p:par>
                          <p:cTn id="95" fill="hold">
                            <p:stCondLst>
                              <p:cond delay="10000"/>
                            </p:stCondLst>
                            <p:childTnLst>
                              <p:par>
                                <p:cTn id="96" presetID="10" presetClass="entr" presetSubtype="0" fill="hold" nodeType="afterEffect">
                                  <p:stCondLst>
                                    <p:cond delay="0"/>
                                  </p:stCondLst>
                                  <p:childTnLst>
                                    <p:set>
                                      <p:cBhvr>
                                        <p:cTn id="97" dur="1" fill="hold">
                                          <p:stCondLst>
                                            <p:cond delay="0"/>
                                          </p:stCondLst>
                                        </p:cTn>
                                        <p:tgtEl>
                                          <p:spTgt spid="592">
                                            <p:txEl>
                                              <p:pRg st="6" end="6"/>
                                            </p:txEl>
                                          </p:spTgt>
                                        </p:tgtEl>
                                        <p:attrNameLst>
                                          <p:attrName>style.visibility</p:attrName>
                                        </p:attrNameLst>
                                      </p:cBhvr>
                                      <p:to>
                                        <p:strVal val="visible"/>
                                      </p:to>
                                    </p:set>
                                    <p:animEffect transition="in" filter="fade">
                                      <p:cBhvr>
                                        <p:cTn id="98" dur="750"/>
                                        <p:tgtEl>
                                          <p:spTgt spid="592">
                                            <p:txEl>
                                              <p:pRg st="6" end="6"/>
                                            </p:txEl>
                                          </p:spTgt>
                                        </p:tgtEl>
                                      </p:cBhvr>
                                    </p:animEffect>
                                  </p:childTnLst>
                                </p:cTn>
                              </p:par>
                            </p:childTnLst>
                          </p:cTn>
                        </p:par>
                        <p:par>
                          <p:cTn id="99" fill="hold">
                            <p:stCondLst>
                              <p:cond delay="10750"/>
                            </p:stCondLst>
                            <p:childTnLst>
                              <p:par>
                                <p:cTn id="100" presetID="10" presetClass="entr" presetSubtype="0" fill="hold" nodeType="afterEffect">
                                  <p:stCondLst>
                                    <p:cond delay="0"/>
                                  </p:stCondLst>
                                  <p:childTnLst>
                                    <p:set>
                                      <p:cBhvr>
                                        <p:cTn id="101" dur="1" fill="hold">
                                          <p:stCondLst>
                                            <p:cond delay="0"/>
                                          </p:stCondLst>
                                        </p:cTn>
                                        <p:tgtEl>
                                          <p:spTgt spid="592">
                                            <p:txEl>
                                              <p:pRg st="7" end="7"/>
                                            </p:txEl>
                                          </p:spTgt>
                                        </p:tgtEl>
                                        <p:attrNameLst>
                                          <p:attrName>style.visibility</p:attrName>
                                        </p:attrNameLst>
                                      </p:cBhvr>
                                      <p:to>
                                        <p:strVal val="visible"/>
                                      </p:to>
                                    </p:set>
                                    <p:animEffect transition="in" filter="fade">
                                      <p:cBhvr>
                                        <p:cTn id="102" dur="750"/>
                                        <p:tgtEl>
                                          <p:spTgt spid="592">
                                            <p:txEl>
                                              <p:pRg st="7" end="7"/>
                                            </p:txEl>
                                          </p:spTgt>
                                        </p:tgtEl>
                                      </p:cBhvr>
                                    </p:animEffect>
                                  </p:childTnLst>
                                </p:cTn>
                              </p:par>
                            </p:childTnLst>
                          </p:cTn>
                        </p:par>
                        <p:par>
                          <p:cTn id="103" fill="hold">
                            <p:stCondLst>
                              <p:cond delay="11500"/>
                            </p:stCondLst>
                            <p:childTnLst>
                              <p:par>
                                <p:cTn id="104" presetID="10" presetClass="entr" presetSubtype="0" fill="hold" nodeType="afterEffect">
                                  <p:stCondLst>
                                    <p:cond delay="0"/>
                                  </p:stCondLst>
                                  <p:childTnLst>
                                    <p:set>
                                      <p:cBhvr>
                                        <p:cTn id="105" dur="1" fill="hold">
                                          <p:stCondLst>
                                            <p:cond delay="0"/>
                                          </p:stCondLst>
                                        </p:cTn>
                                        <p:tgtEl>
                                          <p:spTgt spid="592">
                                            <p:txEl>
                                              <p:pRg st="8" end="8"/>
                                            </p:txEl>
                                          </p:spTgt>
                                        </p:tgtEl>
                                        <p:attrNameLst>
                                          <p:attrName>style.visibility</p:attrName>
                                        </p:attrNameLst>
                                      </p:cBhvr>
                                      <p:to>
                                        <p:strVal val="visible"/>
                                      </p:to>
                                    </p:set>
                                    <p:animEffect transition="in" filter="fade">
                                      <p:cBhvr>
                                        <p:cTn id="106" dur="750"/>
                                        <p:tgtEl>
                                          <p:spTgt spid="592">
                                            <p:txEl>
                                              <p:pRg st="8" end="8"/>
                                            </p:txEl>
                                          </p:spTgt>
                                        </p:tgtEl>
                                      </p:cBhvr>
                                    </p:animEffect>
                                  </p:childTnLst>
                                </p:cTn>
                              </p:par>
                            </p:childTnLst>
                          </p:cTn>
                        </p:par>
                        <p:par>
                          <p:cTn id="107" fill="hold">
                            <p:stCondLst>
                              <p:cond delay="12250"/>
                            </p:stCondLst>
                            <p:childTnLst>
                              <p:par>
                                <p:cTn id="108" presetID="10" presetClass="entr" presetSubtype="0" fill="hold" nodeType="afterEffect">
                                  <p:stCondLst>
                                    <p:cond delay="500"/>
                                  </p:stCondLst>
                                  <p:childTnLst>
                                    <p:set>
                                      <p:cBhvr>
                                        <p:cTn id="109" dur="1" fill="hold">
                                          <p:stCondLst>
                                            <p:cond delay="0"/>
                                          </p:stCondLst>
                                        </p:cTn>
                                        <p:tgtEl>
                                          <p:spTgt spid="595">
                                            <p:txEl>
                                              <p:pRg st="0" end="0"/>
                                            </p:txEl>
                                          </p:spTgt>
                                        </p:tgtEl>
                                        <p:attrNameLst>
                                          <p:attrName>style.visibility</p:attrName>
                                        </p:attrNameLst>
                                      </p:cBhvr>
                                      <p:to>
                                        <p:strVal val="visible"/>
                                      </p:to>
                                    </p:set>
                                    <p:animEffect transition="in" filter="fade">
                                      <p:cBhvr>
                                        <p:cTn id="110" dur="500"/>
                                        <p:tgtEl>
                                          <p:spTgt spid="595">
                                            <p:txEl>
                                              <p:pRg st="0" end="0"/>
                                            </p:txEl>
                                          </p:spTgt>
                                        </p:tgtEl>
                                      </p:cBhvr>
                                    </p:animEffect>
                                  </p:childTnLst>
                                </p:cTn>
                              </p:par>
                            </p:childTnLst>
                          </p:cTn>
                        </p:par>
                        <p:par>
                          <p:cTn id="111" fill="hold">
                            <p:stCondLst>
                              <p:cond delay="12750"/>
                            </p:stCondLst>
                            <p:childTnLst>
                              <p:par>
                                <p:cTn id="112" presetID="10" presetClass="entr" presetSubtype="0" fill="hold" nodeType="afterEffect">
                                  <p:stCondLst>
                                    <p:cond delay="500"/>
                                  </p:stCondLst>
                                  <p:childTnLst>
                                    <p:set>
                                      <p:cBhvr>
                                        <p:cTn id="113" dur="1" fill="hold">
                                          <p:stCondLst>
                                            <p:cond delay="0"/>
                                          </p:stCondLst>
                                        </p:cTn>
                                        <p:tgtEl>
                                          <p:spTgt spid="595">
                                            <p:txEl>
                                              <p:pRg st="1" end="1"/>
                                            </p:txEl>
                                          </p:spTgt>
                                        </p:tgtEl>
                                        <p:attrNameLst>
                                          <p:attrName>style.visibility</p:attrName>
                                        </p:attrNameLst>
                                      </p:cBhvr>
                                      <p:to>
                                        <p:strVal val="visible"/>
                                      </p:to>
                                    </p:set>
                                    <p:animEffect transition="in" filter="fade">
                                      <p:cBhvr>
                                        <p:cTn id="114" dur="500"/>
                                        <p:tgtEl>
                                          <p:spTgt spid="595">
                                            <p:txEl>
                                              <p:pRg st="1" end="1"/>
                                            </p:txEl>
                                          </p:spTgt>
                                        </p:tgtEl>
                                      </p:cBhvr>
                                    </p:animEffect>
                                  </p:childTnLst>
                                </p:cTn>
                              </p:par>
                            </p:childTnLst>
                          </p:cTn>
                        </p:par>
                        <p:par>
                          <p:cTn id="115" fill="hold">
                            <p:stCondLst>
                              <p:cond delay="13250"/>
                            </p:stCondLst>
                            <p:childTnLst>
                              <p:par>
                                <p:cTn id="116" presetID="10" presetClass="entr" presetSubtype="0" fill="hold" nodeType="afterEffect">
                                  <p:stCondLst>
                                    <p:cond delay="500"/>
                                  </p:stCondLst>
                                  <p:childTnLst>
                                    <p:set>
                                      <p:cBhvr>
                                        <p:cTn id="117" dur="1" fill="hold">
                                          <p:stCondLst>
                                            <p:cond delay="0"/>
                                          </p:stCondLst>
                                        </p:cTn>
                                        <p:tgtEl>
                                          <p:spTgt spid="595">
                                            <p:txEl>
                                              <p:pRg st="2" end="2"/>
                                            </p:txEl>
                                          </p:spTgt>
                                        </p:tgtEl>
                                        <p:attrNameLst>
                                          <p:attrName>style.visibility</p:attrName>
                                        </p:attrNameLst>
                                      </p:cBhvr>
                                      <p:to>
                                        <p:strVal val="visible"/>
                                      </p:to>
                                    </p:set>
                                    <p:animEffect transition="in" filter="fade">
                                      <p:cBhvr>
                                        <p:cTn id="118" dur="500"/>
                                        <p:tgtEl>
                                          <p:spTgt spid="595">
                                            <p:txEl>
                                              <p:pRg st="2" end="2"/>
                                            </p:txEl>
                                          </p:spTgt>
                                        </p:tgtEl>
                                      </p:cBhvr>
                                    </p:animEffect>
                                  </p:childTnLst>
                                </p:cTn>
                              </p:par>
                            </p:childTnLst>
                          </p:cTn>
                        </p:par>
                        <p:par>
                          <p:cTn id="119" fill="hold">
                            <p:stCondLst>
                              <p:cond delay="13750"/>
                            </p:stCondLst>
                            <p:childTnLst>
                              <p:par>
                                <p:cTn id="120" presetID="10" presetClass="entr" presetSubtype="0" fill="hold" nodeType="afterEffect">
                                  <p:stCondLst>
                                    <p:cond delay="500"/>
                                  </p:stCondLst>
                                  <p:childTnLst>
                                    <p:set>
                                      <p:cBhvr>
                                        <p:cTn id="121" dur="1" fill="hold">
                                          <p:stCondLst>
                                            <p:cond delay="0"/>
                                          </p:stCondLst>
                                        </p:cTn>
                                        <p:tgtEl>
                                          <p:spTgt spid="595">
                                            <p:txEl>
                                              <p:pRg st="3" end="3"/>
                                            </p:txEl>
                                          </p:spTgt>
                                        </p:tgtEl>
                                        <p:attrNameLst>
                                          <p:attrName>style.visibility</p:attrName>
                                        </p:attrNameLst>
                                      </p:cBhvr>
                                      <p:to>
                                        <p:strVal val="visible"/>
                                      </p:to>
                                    </p:set>
                                    <p:animEffect transition="in" filter="fade">
                                      <p:cBhvr>
                                        <p:cTn id="122" dur="500"/>
                                        <p:tgtEl>
                                          <p:spTgt spid="595">
                                            <p:txEl>
                                              <p:pRg st="3" end="3"/>
                                            </p:txEl>
                                          </p:spTgt>
                                        </p:tgtEl>
                                      </p:cBhvr>
                                    </p:animEffect>
                                  </p:childTnLst>
                                </p:cTn>
                              </p:par>
                            </p:childTnLst>
                          </p:cTn>
                        </p:par>
                        <p:par>
                          <p:cTn id="123" fill="hold">
                            <p:stCondLst>
                              <p:cond delay="14250"/>
                            </p:stCondLst>
                            <p:childTnLst>
                              <p:par>
                                <p:cTn id="124" presetID="10" presetClass="entr" presetSubtype="0" fill="hold" nodeType="afterEffect">
                                  <p:stCondLst>
                                    <p:cond delay="500"/>
                                  </p:stCondLst>
                                  <p:childTnLst>
                                    <p:set>
                                      <p:cBhvr>
                                        <p:cTn id="125" dur="1" fill="hold">
                                          <p:stCondLst>
                                            <p:cond delay="0"/>
                                          </p:stCondLst>
                                        </p:cTn>
                                        <p:tgtEl>
                                          <p:spTgt spid="595">
                                            <p:txEl>
                                              <p:pRg st="4" end="4"/>
                                            </p:txEl>
                                          </p:spTgt>
                                        </p:tgtEl>
                                        <p:attrNameLst>
                                          <p:attrName>style.visibility</p:attrName>
                                        </p:attrNameLst>
                                      </p:cBhvr>
                                      <p:to>
                                        <p:strVal val="visible"/>
                                      </p:to>
                                    </p:set>
                                    <p:animEffect transition="in" filter="fade">
                                      <p:cBhvr>
                                        <p:cTn id="126" dur="500"/>
                                        <p:tgtEl>
                                          <p:spTgt spid="595">
                                            <p:txEl>
                                              <p:pRg st="4" end="4"/>
                                            </p:txEl>
                                          </p:spTgt>
                                        </p:tgtEl>
                                      </p:cBhvr>
                                    </p:animEffect>
                                  </p:childTnLst>
                                </p:cTn>
                              </p:par>
                            </p:childTnLst>
                          </p:cTn>
                        </p:par>
                        <p:par>
                          <p:cTn id="127" fill="hold">
                            <p:stCondLst>
                              <p:cond delay="14750"/>
                            </p:stCondLst>
                            <p:childTnLst>
                              <p:par>
                                <p:cTn id="128" presetID="10" presetClass="entr" presetSubtype="0" fill="hold" nodeType="afterEffect">
                                  <p:stCondLst>
                                    <p:cond delay="500"/>
                                  </p:stCondLst>
                                  <p:childTnLst>
                                    <p:set>
                                      <p:cBhvr>
                                        <p:cTn id="129" dur="1" fill="hold">
                                          <p:stCondLst>
                                            <p:cond delay="0"/>
                                          </p:stCondLst>
                                        </p:cTn>
                                        <p:tgtEl>
                                          <p:spTgt spid="595">
                                            <p:txEl>
                                              <p:pRg st="5" end="5"/>
                                            </p:txEl>
                                          </p:spTgt>
                                        </p:tgtEl>
                                        <p:attrNameLst>
                                          <p:attrName>style.visibility</p:attrName>
                                        </p:attrNameLst>
                                      </p:cBhvr>
                                      <p:to>
                                        <p:strVal val="visible"/>
                                      </p:to>
                                    </p:set>
                                    <p:animEffect transition="in" filter="fade">
                                      <p:cBhvr>
                                        <p:cTn id="130" dur="500"/>
                                        <p:tgtEl>
                                          <p:spTgt spid="595">
                                            <p:txEl>
                                              <p:pRg st="5" end="5"/>
                                            </p:txEl>
                                          </p:spTgt>
                                        </p:tgtEl>
                                      </p:cBhvr>
                                    </p:animEffect>
                                  </p:childTnLst>
                                </p:cTn>
                              </p:par>
                            </p:childTnLst>
                          </p:cTn>
                        </p:par>
                        <p:par>
                          <p:cTn id="131" fill="hold">
                            <p:stCondLst>
                              <p:cond delay="15250"/>
                            </p:stCondLst>
                            <p:childTnLst>
                              <p:par>
                                <p:cTn id="132" presetID="10" presetClass="entr" presetSubtype="0" fill="hold" nodeType="afterEffect">
                                  <p:stCondLst>
                                    <p:cond delay="500"/>
                                  </p:stCondLst>
                                  <p:childTnLst>
                                    <p:set>
                                      <p:cBhvr>
                                        <p:cTn id="133" dur="1" fill="hold">
                                          <p:stCondLst>
                                            <p:cond delay="0"/>
                                          </p:stCondLst>
                                        </p:cTn>
                                        <p:tgtEl>
                                          <p:spTgt spid="595">
                                            <p:txEl>
                                              <p:pRg st="6" end="6"/>
                                            </p:txEl>
                                          </p:spTgt>
                                        </p:tgtEl>
                                        <p:attrNameLst>
                                          <p:attrName>style.visibility</p:attrName>
                                        </p:attrNameLst>
                                      </p:cBhvr>
                                      <p:to>
                                        <p:strVal val="visible"/>
                                      </p:to>
                                    </p:set>
                                    <p:animEffect transition="in" filter="fade">
                                      <p:cBhvr>
                                        <p:cTn id="134" dur="500"/>
                                        <p:tgtEl>
                                          <p:spTgt spid="595">
                                            <p:txEl>
                                              <p:pRg st="6" end="6"/>
                                            </p:txEl>
                                          </p:spTgt>
                                        </p:tgtEl>
                                      </p:cBhvr>
                                    </p:animEffect>
                                  </p:childTnLst>
                                </p:cTn>
                              </p:par>
                            </p:childTnLst>
                          </p:cTn>
                        </p:par>
                        <p:par>
                          <p:cTn id="135" fill="hold">
                            <p:stCondLst>
                              <p:cond delay="15750"/>
                            </p:stCondLst>
                            <p:childTnLst>
                              <p:par>
                                <p:cTn id="136" presetID="10" presetClass="entr" presetSubtype="0" fill="hold" nodeType="afterEffect">
                                  <p:stCondLst>
                                    <p:cond delay="500"/>
                                  </p:stCondLst>
                                  <p:childTnLst>
                                    <p:set>
                                      <p:cBhvr>
                                        <p:cTn id="137" dur="1" fill="hold">
                                          <p:stCondLst>
                                            <p:cond delay="0"/>
                                          </p:stCondLst>
                                        </p:cTn>
                                        <p:tgtEl>
                                          <p:spTgt spid="595">
                                            <p:txEl>
                                              <p:pRg st="7" end="7"/>
                                            </p:txEl>
                                          </p:spTgt>
                                        </p:tgtEl>
                                        <p:attrNameLst>
                                          <p:attrName>style.visibility</p:attrName>
                                        </p:attrNameLst>
                                      </p:cBhvr>
                                      <p:to>
                                        <p:strVal val="visible"/>
                                      </p:to>
                                    </p:set>
                                    <p:animEffect transition="in" filter="fade">
                                      <p:cBhvr>
                                        <p:cTn id="138" dur="500"/>
                                        <p:tgtEl>
                                          <p:spTgt spid="595">
                                            <p:txEl>
                                              <p:pRg st="7" end="7"/>
                                            </p:txEl>
                                          </p:spTgt>
                                        </p:tgtEl>
                                      </p:cBhvr>
                                    </p:animEffect>
                                  </p:childTnLst>
                                </p:cTn>
                              </p:par>
                            </p:childTnLst>
                          </p:cTn>
                        </p:par>
                        <p:par>
                          <p:cTn id="139" fill="hold">
                            <p:stCondLst>
                              <p:cond delay="16250"/>
                            </p:stCondLst>
                            <p:childTnLst>
                              <p:par>
                                <p:cTn id="140" presetID="10" presetClass="entr" presetSubtype="0" fill="hold" nodeType="afterEffect">
                                  <p:stCondLst>
                                    <p:cond delay="500"/>
                                  </p:stCondLst>
                                  <p:childTnLst>
                                    <p:set>
                                      <p:cBhvr>
                                        <p:cTn id="141" dur="1" fill="hold">
                                          <p:stCondLst>
                                            <p:cond delay="0"/>
                                          </p:stCondLst>
                                        </p:cTn>
                                        <p:tgtEl>
                                          <p:spTgt spid="595">
                                            <p:txEl>
                                              <p:pRg st="8" end="8"/>
                                            </p:txEl>
                                          </p:spTgt>
                                        </p:tgtEl>
                                        <p:attrNameLst>
                                          <p:attrName>style.visibility</p:attrName>
                                        </p:attrNameLst>
                                      </p:cBhvr>
                                      <p:to>
                                        <p:strVal val="visible"/>
                                      </p:to>
                                    </p:set>
                                    <p:animEffect transition="in" filter="fade">
                                      <p:cBhvr>
                                        <p:cTn id="142" dur="500"/>
                                        <p:tgtEl>
                                          <p:spTgt spid="595">
                                            <p:txEl>
                                              <p:pRg st="8" end="8"/>
                                            </p:txEl>
                                          </p:spTgt>
                                        </p:tgtEl>
                                      </p:cBhvr>
                                    </p:animEffect>
                                  </p:childTnLst>
                                </p:cTn>
                              </p:par>
                              <p:par>
                                <p:cTn id="143" presetID="10" presetClass="entr" presetSubtype="0" fill="hold" nodeType="withEffect">
                                  <p:stCondLst>
                                    <p:cond delay="500"/>
                                  </p:stCondLst>
                                  <p:childTnLst>
                                    <p:set>
                                      <p:cBhvr>
                                        <p:cTn id="144" dur="1" fill="hold">
                                          <p:stCondLst>
                                            <p:cond delay="0"/>
                                          </p:stCondLst>
                                        </p:cTn>
                                        <p:tgtEl>
                                          <p:spTgt spid="594"/>
                                        </p:tgtEl>
                                        <p:attrNameLst>
                                          <p:attrName>style.visibility</p:attrName>
                                        </p:attrNameLst>
                                      </p:cBhvr>
                                      <p:to>
                                        <p:strVal val="visible"/>
                                      </p:to>
                                    </p:set>
                                    <p:animEffect transition="in" filter="fade">
                                      <p:cBhvr>
                                        <p:cTn id="145" dur="1000"/>
                                        <p:tgtEl>
                                          <p:spTgt spid="594"/>
                                        </p:tgtEl>
                                      </p:cBhvr>
                                    </p:animEffect>
                                  </p:childTnLst>
                                </p:cTn>
                              </p:par>
                            </p:childTnLst>
                          </p:cTn>
                        </p:par>
                        <p:par>
                          <p:cTn id="146" fill="hold">
                            <p:stCondLst>
                              <p:cond delay="17250"/>
                            </p:stCondLst>
                            <p:childTnLst>
                              <p:par>
                                <p:cTn id="147" presetID="10" presetClass="entr" presetSubtype="0" fill="hold" nodeType="afterEffect">
                                  <p:stCondLst>
                                    <p:cond delay="0"/>
                                  </p:stCondLst>
                                  <p:childTnLst>
                                    <p:set>
                                      <p:cBhvr>
                                        <p:cTn id="148" dur="1" fill="hold">
                                          <p:stCondLst>
                                            <p:cond delay="0"/>
                                          </p:stCondLst>
                                        </p:cTn>
                                        <p:tgtEl>
                                          <p:spTgt spid="596">
                                            <p:txEl>
                                              <p:pRg st="0" end="0"/>
                                            </p:txEl>
                                          </p:spTgt>
                                        </p:tgtEl>
                                        <p:attrNameLst>
                                          <p:attrName>style.visibility</p:attrName>
                                        </p:attrNameLst>
                                      </p:cBhvr>
                                      <p:to>
                                        <p:strVal val="visible"/>
                                      </p:to>
                                    </p:set>
                                    <p:animEffect transition="in" filter="fade">
                                      <p:cBhvr>
                                        <p:cTn id="149" dur="750"/>
                                        <p:tgtEl>
                                          <p:spTgt spid="596">
                                            <p:txEl>
                                              <p:pRg st="0" end="0"/>
                                            </p:txEl>
                                          </p:spTgt>
                                        </p:tgtEl>
                                      </p:cBhvr>
                                    </p:animEffect>
                                  </p:childTnLst>
                                </p:cTn>
                              </p:par>
                            </p:childTnLst>
                          </p:cTn>
                        </p:par>
                        <p:par>
                          <p:cTn id="150" fill="hold">
                            <p:stCondLst>
                              <p:cond delay="18000"/>
                            </p:stCondLst>
                            <p:childTnLst>
                              <p:par>
                                <p:cTn id="151" presetID="10" presetClass="entr" presetSubtype="0" fill="hold" nodeType="afterEffect">
                                  <p:stCondLst>
                                    <p:cond delay="0"/>
                                  </p:stCondLst>
                                  <p:childTnLst>
                                    <p:set>
                                      <p:cBhvr>
                                        <p:cTn id="152" dur="1" fill="hold">
                                          <p:stCondLst>
                                            <p:cond delay="0"/>
                                          </p:stCondLst>
                                        </p:cTn>
                                        <p:tgtEl>
                                          <p:spTgt spid="596">
                                            <p:txEl>
                                              <p:pRg st="1" end="1"/>
                                            </p:txEl>
                                          </p:spTgt>
                                        </p:tgtEl>
                                        <p:attrNameLst>
                                          <p:attrName>style.visibility</p:attrName>
                                        </p:attrNameLst>
                                      </p:cBhvr>
                                      <p:to>
                                        <p:strVal val="visible"/>
                                      </p:to>
                                    </p:set>
                                    <p:animEffect transition="in" filter="fade">
                                      <p:cBhvr>
                                        <p:cTn id="153" dur="750"/>
                                        <p:tgtEl>
                                          <p:spTgt spid="596">
                                            <p:txEl>
                                              <p:pRg st="1" end="1"/>
                                            </p:txEl>
                                          </p:spTgt>
                                        </p:tgtEl>
                                      </p:cBhvr>
                                    </p:animEffect>
                                  </p:childTnLst>
                                </p:cTn>
                              </p:par>
                            </p:childTnLst>
                          </p:cTn>
                        </p:par>
                        <p:par>
                          <p:cTn id="154" fill="hold">
                            <p:stCondLst>
                              <p:cond delay="18750"/>
                            </p:stCondLst>
                            <p:childTnLst>
                              <p:par>
                                <p:cTn id="155" presetID="10" presetClass="entr" presetSubtype="0" fill="hold" nodeType="afterEffect">
                                  <p:stCondLst>
                                    <p:cond delay="0"/>
                                  </p:stCondLst>
                                  <p:childTnLst>
                                    <p:set>
                                      <p:cBhvr>
                                        <p:cTn id="156" dur="1" fill="hold">
                                          <p:stCondLst>
                                            <p:cond delay="0"/>
                                          </p:stCondLst>
                                        </p:cTn>
                                        <p:tgtEl>
                                          <p:spTgt spid="596">
                                            <p:txEl>
                                              <p:pRg st="2" end="2"/>
                                            </p:txEl>
                                          </p:spTgt>
                                        </p:tgtEl>
                                        <p:attrNameLst>
                                          <p:attrName>style.visibility</p:attrName>
                                        </p:attrNameLst>
                                      </p:cBhvr>
                                      <p:to>
                                        <p:strVal val="visible"/>
                                      </p:to>
                                    </p:set>
                                    <p:animEffect transition="in" filter="fade">
                                      <p:cBhvr>
                                        <p:cTn id="157" dur="750"/>
                                        <p:tgtEl>
                                          <p:spTgt spid="596">
                                            <p:txEl>
                                              <p:pRg st="2" end="2"/>
                                            </p:txEl>
                                          </p:spTgt>
                                        </p:tgtEl>
                                      </p:cBhvr>
                                    </p:animEffect>
                                  </p:childTnLst>
                                </p:cTn>
                              </p:par>
                            </p:childTnLst>
                          </p:cTn>
                        </p:par>
                        <p:par>
                          <p:cTn id="158" fill="hold">
                            <p:stCondLst>
                              <p:cond delay="19500"/>
                            </p:stCondLst>
                            <p:childTnLst>
                              <p:par>
                                <p:cTn id="159" presetID="10" presetClass="entr" presetSubtype="0" fill="hold" nodeType="afterEffect">
                                  <p:stCondLst>
                                    <p:cond delay="0"/>
                                  </p:stCondLst>
                                  <p:childTnLst>
                                    <p:set>
                                      <p:cBhvr>
                                        <p:cTn id="160" dur="1" fill="hold">
                                          <p:stCondLst>
                                            <p:cond delay="0"/>
                                          </p:stCondLst>
                                        </p:cTn>
                                        <p:tgtEl>
                                          <p:spTgt spid="596">
                                            <p:txEl>
                                              <p:pRg st="3" end="3"/>
                                            </p:txEl>
                                          </p:spTgt>
                                        </p:tgtEl>
                                        <p:attrNameLst>
                                          <p:attrName>style.visibility</p:attrName>
                                        </p:attrNameLst>
                                      </p:cBhvr>
                                      <p:to>
                                        <p:strVal val="visible"/>
                                      </p:to>
                                    </p:set>
                                    <p:animEffect transition="in" filter="fade">
                                      <p:cBhvr>
                                        <p:cTn id="161" dur="750"/>
                                        <p:tgtEl>
                                          <p:spTgt spid="596">
                                            <p:txEl>
                                              <p:pRg st="3" end="3"/>
                                            </p:txEl>
                                          </p:spTgt>
                                        </p:tgtEl>
                                      </p:cBhvr>
                                    </p:animEffect>
                                  </p:childTnLst>
                                </p:cTn>
                              </p:par>
                            </p:childTnLst>
                          </p:cTn>
                        </p:par>
                        <p:par>
                          <p:cTn id="162" fill="hold">
                            <p:stCondLst>
                              <p:cond delay="20250"/>
                            </p:stCondLst>
                            <p:childTnLst>
                              <p:par>
                                <p:cTn id="163" presetID="10" presetClass="entr" presetSubtype="0" fill="hold" nodeType="afterEffect">
                                  <p:stCondLst>
                                    <p:cond delay="0"/>
                                  </p:stCondLst>
                                  <p:childTnLst>
                                    <p:set>
                                      <p:cBhvr>
                                        <p:cTn id="164" dur="1" fill="hold">
                                          <p:stCondLst>
                                            <p:cond delay="0"/>
                                          </p:stCondLst>
                                        </p:cTn>
                                        <p:tgtEl>
                                          <p:spTgt spid="596">
                                            <p:txEl>
                                              <p:pRg st="4" end="4"/>
                                            </p:txEl>
                                          </p:spTgt>
                                        </p:tgtEl>
                                        <p:attrNameLst>
                                          <p:attrName>style.visibility</p:attrName>
                                        </p:attrNameLst>
                                      </p:cBhvr>
                                      <p:to>
                                        <p:strVal val="visible"/>
                                      </p:to>
                                    </p:set>
                                    <p:animEffect transition="in" filter="fade">
                                      <p:cBhvr>
                                        <p:cTn id="165" dur="750"/>
                                        <p:tgtEl>
                                          <p:spTgt spid="596">
                                            <p:txEl>
                                              <p:pRg st="4" end="4"/>
                                            </p:txEl>
                                          </p:spTgt>
                                        </p:tgtEl>
                                      </p:cBhvr>
                                    </p:animEffect>
                                  </p:childTnLst>
                                </p:cTn>
                              </p:par>
                            </p:childTnLst>
                          </p:cTn>
                        </p:par>
                        <p:par>
                          <p:cTn id="166" fill="hold">
                            <p:stCondLst>
                              <p:cond delay="21000"/>
                            </p:stCondLst>
                            <p:childTnLst>
                              <p:par>
                                <p:cTn id="167" presetID="10" presetClass="entr" presetSubtype="0" fill="hold" nodeType="afterEffect">
                                  <p:stCondLst>
                                    <p:cond delay="0"/>
                                  </p:stCondLst>
                                  <p:childTnLst>
                                    <p:set>
                                      <p:cBhvr>
                                        <p:cTn id="168" dur="1" fill="hold">
                                          <p:stCondLst>
                                            <p:cond delay="0"/>
                                          </p:stCondLst>
                                        </p:cTn>
                                        <p:tgtEl>
                                          <p:spTgt spid="596">
                                            <p:txEl>
                                              <p:pRg st="5" end="5"/>
                                            </p:txEl>
                                          </p:spTgt>
                                        </p:tgtEl>
                                        <p:attrNameLst>
                                          <p:attrName>style.visibility</p:attrName>
                                        </p:attrNameLst>
                                      </p:cBhvr>
                                      <p:to>
                                        <p:strVal val="visible"/>
                                      </p:to>
                                    </p:set>
                                    <p:animEffect transition="in" filter="fade">
                                      <p:cBhvr>
                                        <p:cTn id="169" dur="750"/>
                                        <p:tgtEl>
                                          <p:spTgt spid="596">
                                            <p:txEl>
                                              <p:pRg st="5" end="5"/>
                                            </p:txEl>
                                          </p:spTgt>
                                        </p:tgtEl>
                                      </p:cBhvr>
                                    </p:animEffect>
                                  </p:childTnLst>
                                </p:cTn>
                              </p:par>
                            </p:childTnLst>
                          </p:cTn>
                        </p:par>
                        <p:par>
                          <p:cTn id="170" fill="hold">
                            <p:stCondLst>
                              <p:cond delay="21750"/>
                            </p:stCondLst>
                            <p:childTnLst>
                              <p:par>
                                <p:cTn id="171" presetID="10" presetClass="entr" presetSubtype="0" fill="hold" nodeType="afterEffect">
                                  <p:stCondLst>
                                    <p:cond delay="0"/>
                                  </p:stCondLst>
                                  <p:childTnLst>
                                    <p:set>
                                      <p:cBhvr>
                                        <p:cTn id="172" dur="1" fill="hold">
                                          <p:stCondLst>
                                            <p:cond delay="0"/>
                                          </p:stCondLst>
                                        </p:cTn>
                                        <p:tgtEl>
                                          <p:spTgt spid="596">
                                            <p:txEl>
                                              <p:pRg st="6" end="6"/>
                                            </p:txEl>
                                          </p:spTgt>
                                        </p:tgtEl>
                                        <p:attrNameLst>
                                          <p:attrName>style.visibility</p:attrName>
                                        </p:attrNameLst>
                                      </p:cBhvr>
                                      <p:to>
                                        <p:strVal val="visible"/>
                                      </p:to>
                                    </p:set>
                                    <p:animEffect transition="in" filter="fade">
                                      <p:cBhvr>
                                        <p:cTn id="173" dur="750"/>
                                        <p:tgtEl>
                                          <p:spTgt spid="596">
                                            <p:txEl>
                                              <p:pRg st="6" end="6"/>
                                            </p:txEl>
                                          </p:spTgt>
                                        </p:tgtEl>
                                      </p:cBhvr>
                                    </p:animEffect>
                                  </p:childTnLst>
                                </p:cTn>
                              </p:par>
                            </p:childTnLst>
                          </p:cTn>
                        </p:par>
                        <p:par>
                          <p:cTn id="174" fill="hold">
                            <p:stCondLst>
                              <p:cond delay="22500"/>
                            </p:stCondLst>
                            <p:childTnLst>
                              <p:par>
                                <p:cTn id="175" presetID="10" presetClass="entr" presetSubtype="0" fill="hold" nodeType="afterEffect">
                                  <p:stCondLst>
                                    <p:cond delay="0"/>
                                  </p:stCondLst>
                                  <p:childTnLst>
                                    <p:set>
                                      <p:cBhvr>
                                        <p:cTn id="176" dur="1" fill="hold">
                                          <p:stCondLst>
                                            <p:cond delay="0"/>
                                          </p:stCondLst>
                                        </p:cTn>
                                        <p:tgtEl>
                                          <p:spTgt spid="596">
                                            <p:txEl>
                                              <p:pRg st="7" end="7"/>
                                            </p:txEl>
                                          </p:spTgt>
                                        </p:tgtEl>
                                        <p:attrNameLst>
                                          <p:attrName>style.visibility</p:attrName>
                                        </p:attrNameLst>
                                      </p:cBhvr>
                                      <p:to>
                                        <p:strVal val="visible"/>
                                      </p:to>
                                    </p:set>
                                    <p:animEffect transition="in" filter="fade">
                                      <p:cBhvr>
                                        <p:cTn id="177" dur="750"/>
                                        <p:tgtEl>
                                          <p:spTgt spid="596">
                                            <p:txEl>
                                              <p:pRg st="7" end="7"/>
                                            </p:txEl>
                                          </p:spTgt>
                                        </p:tgtEl>
                                      </p:cBhvr>
                                    </p:animEffect>
                                  </p:childTnLst>
                                </p:cTn>
                              </p:par>
                            </p:childTnLst>
                          </p:cTn>
                        </p:par>
                        <p:par>
                          <p:cTn id="178" fill="hold">
                            <p:stCondLst>
                              <p:cond delay="23250"/>
                            </p:stCondLst>
                            <p:childTnLst>
                              <p:par>
                                <p:cTn id="179" presetID="10" presetClass="entr" presetSubtype="0" fill="hold" nodeType="afterEffect">
                                  <p:stCondLst>
                                    <p:cond delay="0"/>
                                  </p:stCondLst>
                                  <p:childTnLst>
                                    <p:set>
                                      <p:cBhvr>
                                        <p:cTn id="180" dur="1" fill="hold">
                                          <p:stCondLst>
                                            <p:cond delay="0"/>
                                          </p:stCondLst>
                                        </p:cTn>
                                        <p:tgtEl>
                                          <p:spTgt spid="596">
                                            <p:txEl>
                                              <p:pRg st="8" end="8"/>
                                            </p:txEl>
                                          </p:spTgt>
                                        </p:tgtEl>
                                        <p:attrNameLst>
                                          <p:attrName>style.visibility</p:attrName>
                                        </p:attrNameLst>
                                      </p:cBhvr>
                                      <p:to>
                                        <p:strVal val="visible"/>
                                      </p:to>
                                    </p:set>
                                    <p:animEffect transition="in" filter="fade">
                                      <p:cBhvr>
                                        <p:cTn id="181" dur="750"/>
                                        <p:tgtEl>
                                          <p:spTgt spid="5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Break 6">
  <p:cSld name="Section Break 6">
    <p:spTree>
      <p:nvGrpSpPr>
        <p:cNvPr id="1" name="Shape 38"/>
        <p:cNvGrpSpPr/>
        <p:nvPr/>
      </p:nvGrpSpPr>
      <p:grpSpPr>
        <a:xfrm>
          <a:off x="0" y="0"/>
          <a:ext cx="0" cy="0"/>
          <a:chOff x="0" y="0"/>
          <a:chExt cx="0" cy="0"/>
        </a:xfrm>
      </p:grpSpPr>
      <p:sp>
        <p:nvSpPr>
          <p:cNvPr id="39" name="Google Shape;39;p74"/>
          <p:cNvSpPr>
            <a:spLocks noGrp="1"/>
          </p:cNvSpPr>
          <p:nvPr>
            <p:ph type="pic" idx="2"/>
          </p:nvPr>
        </p:nvSpPr>
        <p:spPr>
          <a:xfrm>
            <a:off x="0" y="0"/>
            <a:ext cx="18286413" cy="10287000"/>
          </a:xfrm>
          <a:prstGeom prst="rect">
            <a:avLst/>
          </a:prstGeom>
          <a:noFill/>
          <a:ln>
            <a:noFill/>
          </a:ln>
        </p:spPr>
      </p:sp>
      <p:sp>
        <p:nvSpPr>
          <p:cNvPr id="40" name="Google Shape;40;p74"/>
          <p:cNvSpPr>
            <a:spLocks noGrp="1"/>
          </p:cNvSpPr>
          <p:nvPr>
            <p:ph type="body" idx="1"/>
          </p:nvPr>
        </p:nvSpPr>
        <p:spPr>
          <a:xfrm>
            <a:off x="9615054" y="1777409"/>
            <a:ext cx="7550728" cy="7550127"/>
          </a:xfrm>
          <a:prstGeom prst="ellipse">
            <a:avLst/>
          </a:prstGeom>
          <a:gradFill>
            <a:gsLst>
              <a:gs pos="0">
                <a:schemeClr val="dk2"/>
              </a:gs>
              <a:gs pos="31000">
                <a:srgbClr val="FFFFFF">
                  <a:alpha val="69803"/>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74"/>
          <p:cNvSpPr>
            <a:spLocks noGrp="1"/>
          </p:cNvSpPr>
          <p:nvPr>
            <p:ph type="body" idx="3"/>
          </p:nvPr>
        </p:nvSpPr>
        <p:spPr>
          <a:xfrm>
            <a:off x="10528795" y="2691077"/>
            <a:ext cx="5723247" cy="5722791"/>
          </a:xfrm>
          <a:prstGeom prst="ellipse">
            <a:avLst/>
          </a:prstGeom>
          <a:gradFill>
            <a:gsLst>
              <a:gs pos="0">
                <a:schemeClr val="dk2"/>
              </a:gs>
              <a:gs pos="31000">
                <a:srgbClr val="FFFFFF">
                  <a:alpha val="77647"/>
                </a:srgbClr>
              </a:gs>
              <a:gs pos="67000">
                <a:srgbClr val="FFFFFF">
                  <a:alpha val="16862"/>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74"/>
          <p:cNvSpPr txBox="1">
            <a:spLocks noGrp="1"/>
          </p:cNvSpPr>
          <p:nvPr>
            <p:ph type="title"/>
          </p:nvPr>
        </p:nvSpPr>
        <p:spPr>
          <a:xfrm>
            <a:off x="10564091" y="4153923"/>
            <a:ext cx="5652654" cy="1717694"/>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74"/>
          <p:cNvSpPr txBox="1">
            <a:spLocks noGrp="1"/>
          </p:cNvSpPr>
          <p:nvPr>
            <p:ph type="body" idx="4"/>
          </p:nvPr>
        </p:nvSpPr>
        <p:spPr>
          <a:xfrm>
            <a:off x="10571018" y="5640518"/>
            <a:ext cx="5638800" cy="763122"/>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50"/>
                                        <p:tgtEl>
                                          <p:spTgt spid="42"/>
                                        </p:tgtEl>
                                      </p:cBhvr>
                                    </p:animEffect>
                                  </p:childTnLst>
                                </p:cTn>
                              </p:par>
                              <p:par>
                                <p:cTn id="12" presetID="10" presetClass="entr" presetSubtype="0" fill="hold" nodeType="withEffect">
                                  <p:stCondLst>
                                    <p:cond delay="75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750"/>
                                        <p:tgtEl>
                                          <p:spTgt spid="43">
                                            <p:txEl>
                                              <p:pRg st="0" end="0"/>
                                            </p:txEl>
                                          </p:spTgt>
                                        </p:tgtEl>
                                      </p:cBhvr>
                                    </p:animEffect>
                                  </p:childTnLst>
                                </p:cTn>
                              </p:par>
                              <p:par>
                                <p:cTn id="15" presetID="10" presetClass="entr" presetSubtype="0" fill="hold" nodeType="withEffect">
                                  <p:stCondLst>
                                    <p:cond delay="750"/>
                                  </p:stCondLst>
                                  <p:childTnLst>
                                    <p:set>
                                      <p:cBhvr>
                                        <p:cTn id="16" dur="1" fill="hold">
                                          <p:stCondLst>
                                            <p:cond delay="0"/>
                                          </p:stCondLst>
                                        </p:cTn>
                                        <p:tgtEl>
                                          <p:spTgt spid="43">
                                            <p:txEl>
                                              <p:pRg st="1" end="1"/>
                                            </p:txEl>
                                          </p:spTgt>
                                        </p:tgtEl>
                                        <p:attrNameLst>
                                          <p:attrName>style.visibility</p:attrName>
                                        </p:attrNameLst>
                                      </p:cBhvr>
                                      <p:to>
                                        <p:strVal val="visible"/>
                                      </p:to>
                                    </p:set>
                                    <p:animEffect transition="in" filter="fade">
                                      <p:cBhvr>
                                        <p:cTn id="17" dur="750"/>
                                        <p:tgtEl>
                                          <p:spTgt spid="43">
                                            <p:txEl>
                                              <p:pRg st="1" end="1"/>
                                            </p:txEl>
                                          </p:spTgt>
                                        </p:tgtEl>
                                      </p:cBhvr>
                                    </p:animEffect>
                                  </p:childTnLst>
                                </p:cTn>
                              </p:par>
                              <p:par>
                                <p:cTn id="18" presetID="10" presetClass="entr" presetSubtype="0" fill="hold" nodeType="withEffect">
                                  <p:stCondLst>
                                    <p:cond delay="75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750"/>
                                        <p:tgtEl>
                                          <p:spTgt spid="43">
                                            <p:txEl>
                                              <p:pRg st="2" end="2"/>
                                            </p:txEl>
                                          </p:spTgt>
                                        </p:tgtEl>
                                      </p:cBhvr>
                                    </p:animEffect>
                                  </p:childTnLst>
                                </p:cTn>
                              </p:par>
                              <p:par>
                                <p:cTn id="21" presetID="10" presetClass="entr" presetSubtype="0" fill="hold" nodeType="withEffect">
                                  <p:stCondLst>
                                    <p:cond delay="75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750"/>
                                        <p:tgtEl>
                                          <p:spTgt spid="43">
                                            <p:txEl>
                                              <p:pRg st="3" end="3"/>
                                            </p:txEl>
                                          </p:spTgt>
                                        </p:tgtEl>
                                      </p:cBhvr>
                                    </p:animEffect>
                                  </p:childTnLst>
                                </p:cTn>
                              </p:par>
                              <p:par>
                                <p:cTn id="24" presetID="10" presetClass="entr" presetSubtype="0" fill="hold" nodeType="withEffect">
                                  <p:stCondLst>
                                    <p:cond delay="750"/>
                                  </p:stCondLst>
                                  <p:childTnLst>
                                    <p:set>
                                      <p:cBhvr>
                                        <p:cTn id="25" dur="1" fill="hold">
                                          <p:stCondLst>
                                            <p:cond delay="0"/>
                                          </p:stCondLst>
                                        </p:cTn>
                                        <p:tgtEl>
                                          <p:spTgt spid="43">
                                            <p:txEl>
                                              <p:pRg st="4" end="4"/>
                                            </p:txEl>
                                          </p:spTgt>
                                        </p:tgtEl>
                                        <p:attrNameLst>
                                          <p:attrName>style.visibility</p:attrName>
                                        </p:attrNameLst>
                                      </p:cBhvr>
                                      <p:to>
                                        <p:strVal val="visible"/>
                                      </p:to>
                                    </p:set>
                                    <p:animEffect transition="in" filter="fade">
                                      <p:cBhvr>
                                        <p:cTn id="26" dur="750"/>
                                        <p:tgtEl>
                                          <p:spTgt spid="43">
                                            <p:txEl>
                                              <p:pRg st="4" end="4"/>
                                            </p:txEl>
                                          </p:spTgt>
                                        </p:tgtEl>
                                      </p:cBhvr>
                                    </p:animEffect>
                                  </p:childTnLst>
                                </p:cTn>
                              </p:par>
                              <p:par>
                                <p:cTn id="27" presetID="10" presetClass="entr" presetSubtype="0" fill="hold" nodeType="withEffect">
                                  <p:stCondLst>
                                    <p:cond delay="75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750"/>
                                        <p:tgtEl>
                                          <p:spTgt spid="43">
                                            <p:txEl>
                                              <p:pRg st="5" end="5"/>
                                            </p:txEl>
                                          </p:spTgt>
                                        </p:tgtEl>
                                      </p:cBhvr>
                                    </p:animEffect>
                                  </p:childTnLst>
                                </p:cTn>
                              </p:par>
                              <p:par>
                                <p:cTn id="30" presetID="10" presetClass="entr" presetSubtype="0" fill="hold" nodeType="withEffect">
                                  <p:stCondLst>
                                    <p:cond delay="750"/>
                                  </p:stCondLst>
                                  <p:childTnLst>
                                    <p:set>
                                      <p:cBhvr>
                                        <p:cTn id="31" dur="1" fill="hold">
                                          <p:stCondLst>
                                            <p:cond delay="0"/>
                                          </p:stCondLst>
                                        </p:cTn>
                                        <p:tgtEl>
                                          <p:spTgt spid="43">
                                            <p:txEl>
                                              <p:pRg st="6" end="6"/>
                                            </p:txEl>
                                          </p:spTgt>
                                        </p:tgtEl>
                                        <p:attrNameLst>
                                          <p:attrName>style.visibility</p:attrName>
                                        </p:attrNameLst>
                                      </p:cBhvr>
                                      <p:to>
                                        <p:strVal val="visible"/>
                                      </p:to>
                                    </p:set>
                                    <p:animEffect transition="in" filter="fade">
                                      <p:cBhvr>
                                        <p:cTn id="32" dur="750"/>
                                        <p:tgtEl>
                                          <p:spTgt spid="43">
                                            <p:txEl>
                                              <p:pRg st="6" end="6"/>
                                            </p:txEl>
                                          </p:spTgt>
                                        </p:tgtEl>
                                      </p:cBhvr>
                                    </p:animEffect>
                                  </p:childTnLst>
                                </p:cTn>
                              </p:par>
                              <p:par>
                                <p:cTn id="33" presetID="10" presetClass="entr" presetSubtype="0" fill="hold" nodeType="withEffect">
                                  <p:stCondLst>
                                    <p:cond delay="75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750"/>
                                        <p:tgtEl>
                                          <p:spTgt spid="43">
                                            <p:txEl>
                                              <p:pRg st="7" end="7"/>
                                            </p:txEl>
                                          </p:spTgt>
                                        </p:tgtEl>
                                      </p:cBhvr>
                                    </p:animEffect>
                                  </p:childTnLst>
                                </p:cTn>
                              </p:par>
                              <p:par>
                                <p:cTn id="36" presetID="10" presetClass="entr" presetSubtype="0" fill="hold" nodeType="withEffect">
                                  <p:stCondLst>
                                    <p:cond delay="750"/>
                                  </p:stCondLst>
                                  <p:childTnLst>
                                    <p:set>
                                      <p:cBhvr>
                                        <p:cTn id="37" dur="1" fill="hold">
                                          <p:stCondLst>
                                            <p:cond delay="0"/>
                                          </p:stCondLst>
                                        </p:cTn>
                                        <p:tgtEl>
                                          <p:spTgt spid="43">
                                            <p:txEl>
                                              <p:pRg st="8" end="8"/>
                                            </p:txEl>
                                          </p:spTgt>
                                        </p:tgtEl>
                                        <p:attrNameLst>
                                          <p:attrName>style.visibility</p:attrName>
                                        </p:attrNameLst>
                                      </p:cBhvr>
                                      <p:to>
                                        <p:strVal val="visible"/>
                                      </p:to>
                                    </p:set>
                                    <p:animEffect transition="in" filter="fade">
                                      <p:cBhvr>
                                        <p:cTn id="38" dur="750"/>
                                        <p:tgtEl>
                                          <p:spTgt spid="43">
                                            <p:txEl>
                                              <p:pRg st="8" end="8"/>
                                            </p:txEl>
                                          </p:spTgt>
                                        </p:tgtEl>
                                      </p:cBhvr>
                                    </p:animEffect>
                                  </p:childTnLst>
                                </p:cTn>
                              </p:par>
                              <p:par>
                                <p:cTn id="39" presetID="2" presetClass="entr" presetSubtype="8" fill="hold" nodeType="withEffect">
                                  <p:stCondLst>
                                    <p:cond delay="25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750"/>
                                        <p:tgtEl>
                                          <p:spTgt spid="41"/>
                                        </p:tgtEl>
                                        <p:attrNameLst>
                                          <p:attrName>ppt_x</p:attrName>
                                        </p:attrNameLst>
                                      </p:cBhvr>
                                      <p:tavLst>
                                        <p:tav tm="0">
                                          <p:val>
                                            <p:strVal val="#ppt_x-1"/>
                                          </p:val>
                                        </p:tav>
                                        <p:tav tm="100000">
                                          <p:val>
                                            <p:strVal val="#ppt_x"/>
                                          </p:val>
                                        </p:tav>
                                      </p:tavLst>
                                    </p:anim>
                                  </p:childTnLst>
                                </p:cTn>
                              </p:par>
                              <p:par>
                                <p:cTn id="42" presetID="2" presetClass="entr" presetSubtype="2" fill="hold" nodeType="withEffect">
                                  <p:stCondLst>
                                    <p:cond delay="25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750"/>
                                        <p:tgtEl>
                                          <p:spTgt spid="4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oop">
  <p:cSld name="Loop">
    <p:spTree>
      <p:nvGrpSpPr>
        <p:cNvPr id="1" name="Shape 597"/>
        <p:cNvGrpSpPr/>
        <p:nvPr/>
      </p:nvGrpSpPr>
      <p:grpSpPr>
        <a:xfrm>
          <a:off x="0" y="0"/>
          <a:ext cx="0" cy="0"/>
          <a:chOff x="0" y="0"/>
          <a:chExt cx="0" cy="0"/>
        </a:xfrm>
      </p:grpSpPr>
      <p:sp>
        <p:nvSpPr>
          <p:cNvPr id="598" name="Google Shape;598;p108"/>
          <p:cNvSpPr/>
          <p:nvPr/>
        </p:nvSpPr>
        <p:spPr>
          <a:xfrm>
            <a:off x="9178776" y="3113882"/>
            <a:ext cx="2844750" cy="3158992"/>
          </a:xfrm>
          <a:custGeom>
            <a:avLst/>
            <a:gdLst/>
            <a:ahLst/>
            <a:cxnLst/>
            <a:rect l="l" t="t" r="r" b="b"/>
            <a:pathLst>
              <a:path w="2844750" h="3158992" extrusionOk="0">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599" name="Google Shape;599;p108"/>
          <p:cNvSpPr/>
          <p:nvPr/>
        </p:nvSpPr>
        <p:spPr>
          <a:xfrm rot="5400000">
            <a:off x="9021655" y="5910789"/>
            <a:ext cx="2844750" cy="3158992"/>
          </a:xfrm>
          <a:custGeom>
            <a:avLst/>
            <a:gdLst/>
            <a:ahLst/>
            <a:cxnLst/>
            <a:rect l="l" t="t" r="r" b="b"/>
            <a:pathLst>
              <a:path w="2844750" h="3158992" extrusionOk="0">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600" name="Google Shape;600;p108"/>
          <p:cNvSpPr/>
          <p:nvPr/>
        </p:nvSpPr>
        <p:spPr>
          <a:xfrm rot="10800000">
            <a:off x="6224749" y="5753667"/>
            <a:ext cx="2844750" cy="3158992"/>
          </a:xfrm>
          <a:custGeom>
            <a:avLst/>
            <a:gdLst/>
            <a:ahLst/>
            <a:cxnLst/>
            <a:rect l="l" t="t" r="r" b="b"/>
            <a:pathLst>
              <a:path w="2844750" h="3158992" extrusionOk="0">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601" name="Google Shape;601;p108"/>
          <p:cNvSpPr/>
          <p:nvPr/>
        </p:nvSpPr>
        <p:spPr>
          <a:xfrm rot="-5400000">
            <a:off x="6381869" y="2955968"/>
            <a:ext cx="2844750" cy="3158992"/>
          </a:xfrm>
          <a:custGeom>
            <a:avLst/>
            <a:gdLst/>
            <a:ahLst/>
            <a:cxnLst/>
            <a:rect l="l" t="t" r="r" b="b"/>
            <a:pathLst>
              <a:path w="2844750" h="3158992" extrusionOk="0">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602" name="Google Shape;602;p108"/>
          <p:cNvSpPr/>
          <p:nvPr/>
        </p:nvSpPr>
        <p:spPr>
          <a:xfrm>
            <a:off x="10351751" y="3366752"/>
            <a:ext cx="1470695" cy="1470695"/>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03" name="Google Shape;603;p108"/>
          <p:cNvSpPr/>
          <p:nvPr/>
        </p:nvSpPr>
        <p:spPr>
          <a:xfrm>
            <a:off x="10351750" y="7214852"/>
            <a:ext cx="1470695" cy="1470695"/>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04" name="Google Shape;604;p108"/>
          <p:cNvSpPr/>
          <p:nvPr/>
        </p:nvSpPr>
        <p:spPr>
          <a:xfrm>
            <a:off x="6503651" y="7231563"/>
            <a:ext cx="1470695" cy="1470695"/>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05" name="Google Shape;605;p108"/>
          <p:cNvSpPr/>
          <p:nvPr/>
        </p:nvSpPr>
        <p:spPr>
          <a:xfrm>
            <a:off x="6503652" y="3367211"/>
            <a:ext cx="1470695" cy="1470695"/>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06" name="Google Shape;606;p108"/>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7" name="Google Shape;607;p108"/>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8" name="Google Shape;608;p108"/>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609" name="Google Shape;609;p108"/>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0" name="Google Shape;610;p108"/>
          <p:cNvSpPr txBox="1">
            <a:spLocks noGrp="1"/>
          </p:cNvSpPr>
          <p:nvPr>
            <p:ph type="body" idx="2"/>
          </p:nvPr>
        </p:nvSpPr>
        <p:spPr>
          <a:xfrm>
            <a:off x="12143793" y="3873623"/>
            <a:ext cx="5490610" cy="1880043"/>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accent2"/>
              </a:buClr>
              <a:buSzPts val="2400"/>
              <a:buNone/>
              <a:defRPr sz="240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1" name="Google Shape;611;p108"/>
          <p:cNvSpPr txBox="1">
            <a:spLocks noGrp="1"/>
          </p:cNvSpPr>
          <p:nvPr>
            <p:ph type="body" idx="3"/>
          </p:nvPr>
        </p:nvSpPr>
        <p:spPr>
          <a:xfrm>
            <a:off x="12143793" y="3113088"/>
            <a:ext cx="5490610" cy="870619"/>
          </a:xfrm>
          <a:prstGeom prst="rect">
            <a:avLst/>
          </a:prstGeom>
          <a:noFill/>
          <a:ln>
            <a:noFill/>
          </a:ln>
        </p:spPr>
        <p:txBody>
          <a:bodyPr spcFirstLastPara="1" wrap="square" lIns="163275" tIns="81625" rIns="163275" bIns="81625" anchor="b" anchorCtr="0">
            <a:noAutofit/>
          </a:bodyPr>
          <a:lstStyle>
            <a:lvl1pPr marL="457200" lvl="0" indent="-228600" algn="l">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2" name="Google Shape;612;p108"/>
          <p:cNvSpPr txBox="1">
            <a:spLocks noGrp="1"/>
          </p:cNvSpPr>
          <p:nvPr>
            <p:ph type="body" idx="4"/>
          </p:nvPr>
        </p:nvSpPr>
        <p:spPr>
          <a:xfrm>
            <a:off x="12143793" y="7158988"/>
            <a:ext cx="5490610" cy="1880043"/>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accent2"/>
              </a:buClr>
              <a:buSzPts val="2400"/>
              <a:buNone/>
              <a:defRPr sz="240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3" name="Google Shape;613;p108"/>
          <p:cNvSpPr txBox="1">
            <a:spLocks noGrp="1"/>
          </p:cNvSpPr>
          <p:nvPr>
            <p:ph type="body" idx="5"/>
          </p:nvPr>
        </p:nvSpPr>
        <p:spPr>
          <a:xfrm>
            <a:off x="12143793" y="6398453"/>
            <a:ext cx="5490610" cy="870619"/>
          </a:xfrm>
          <a:prstGeom prst="rect">
            <a:avLst/>
          </a:prstGeom>
          <a:noFill/>
          <a:ln>
            <a:noFill/>
          </a:ln>
        </p:spPr>
        <p:txBody>
          <a:bodyPr spcFirstLastPara="1" wrap="square" lIns="163275" tIns="81625" rIns="163275" bIns="81625" anchor="b" anchorCtr="0">
            <a:noAutofit/>
          </a:bodyPr>
          <a:lstStyle>
            <a:lvl1pPr marL="457200" lvl="0" indent="-228600" algn="l">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4" name="Google Shape;614;p108"/>
          <p:cNvSpPr txBox="1">
            <a:spLocks noGrp="1"/>
          </p:cNvSpPr>
          <p:nvPr>
            <p:ph type="body" idx="6"/>
          </p:nvPr>
        </p:nvSpPr>
        <p:spPr>
          <a:xfrm>
            <a:off x="622513" y="3887674"/>
            <a:ext cx="5490610" cy="1880043"/>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accent2"/>
              </a:buClr>
              <a:buSzPts val="2400"/>
              <a:buNone/>
              <a:defRPr sz="240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5" name="Google Shape;615;p108"/>
          <p:cNvSpPr txBox="1">
            <a:spLocks noGrp="1"/>
          </p:cNvSpPr>
          <p:nvPr>
            <p:ph type="body" idx="7"/>
          </p:nvPr>
        </p:nvSpPr>
        <p:spPr>
          <a:xfrm>
            <a:off x="622513" y="3127139"/>
            <a:ext cx="5490610" cy="870619"/>
          </a:xfrm>
          <a:prstGeom prst="rect">
            <a:avLst/>
          </a:prstGeom>
          <a:noFill/>
          <a:ln>
            <a:noFill/>
          </a:ln>
        </p:spPr>
        <p:txBody>
          <a:bodyPr spcFirstLastPara="1" wrap="square" lIns="163275" tIns="81625" rIns="163275" bIns="81625" anchor="b" anchorCtr="0">
            <a:noAutofit/>
          </a:bodyPr>
          <a:lstStyle>
            <a:lvl1pPr marL="457200" lvl="0" indent="-228600" algn="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6" name="Google Shape;616;p108"/>
          <p:cNvSpPr txBox="1">
            <a:spLocks noGrp="1"/>
          </p:cNvSpPr>
          <p:nvPr>
            <p:ph type="body" idx="8"/>
          </p:nvPr>
        </p:nvSpPr>
        <p:spPr>
          <a:xfrm>
            <a:off x="622513" y="7173039"/>
            <a:ext cx="5490610" cy="1880043"/>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accent2"/>
              </a:buClr>
              <a:buSzPts val="2400"/>
              <a:buNone/>
              <a:defRPr sz="240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7" name="Google Shape;617;p108"/>
          <p:cNvSpPr txBox="1">
            <a:spLocks noGrp="1"/>
          </p:cNvSpPr>
          <p:nvPr>
            <p:ph type="body" idx="9"/>
          </p:nvPr>
        </p:nvSpPr>
        <p:spPr>
          <a:xfrm>
            <a:off x="622513" y="6412504"/>
            <a:ext cx="5490610" cy="870619"/>
          </a:xfrm>
          <a:prstGeom prst="rect">
            <a:avLst/>
          </a:prstGeom>
          <a:noFill/>
          <a:ln>
            <a:noFill/>
          </a:ln>
        </p:spPr>
        <p:txBody>
          <a:bodyPr spcFirstLastPara="1" wrap="square" lIns="163275" tIns="81625" rIns="163275" bIns="81625" anchor="b" anchorCtr="0">
            <a:noAutofit/>
          </a:bodyPr>
          <a:lstStyle>
            <a:lvl1pPr marL="457200" lvl="0" indent="-228600" algn="r">
              <a:lnSpc>
                <a:spcPct val="100000"/>
              </a:lnSpc>
              <a:spcBef>
                <a:spcPts val="0"/>
              </a:spcBef>
              <a:spcAft>
                <a:spcPts val="0"/>
              </a:spcAft>
              <a:buClr>
                <a:schemeClr val="accent2"/>
              </a:buClr>
              <a:buSzPts val="4400"/>
              <a:buNone/>
              <a:defRPr sz="4400" b="1">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8" name="Google Shape;618;p108"/>
          <p:cNvSpPr txBox="1">
            <a:spLocks noGrp="1"/>
          </p:cNvSpPr>
          <p:nvPr>
            <p:ph type="body" idx="13"/>
          </p:nvPr>
        </p:nvSpPr>
        <p:spPr>
          <a:xfrm>
            <a:off x="6968218" y="5558106"/>
            <a:ext cx="4275474" cy="773203"/>
          </a:xfrm>
          <a:prstGeom prst="rect">
            <a:avLst/>
          </a:prstGeom>
          <a:noFill/>
          <a:ln>
            <a:noFill/>
          </a:ln>
        </p:spPr>
        <p:txBody>
          <a:bodyPr spcFirstLastPara="1" wrap="square" lIns="163275" tIns="81625" rIns="163275" bIns="81625" anchor="ctr" anchorCtr="0">
            <a:noAutofit/>
          </a:bodyPr>
          <a:lstStyle>
            <a:lvl1pPr marL="457200" lvl="0" indent="-228600" algn="ctr">
              <a:lnSpc>
                <a:spcPct val="120000"/>
              </a:lnSpc>
              <a:spcBef>
                <a:spcPts val="1080"/>
              </a:spcBef>
              <a:spcAft>
                <a:spcPts val="0"/>
              </a:spcAft>
              <a:buClr>
                <a:schemeClr val="dk1"/>
              </a:buClr>
              <a:buSzPts val="5400"/>
              <a:buNone/>
              <a:defRPr sz="54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9" name="Google Shape;619;p108"/>
          <p:cNvSpPr>
            <a:spLocks noGrp="1"/>
          </p:cNvSpPr>
          <p:nvPr>
            <p:ph type="pic" idx="14"/>
          </p:nvPr>
        </p:nvSpPr>
        <p:spPr>
          <a:xfrm>
            <a:off x="10800287" y="3815288"/>
            <a:ext cx="573623" cy="573623"/>
          </a:xfrm>
          <a:prstGeom prst="rect">
            <a:avLst/>
          </a:prstGeom>
          <a:noFill/>
          <a:ln>
            <a:noFill/>
          </a:ln>
        </p:spPr>
      </p:sp>
      <p:sp>
        <p:nvSpPr>
          <p:cNvPr id="620" name="Google Shape;620;p108"/>
          <p:cNvSpPr>
            <a:spLocks noGrp="1"/>
          </p:cNvSpPr>
          <p:nvPr>
            <p:ph type="pic" idx="15"/>
          </p:nvPr>
        </p:nvSpPr>
        <p:spPr>
          <a:xfrm>
            <a:off x="10800286" y="7663388"/>
            <a:ext cx="573623" cy="573623"/>
          </a:xfrm>
          <a:prstGeom prst="rect">
            <a:avLst/>
          </a:prstGeom>
          <a:noFill/>
          <a:ln>
            <a:noFill/>
          </a:ln>
        </p:spPr>
      </p:sp>
      <p:sp>
        <p:nvSpPr>
          <p:cNvPr id="621" name="Google Shape;621;p108"/>
          <p:cNvSpPr>
            <a:spLocks noGrp="1"/>
          </p:cNvSpPr>
          <p:nvPr>
            <p:ph type="pic" idx="16"/>
          </p:nvPr>
        </p:nvSpPr>
        <p:spPr>
          <a:xfrm>
            <a:off x="6952187" y="7680099"/>
            <a:ext cx="573623" cy="573623"/>
          </a:xfrm>
          <a:prstGeom prst="rect">
            <a:avLst/>
          </a:prstGeom>
          <a:noFill/>
          <a:ln>
            <a:noFill/>
          </a:ln>
        </p:spPr>
      </p:sp>
      <p:sp>
        <p:nvSpPr>
          <p:cNvPr id="622" name="Google Shape;622;p108"/>
          <p:cNvSpPr>
            <a:spLocks noGrp="1"/>
          </p:cNvSpPr>
          <p:nvPr>
            <p:ph type="pic" idx="17"/>
          </p:nvPr>
        </p:nvSpPr>
        <p:spPr>
          <a:xfrm>
            <a:off x="6952188" y="3815747"/>
            <a:ext cx="573623" cy="573623"/>
          </a:xfrm>
          <a:prstGeom prst="rect">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9">
                                            <p:txEl>
                                              <p:pRg st="0" end="0"/>
                                            </p:txEl>
                                          </p:spTgt>
                                        </p:tgtEl>
                                        <p:attrNameLst>
                                          <p:attrName>style.visibility</p:attrName>
                                        </p:attrNameLst>
                                      </p:cBhvr>
                                      <p:to>
                                        <p:strVal val="visible"/>
                                      </p:to>
                                    </p:set>
                                    <p:animEffect transition="in" filter="fade">
                                      <p:cBhvr>
                                        <p:cTn id="7" dur="500"/>
                                        <p:tgtEl>
                                          <p:spTgt spid="60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09">
                                            <p:txEl>
                                              <p:pRg st="1" end="1"/>
                                            </p:txEl>
                                          </p:spTgt>
                                        </p:tgtEl>
                                        <p:attrNameLst>
                                          <p:attrName>style.visibility</p:attrName>
                                        </p:attrNameLst>
                                      </p:cBhvr>
                                      <p:to>
                                        <p:strVal val="visible"/>
                                      </p:to>
                                    </p:set>
                                    <p:animEffect transition="in" filter="fade">
                                      <p:cBhvr>
                                        <p:cTn id="10" dur="500"/>
                                        <p:tgtEl>
                                          <p:spTgt spid="60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09">
                                            <p:txEl>
                                              <p:pRg st="2" end="2"/>
                                            </p:txEl>
                                          </p:spTgt>
                                        </p:tgtEl>
                                        <p:attrNameLst>
                                          <p:attrName>style.visibility</p:attrName>
                                        </p:attrNameLst>
                                      </p:cBhvr>
                                      <p:to>
                                        <p:strVal val="visible"/>
                                      </p:to>
                                    </p:set>
                                    <p:animEffect transition="in" filter="fade">
                                      <p:cBhvr>
                                        <p:cTn id="13" dur="500"/>
                                        <p:tgtEl>
                                          <p:spTgt spid="60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09">
                                            <p:txEl>
                                              <p:pRg st="3" end="3"/>
                                            </p:txEl>
                                          </p:spTgt>
                                        </p:tgtEl>
                                        <p:attrNameLst>
                                          <p:attrName>style.visibility</p:attrName>
                                        </p:attrNameLst>
                                      </p:cBhvr>
                                      <p:to>
                                        <p:strVal val="visible"/>
                                      </p:to>
                                    </p:set>
                                    <p:animEffect transition="in" filter="fade">
                                      <p:cBhvr>
                                        <p:cTn id="16" dur="500"/>
                                        <p:tgtEl>
                                          <p:spTgt spid="60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09">
                                            <p:txEl>
                                              <p:pRg st="4" end="4"/>
                                            </p:txEl>
                                          </p:spTgt>
                                        </p:tgtEl>
                                        <p:attrNameLst>
                                          <p:attrName>style.visibility</p:attrName>
                                        </p:attrNameLst>
                                      </p:cBhvr>
                                      <p:to>
                                        <p:strVal val="visible"/>
                                      </p:to>
                                    </p:set>
                                    <p:animEffect transition="in" filter="fade">
                                      <p:cBhvr>
                                        <p:cTn id="19" dur="500"/>
                                        <p:tgtEl>
                                          <p:spTgt spid="60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09">
                                            <p:txEl>
                                              <p:pRg st="5" end="5"/>
                                            </p:txEl>
                                          </p:spTgt>
                                        </p:tgtEl>
                                        <p:attrNameLst>
                                          <p:attrName>style.visibility</p:attrName>
                                        </p:attrNameLst>
                                      </p:cBhvr>
                                      <p:to>
                                        <p:strVal val="visible"/>
                                      </p:to>
                                    </p:set>
                                    <p:animEffect transition="in" filter="fade">
                                      <p:cBhvr>
                                        <p:cTn id="22" dur="500"/>
                                        <p:tgtEl>
                                          <p:spTgt spid="60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09">
                                            <p:txEl>
                                              <p:pRg st="6" end="6"/>
                                            </p:txEl>
                                          </p:spTgt>
                                        </p:tgtEl>
                                        <p:attrNameLst>
                                          <p:attrName>style.visibility</p:attrName>
                                        </p:attrNameLst>
                                      </p:cBhvr>
                                      <p:to>
                                        <p:strVal val="visible"/>
                                      </p:to>
                                    </p:set>
                                    <p:animEffect transition="in" filter="fade">
                                      <p:cBhvr>
                                        <p:cTn id="25" dur="500"/>
                                        <p:tgtEl>
                                          <p:spTgt spid="60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09">
                                            <p:txEl>
                                              <p:pRg st="7" end="7"/>
                                            </p:txEl>
                                          </p:spTgt>
                                        </p:tgtEl>
                                        <p:attrNameLst>
                                          <p:attrName>style.visibility</p:attrName>
                                        </p:attrNameLst>
                                      </p:cBhvr>
                                      <p:to>
                                        <p:strVal val="visible"/>
                                      </p:to>
                                    </p:set>
                                    <p:animEffect transition="in" filter="fade">
                                      <p:cBhvr>
                                        <p:cTn id="28" dur="500"/>
                                        <p:tgtEl>
                                          <p:spTgt spid="60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09">
                                            <p:txEl>
                                              <p:pRg st="8" end="8"/>
                                            </p:txEl>
                                          </p:spTgt>
                                        </p:tgtEl>
                                        <p:attrNameLst>
                                          <p:attrName>style.visibility</p:attrName>
                                        </p:attrNameLst>
                                      </p:cBhvr>
                                      <p:to>
                                        <p:strVal val="visible"/>
                                      </p:to>
                                    </p:set>
                                    <p:animEffect transition="in" filter="fade">
                                      <p:cBhvr>
                                        <p:cTn id="31" dur="500"/>
                                        <p:tgtEl>
                                          <p:spTgt spid="609">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618">
                                            <p:txEl>
                                              <p:pRg st="0" end="0"/>
                                            </p:txEl>
                                          </p:spTgt>
                                        </p:tgtEl>
                                        <p:attrNameLst>
                                          <p:attrName>style.visibility</p:attrName>
                                        </p:attrNameLst>
                                      </p:cBhvr>
                                      <p:to>
                                        <p:strVal val="visible"/>
                                      </p:to>
                                    </p:set>
                                    <p:animEffect transition="in" filter="fade">
                                      <p:cBhvr>
                                        <p:cTn id="35" dur="1000"/>
                                        <p:tgtEl>
                                          <p:spTgt spid="618">
                                            <p:txEl>
                                              <p:pRg st="0" end="0"/>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618">
                                            <p:txEl>
                                              <p:pRg st="1" end="1"/>
                                            </p:txEl>
                                          </p:spTgt>
                                        </p:tgtEl>
                                        <p:attrNameLst>
                                          <p:attrName>style.visibility</p:attrName>
                                        </p:attrNameLst>
                                      </p:cBhvr>
                                      <p:to>
                                        <p:strVal val="visible"/>
                                      </p:to>
                                    </p:set>
                                    <p:animEffect transition="in" filter="fade">
                                      <p:cBhvr>
                                        <p:cTn id="39" dur="1000"/>
                                        <p:tgtEl>
                                          <p:spTgt spid="618">
                                            <p:txEl>
                                              <p:pRg st="1" end="1"/>
                                            </p:txEl>
                                          </p:spTgt>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618">
                                            <p:txEl>
                                              <p:pRg st="2" end="2"/>
                                            </p:txEl>
                                          </p:spTgt>
                                        </p:tgtEl>
                                        <p:attrNameLst>
                                          <p:attrName>style.visibility</p:attrName>
                                        </p:attrNameLst>
                                      </p:cBhvr>
                                      <p:to>
                                        <p:strVal val="visible"/>
                                      </p:to>
                                    </p:set>
                                    <p:animEffect transition="in" filter="fade">
                                      <p:cBhvr>
                                        <p:cTn id="43" dur="1000"/>
                                        <p:tgtEl>
                                          <p:spTgt spid="618">
                                            <p:txEl>
                                              <p:pRg st="2" end="2"/>
                                            </p:txEl>
                                          </p:spTgt>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618">
                                            <p:txEl>
                                              <p:pRg st="3" end="3"/>
                                            </p:txEl>
                                          </p:spTgt>
                                        </p:tgtEl>
                                        <p:attrNameLst>
                                          <p:attrName>style.visibility</p:attrName>
                                        </p:attrNameLst>
                                      </p:cBhvr>
                                      <p:to>
                                        <p:strVal val="visible"/>
                                      </p:to>
                                    </p:set>
                                    <p:animEffect transition="in" filter="fade">
                                      <p:cBhvr>
                                        <p:cTn id="47" dur="1000"/>
                                        <p:tgtEl>
                                          <p:spTgt spid="618">
                                            <p:txEl>
                                              <p:pRg st="3" end="3"/>
                                            </p:txEl>
                                          </p:spTgt>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618">
                                            <p:txEl>
                                              <p:pRg st="4" end="4"/>
                                            </p:txEl>
                                          </p:spTgt>
                                        </p:tgtEl>
                                        <p:attrNameLst>
                                          <p:attrName>style.visibility</p:attrName>
                                        </p:attrNameLst>
                                      </p:cBhvr>
                                      <p:to>
                                        <p:strVal val="visible"/>
                                      </p:to>
                                    </p:set>
                                    <p:animEffect transition="in" filter="fade">
                                      <p:cBhvr>
                                        <p:cTn id="51" dur="1000"/>
                                        <p:tgtEl>
                                          <p:spTgt spid="618">
                                            <p:txEl>
                                              <p:pRg st="4" end="4"/>
                                            </p:txEl>
                                          </p:spTgt>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618">
                                            <p:txEl>
                                              <p:pRg st="5" end="5"/>
                                            </p:txEl>
                                          </p:spTgt>
                                        </p:tgtEl>
                                        <p:attrNameLst>
                                          <p:attrName>style.visibility</p:attrName>
                                        </p:attrNameLst>
                                      </p:cBhvr>
                                      <p:to>
                                        <p:strVal val="visible"/>
                                      </p:to>
                                    </p:set>
                                    <p:animEffect transition="in" filter="fade">
                                      <p:cBhvr>
                                        <p:cTn id="55" dur="1000"/>
                                        <p:tgtEl>
                                          <p:spTgt spid="618">
                                            <p:txEl>
                                              <p:pRg st="5" end="5"/>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618">
                                            <p:txEl>
                                              <p:pRg st="6" end="6"/>
                                            </p:txEl>
                                          </p:spTgt>
                                        </p:tgtEl>
                                        <p:attrNameLst>
                                          <p:attrName>style.visibility</p:attrName>
                                        </p:attrNameLst>
                                      </p:cBhvr>
                                      <p:to>
                                        <p:strVal val="visible"/>
                                      </p:to>
                                    </p:set>
                                    <p:animEffect transition="in" filter="fade">
                                      <p:cBhvr>
                                        <p:cTn id="59" dur="1000"/>
                                        <p:tgtEl>
                                          <p:spTgt spid="618">
                                            <p:txEl>
                                              <p:pRg st="6" end="6"/>
                                            </p:txEl>
                                          </p:spTgt>
                                        </p:tgtEl>
                                      </p:cBhvr>
                                    </p:animEffect>
                                  </p:childTnLst>
                                </p:cTn>
                              </p:par>
                            </p:childTnLst>
                          </p:cTn>
                        </p:par>
                        <p:par>
                          <p:cTn id="60" fill="hold">
                            <p:stCondLst>
                              <p:cond delay="7500"/>
                            </p:stCondLst>
                            <p:childTnLst>
                              <p:par>
                                <p:cTn id="61" presetID="10" presetClass="entr" presetSubtype="0" fill="hold" nodeType="afterEffect">
                                  <p:stCondLst>
                                    <p:cond delay="0"/>
                                  </p:stCondLst>
                                  <p:childTnLst>
                                    <p:set>
                                      <p:cBhvr>
                                        <p:cTn id="62" dur="1" fill="hold">
                                          <p:stCondLst>
                                            <p:cond delay="0"/>
                                          </p:stCondLst>
                                        </p:cTn>
                                        <p:tgtEl>
                                          <p:spTgt spid="618">
                                            <p:txEl>
                                              <p:pRg st="7" end="7"/>
                                            </p:txEl>
                                          </p:spTgt>
                                        </p:tgtEl>
                                        <p:attrNameLst>
                                          <p:attrName>style.visibility</p:attrName>
                                        </p:attrNameLst>
                                      </p:cBhvr>
                                      <p:to>
                                        <p:strVal val="visible"/>
                                      </p:to>
                                    </p:set>
                                    <p:animEffect transition="in" filter="fade">
                                      <p:cBhvr>
                                        <p:cTn id="63" dur="1000"/>
                                        <p:tgtEl>
                                          <p:spTgt spid="618">
                                            <p:txEl>
                                              <p:pRg st="7" end="7"/>
                                            </p:txEl>
                                          </p:spTgt>
                                        </p:tgtEl>
                                      </p:cBhvr>
                                    </p:animEffect>
                                  </p:childTnLst>
                                </p:cTn>
                              </p:par>
                            </p:childTnLst>
                          </p:cTn>
                        </p:par>
                        <p:par>
                          <p:cTn id="64" fill="hold">
                            <p:stCondLst>
                              <p:cond delay="8500"/>
                            </p:stCondLst>
                            <p:childTnLst>
                              <p:par>
                                <p:cTn id="65" presetID="10" presetClass="entr" presetSubtype="0" fill="hold" nodeType="afterEffect">
                                  <p:stCondLst>
                                    <p:cond delay="0"/>
                                  </p:stCondLst>
                                  <p:childTnLst>
                                    <p:set>
                                      <p:cBhvr>
                                        <p:cTn id="66" dur="1" fill="hold">
                                          <p:stCondLst>
                                            <p:cond delay="0"/>
                                          </p:stCondLst>
                                        </p:cTn>
                                        <p:tgtEl>
                                          <p:spTgt spid="618">
                                            <p:txEl>
                                              <p:pRg st="8" end="8"/>
                                            </p:txEl>
                                          </p:spTgt>
                                        </p:tgtEl>
                                        <p:attrNameLst>
                                          <p:attrName>style.visibility</p:attrName>
                                        </p:attrNameLst>
                                      </p:cBhvr>
                                      <p:to>
                                        <p:strVal val="visible"/>
                                      </p:to>
                                    </p:set>
                                    <p:animEffect transition="in" filter="fade">
                                      <p:cBhvr>
                                        <p:cTn id="67" dur="1000"/>
                                        <p:tgtEl>
                                          <p:spTgt spid="618">
                                            <p:txEl>
                                              <p:pRg st="8" end="8"/>
                                            </p:txEl>
                                          </p:spTgt>
                                        </p:tgtEl>
                                      </p:cBhvr>
                                    </p:animEffect>
                                  </p:childTnLst>
                                </p:cTn>
                              </p:par>
                            </p:childTnLst>
                          </p:cTn>
                        </p:par>
                        <p:par>
                          <p:cTn id="68" fill="hold">
                            <p:stCondLst>
                              <p:cond delay="9500"/>
                            </p:stCondLst>
                            <p:childTnLst>
                              <p:par>
                                <p:cTn id="69" presetID="10" presetClass="entr" presetSubtype="0" fill="hold" nodeType="afterEffect">
                                  <p:stCondLst>
                                    <p:cond delay="500"/>
                                  </p:stCondLst>
                                  <p:childTnLst>
                                    <p:set>
                                      <p:cBhvr>
                                        <p:cTn id="70" dur="1" fill="hold">
                                          <p:stCondLst>
                                            <p:cond delay="0"/>
                                          </p:stCondLst>
                                        </p:cTn>
                                        <p:tgtEl>
                                          <p:spTgt spid="598"/>
                                        </p:tgtEl>
                                        <p:attrNameLst>
                                          <p:attrName>style.visibility</p:attrName>
                                        </p:attrNameLst>
                                      </p:cBhvr>
                                      <p:to>
                                        <p:strVal val="visible"/>
                                      </p:to>
                                    </p:set>
                                    <p:animEffect transition="in" filter="fade">
                                      <p:cBhvr>
                                        <p:cTn id="71" dur="500"/>
                                        <p:tgtEl>
                                          <p:spTgt spid="598"/>
                                        </p:tgtEl>
                                      </p:cBhvr>
                                    </p:animEffect>
                                  </p:childTnLst>
                                </p:cTn>
                              </p:par>
                            </p:childTnLst>
                          </p:cTn>
                        </p:par>
                        <p:par>
                          <p:cTn id="72" fill="hold">
                            <p:stCondLst>
                              <p:cond delay="10000"/>
                            </p:stCondLst>
                            <p:childTnLst>
                              <p:par>
                                <p:cTn id="73" presetID="23" presetClass="entr" presetSubtype="16" fill="hold" nodeType="afterEffect">
                                  <p:stCondLst>
                                    <p:cond delay="0"/>
                                  </p:stCondLst>
                                  <p:childTnLst>
                                    <p:set>
                                      <p:cBhvr>
                                        <p:cTn id="74" dur="1" fill="hold">
                                          <p:stCondLst>
                                            <p:cond delay="0"/>
                                          </p:stCondLst>
                                        </p:cTn>
                                        <p:tgtEl>
                                          <p:spTgt spid="602"/>
                                        </p:tgtEl>
                                        <p:attrNameLst>
                                          <p:attrName>style.visibility</p:attrName>
                                        </p:attrNameLst>
                                      </p:cBhvr>
                                      <p:to>
                                        <p:strVal val="visible"/>
                                      </p:to>
                                    </p:set>
                                    <p:anim calcmode="lin" valueType="num">
                                      <p:cBhvr additive="base">
                                        <p:cTn id="75" dur="500"/>
                                        <p:tgtEl>
                                          <p:spTgt spid="602"/>
                                        </p:tgtEl>
                                        <p:attrNameLst>
                                          <p:attrName>ppt_w</p:attrName>
                                        </p:attrNameLst>
                                      </p:cBhvr>
                                      <p:tavLst>
                                        <p:tav tm="0">
                                          <p:val>
                                            <p:strVal val="0"/>
                                          </p:val>
                                        </p:tav>
                                        <p:tav tm="100000">
                                          <p:val>
                                            <p:strVal val="#ppt_w"/>
                                          </p:val>
                                        </p:tav>
                                      </p:tavLst>
                                    </p:anim>
                                    <p:anim calcmode="lin" valueType="num">
                                      <p:cBhvr additive="base">
                                        <p:cTn id="76" dur="500"/>
                                        <p:tgtEl>
                                          <p:spTgt spid="602"/>
                                        </p:tgtEl>
                                        <p:attrNameLst>
                                          <p:attrName>ppt_h</p:attrName>
                                        </p:attrNameLst>
                                      </p:cBhvr>
                                      <p:tavLst>
                                        <p:tav tm="0">
                                          <p:val>
                                            <p:strVal val="0"/>
                                          </p:val>
                                        </p:tav>
                                        <p:tav tm="100000">
                                          <p:val>
                                            <p:strVal val="#ppt_h"/>
                                          </p:val>
                                        </p:tav>
                                      </p:tavLst>
                                    </p:anim>
                                  </p:childTnLst>
                                </p:cTn>
                              </p:par>
                            </p:childTnLst>
                          </p:cTn>
                        </p:par>
                        <p:par>
                          <p:cTn id="77" fill="hold">
                            <p:stCondLst>
                              <p:cond delay="10500"/>
                            </p:stCondLst>
                            <p:childTnLst>
                              <p:par>
                                <p:cTn id="78" presetID="10" presetClass="entr" presetSubtype="0" fill="hold" nodeType="afterEffect">
                                  <p:stCondLst>
                                    <p:cond delay="0"/>
                                  </p:stCondLst>
                                  <p:childTnLst>
                                    <p:set>
                                      <p:cBhvr>
                                        <p:cTn id="79" dur="1" fill="hold">
                                          <p:stCondLst>
                                            <p:cond delay="0"/>
                                          </p:stCondLst>
                                        </p:cTn>
                                        <p:tgtEl>
                                          <p:spTgt spid="619"/>
                                        </p:tgtEl>
                                        <p:attrNameLst>
                                          <p:attrName>style.visibility</p:attrName>
                                        </p:attrNameLst>
                                      </p:cBhvr>
                                      <p:to>
                                        <p:strVal val="visible"/>
                                      </p:to>
                                    </p:set>
                                    <p:animEffect transition="in" filter="fade">
                                      <p:cBhvr>
                                        <p:cTn id="80" dur="500"/>
                                        <p:tgtEl>
                                          <p:spTgt spid="619"/>
                                        </p:tgtEl>
                                      </p:cBhvr>
                                    </p:animEffect>
                                  </p:childTnLst>
                                </p:cTn>
                              </p:par>
                            </p:childTnLst>
                          </p:cTn>
                        </p:par>
                        <p:par>
                          <p:cTn id="81" fill="hold">
                            <p:stCondLst>
                              <p:cond delay="11000"/>
                            </p:stCondLst>
                            <p:childTnLst>
                              <p:par>
                                <p:cTn id="82" presetID="10" presetClass="entr" presetSubtype="0" fill="hold" nodeType="afterEffect">
                                  <p:stCondLst>
                                    <p:cond delay="0"/>
                                  </p:stCondLst>
                                  <p:childTnLst>
                                    <p:set>
                                      <p:cBhvr>
                                        <p:cTn id="83" dur="1" fill="hold">
                                          <p:stCondLst>
                                            <p:cond delay="0"/>
                                          </p:stCondLst>
                                        </p:cTn>
                                        <p:tgtEl>
                                          <p:spTgt spid="611">
                                            <p:txEl>
                                              <p:pRg st="0" end="0"/>
                                            </p:txEl>
                                          </p:spTgt>
                                        </p:tgtEl>
                                        <p:attrNameLst>
                                          <p:attrName>style.visibility</p:attrName>
                                        </p:attrNameLst>
                                      </p:cBhvr>
                                      <p:to>
                                        <p:strVal val="visible"/>
                                      </p:to>
                                    </p:set>
                                    <p:animEffect transition="in" filter="fade">
                                      <p:cBhvr>
                                        <p:cTn id="84" dur="500"/>
                                        <p:tgtEl>
                                          <p:spTgt spid="611">
                                            <p:txEl>
                                              <p:pRg st="0" end="0"/>
                                            </p:txEl>
                                          </p:spTgt>
                                        </p:tgtEl>
                                      </p:cBhvr>
                                    </p:animEffect>
                                  </p:childTnLst>
                                </p:cTn>
                              </p:par>
                            </p:childTnLst>
                          </p:cTn>
                        </p:par>
                        <p:par>
                          <p:cTn id="85" fill="hold">
                            <p:stCondLst>
                              <p:cond delay="11500"/>
                            </p:stCondLst>
                            <p:childTnLst>
                              <p:par>
                                <p:cTn id="86" presetID="10" presetClass="entr" presetSubtype="0" fill="hold" nodeType="afterEffect">
                                  <p:stCondLst>
                                    <p:cond delay="0"/>
                                  </p:stCondLst>
                                  <p:childTnLst>
                                    <p:set>
                                      <p:cBhvr>
                                        <p:cTn id="87" dur="1" fill="hold">
                                          <p:stCondLst>
                                            <p:cond delay="0"/>
                                          </p:stCondLst>
                                        </p:cTn>
                                        <p:tgtEl>
                                          <p:spTgt spid="611">
                                            <p:txEl>
                                              <p:pRg st="1" end="1"/>
                                            </p:txEl>
                                          </p:spTgt>
                                        </p:tgtEl>
                                        <p:attrNameLst>
                                          <p:attrName>style.visibility</p:attrName>
                                        </p:attrNameLst>
                                      </p:cBhvr>
                                      <p:to>
                                        <p:strVal val="visible"/>
                                      </p:to>
                                    </p:set>
                                    <p:animEffect transition="in" filter="fade">
                                      <p:cBhvr>
                                        <p:cTn id="88" dur="500"/>
                                        <p:tgtEl>
                                          <p:spTgt spid="611">
                                            <p:txEl>
                                              <p:pRg st="1" end="1"/>
                                            </p:txEl>
                                          </p:spTgt>
                                        </p:tgtEl>
                                      </p:cBhvr>
                                    </p:animEffect>
                                  </p:childTnLst>
                                </p:cTn>
                              </p:par>
                            </p:childTnLst>
                          </p:cTn>
                        </p:par>
                        <p:par>
                          <p:cTn id="89" fill="hold">
                            <p:stCondLst>
                              <p:cond delay="12000"/>
                            </p:stCondLst>
                            <p:childTnLst>
                              <p:par>
                                <p:cTn id="90" presetID="10" presetClass="entr" presetSubtype="0" fill="hold" nodeType="afterEffect">
                                  <p:stCondLst>
                                    <p:cond delay="0"/>
                                  </p:stCondLst>
                                  <p:childTnLst>
                                    <p:set>
                                      <p:cBhvr>
                                        <p:cTn id="91" dur="1" fill="hold">
                                          <p:stCondLst>
                                            <p:cond delay="0"/>
                                          </p:stCondLst>
                                        </p:cTn>
                                        <p:tgtEl>
                                          <p:spTgt spid="611">
                                            <p:txEl>
                                              <p:pRg st="2" end="2"/>
                                            </p:txEl>
                                          </p:spTgt>
                                        </p:tgtEl>
                                        <p:attrNameLst>
                                          <p:attrName>style.visibility</p:attrName>
                                        </p:attrNameLst>
                                      </p:cBhvr>
                                      <p:to>
                                        <p:strVal val="visible"/>
                                      </p:to>
                                    </p:set>
                                    <p:animEffect transition="in" filter="fade">
                                      <p:cBhvr>
                                        <p:cTn id="92" dur="500"/>
                                        <p:tgtEl>
                                          <p:spTgt spid="611">
                                            <p:txEl>
                                              <p:pRg st="2" end="2"/>
                                            </p:txEl>
                                          </p:spTgt>
                                        </p:tgtEl>
                                      </p:cBhvr>
                                    </p:animEffect>
                                  </p:childTnLst>
                                </p:cTn>
                              </p:par>
                            </p:childTnLst>
                          </p:cTn>
                        </p:par>
                        <p:par>
                          <p:cTn id="93" fill="hold">
                            <p:stCondLst>
                              <p:cond delay="12500"/>
                            </p:stCondLst>
                            <p:childTnLst>
                              <p:par>
                                <p:cTn id="94" presetID="10" presetClass="entr" presetSubtype="0" fill="hold" nodeType="afterEffect">
                                  <p:stCondLst>
                                    <p:cond delay="0"/>
                                  </p:stCondLst>
                                  <p:childTnLst>
                                    <p:set>
                                      <p:cBhvr>
                                        <p:cTn id="95" dur="1" fill="hold">
                                          <p:stCondLst>
                                            <p:cond delay="0"/>
                                          </p:stCondLst>
                                        </p:cTn>
                                        <p:tgtEl>
                                          <p:spTgt spid="611">
                                            <p:txEl>
                                              <p:pRg st="3" end="3"/>
                                            </p:txEl>
                                          </p:spTgt>
                                        </p:tgtEl>
                                        <p:attrNameLst>
                                          <p:attrName>style.visibility</p:attrName>
                                        </p:attrNameLst>
                                      </p:cBhvr>
                                      <p:to>
                                        <p:strVal val="visible"/>
                                      </p:to>
                                    </p:set>
                                    <p:animEffect transition="in" filter="fade">
                                      <p:cBhvr>
                                        <p:cTn id="96" dur="500"/>
                                        <p:tgtEl>
                                          <p:spTgt spid="611">
                                            <p:txEl>
                                              <p:pRg st="3" end="3"/>
                                            </p:txEl>
                                          </p:spTgt>
                                        </p:tgtEl>
                                      </p:cBhvr>
                                    </p:animEffect>
                                  </p:childTnLst>
                                </p:cTn>
                              </p:par>
                            </p:childTnLst>
                          </p:cTn>
                        </p:par>
                        <p:par>
                          <p:cTn id="97" fill="hold">
                            <p:stCondLst>
                              <p:cond delay="13000"/>
                            </p:stCondLst>
                            <p:childTnLst>
                              <p:par>
                                <p:cTn id="98" presetID="10" presetClass="entr" presetSubtype="0" fill="hold" nodeType="afterEffect">
                                  <p:stCondLst>
                                    <p:cond delay="0"/>
                                  </p:stCondLst>
                                  <p:childTnLst>
                                    <p:set>
                                      <p:cBhvr>
                                        <p:cTn id="99" dur="1" fill="hold">
                                          <p:stCondLst>
                                            <p:cond delay="0"/>
                                          </p:stCondLst>
                                        </p:cTn>
                                        <p:tgtEl>
                                          <p:spTgt spid="611">
                                            <p:txEl>
                                              <p:pRg st="4" end="4"/>
                                            </p:txEl>
                                          </p:spTgt>
                                        </p:tgtEl>
                                        <p:attrNameLst>
                                          <p:attrName>style.visibility</p:attrName>
                                        </p:attrNameLst>
                                      </p:cBhvr>
                                      <p:to>
                                        <p:strVal val="visible"/>
                                      </p:to>
                                    </p:set>
                                    <p:animEffect transition="in" filter="fade">
                                      <p:cBhvr>
                                        <p:cTn id="100" dur="500"/>
                                        <p:tgtEl>
                                          <p:spTgt spid="611">
                                            <p:txEl>
                                              <p:pRg st="4" end="4"/>
                                            </p:txEl>
                                          </p:spTgt>
                                        </p:tgtEl>
                                      </p:cBhvr>
                                    </p:animEffect>
                                  </p:childTnLst>
                                </p:cTn>
                              </p:par>
                            </p:childTnLst>
                          </p:cTn>
                        </p:par>
                        <p:par>
                          <p:cTn id="101" fill="hold">
                            <p:stCondLst>
                              <p:cond delay="13500"/>
                            </p:stCondLst>
                            <p:childTnLst>
                              <p:par>
                                <p:cTn id="102" presetID="10" presetClass="entr" presetSubtype="0" fill="hold" nodeType="afterEffect">
                                  <p:stCondLst>
                                    <p:cond delay="0"/>
                                  </p:stCondLst>
                                  <p:childTnLst>
                                    <p:set>
                                      <p:cBhvr>
                                        <p:cTn id="103" dur="1" fill="hold">
                                          <p:stCondLst>
                                            <p:cond delay="0"/>
                                          </p:stCondLst>
                                        </p:cTn>
                                        <p:tgtEl>
                                          <p:spTgt spid="611">
                                            <p:txEl>
                                              <p:pRg st="5" end="5"/>
                                            </p:txEl>
                                          </p:spTgt>
                                        </p:tgtEl>
                                        <p:attrNameLst>
                                          <p:attrName>style.visibility</p:attrName>
                                        </p:attrNameLst>
                                      </p:cBhvr>
                                      <p:to>
                                        <p:strVal val="visible"/>
                                      </p:to>
                                    </p:set>
                                    <p:animEffect transition="in" filter="fade">
                                      <p:cBhvr>
                                        <p:cTn id="104" dur="500"/>
                                        <p:tgtEl>
                                          <p:spTgt spid="611">
                                            <p:txEl>
                                              <p:pRg st="5" end="5"/>
                                            </p:txEl>
                                          </p:spTgt>
                                        </p:tgtEl>
                                      </p:cBhvr>
                                    </p:animEffect>
                                  </p:childTnLst>
                                </p:cTn>
                              </p:par>
                            </p:childTnLst>
                          </p:cTn>
                        </p:par>
                        <p:par>
                          <p:cTn id="105" fill="hold">
                            <p:stCondLst>
                              <p:cond delay="14000"/>
                            </p:stCondLst>
                            <p:childTnLst>
                              <p:par>
                                <p:cTn id="106" presetID="10" presetClass="entr" presetSubtype="0" fill="hold" nodeType="afterEffect">
                                  <p:stCondLst>
                                    <p:cond delay="0"/>
                                  </p:stCondLst>
                                  <p:childTnLst>
                                    <p:set>
                                      <p:cBhvr>
                                        <p:cTn id="107" dur="1" fill="hold">
                                          <p:stCondLst>
                                            <p:cond delay="0"/>
                                          </p:stCondLst>
                                        </p:cTn>
                                        <p:tgtEl>
                                          <p:spTgt spid="611">
                                            <p:txEl>
                                              <p:pRg st="6" end="6"/>
                                            </p:txEl>
                                          </p:spTgt>
                                        </p:tgtEl>
                                        <p:attrNameLst>
                                          <p:attrName>style.visibility</p:attrName>
                                        </p:attrNameLst>
                                      </p:cBhvr>
                                      <p:to>
                                        <p:strVal val="visible"/>
                                      </p:to>
                                    </p:set>
                                    <p:animEffect transition="in" filter="fade">
                                      <p:cBhvr>
                                        <p:cTn id="108" dur="500"/>
                                        <p:tgtEl>
                                          <p:spTgt spid="611">
                                            <p:txEl>
                                              <p:pRg st="6" end="6"/>
                                            </p:txEl>
                                          </p:spTgt>
                                        </p:tgtEl>
                                      </p:cBhvr>
                                    </p:animEffect>
                                  </p:childTnLst>
                                </p:cTn>
                              </p:par>
                            </p:childTnLst>
                          </p:cTn>
                        </p:par>
                        <p:par>
                          <p:cTn id="109" fill="hold">
                            <p:stCondLst>
                              <p:cond delay="14500"/>
                            </p:stCondLst>
                            <p:childTnLst>
                              <p:par>
                                <p:cTn id="110" presetID="10" presetClass="entr" presetSubtype="0" fill="hold" nodeType="afterEffect">
                                  <p:stCondLst>
                                    <p:cond delay="0"/>
                                  </p:stCondLst>
                                  <p:childTnLst>
                                    <p:set>
                                      <p:cBhvr>
                                        <p:cTn id="111" dur="1" fill="hold">
                                          <p:stCondLst>
                                            <p:cond delay="0"/>
                                          </p:stCondLst>
                                        </p:cTn>
                                        <p:tgtEl>
                                          <p:spTgt spid="611">
                                            <p:txEl>
                                              <p:pRg st="7" end="7"/>
                                            </p:txEl>
                                          </p:spTgt>
                                        </p:tgtEl>
                                        <p:attrNameLst>
                                          <p:attrName>style.visibility</p:attrName>
                                        </p:attrNameLst>
                                      </p:cBhvr>
                                      <p:to>
                                        <p:strVal val="visible"/>
                                      </p:to>
                                    </p:set>
                                    <p:animEffect transition="in" filter="fade">
                                      <p:cBhvr>
                                        <p:cTn id="112" dur="500"/>
                                        <p:tgtEl>
                                          <p:spTgt spid="611">
                                            <p:txEl>
                                              <p:pRg st="7" end="7"/>
                                            </p:txEl>
                                          </p:spTgt>
                                        </p:tgtEl>
                                      </p:cBhvr>
                                    </p:animEffect>
                                  </p:childTnLst>
                                </p:cTn>
                              </p:par>
                            </p:childTnLst>
                          </p:cTn>
                        </p:par>
                        <p:par>
                          <p:cTn id="113" fill="hold">
                            <p:stCondLst>
                              <p:cond delay="15000"/>
                            </p:stCondLst>
                            <p:childTnLst>
                              <p:par>
                                <p:cTn id="114" presetID="10" presetClass="entr" presetSubtype="0" fill="hold" nodeType="afterEffect">
                                  <p:stCondLst>
                                    <p:cond delay="0"/>
                                  </p:stCondLst>
                                  <p:childTnLst>
                                    <p:set>
                                      <p:cBhvr>
                                        <p:cTn id="115" dur="1" fill="hold">
                                          <p:stCondLst>
                                            <p:cond delay="0"/>
                                          </p:stCondLst>
                                        </p:cTn>
                                        <p:tgtEl>
                                          <p:spTgt spid="611">
                                            <p:txEl>
                                              <p:pRg st="8" end="8"/>
                                            </p:txEl>
                                          </p:spTgt>
                                        </p:tgtEl>
                                        <p:attrNameLst>
                                          <p:attrName>style.visibility</p:attrName>
                                        </p:attrNameLst>
                                      </p:cBhvr>
                                      <p:to>
                                        <p:strVal val="visible"/>
                                      </p:to>
                                    </p:set>
                                    <p:animEffect transition="in" filter="fade">
                                      <p:cBhvr>
                                        <p:cTn id="116" dur="500"/>
                                        <p:tgtEl>
                                          <p:spTgt spid="611">
                                            <p:txEl>
                                              <p:pRg st="8" end="8"/>
                                            </p:txEl>
                                          </p:spTgt>
                                        </p:tgtEl>
                                      </p:cBhvr>
                                    </p:animEffect>
                                  </p:childTnLst>
                                </p:cTn>
                              </p:par>
                              <p:par>
                                <p:cTn id="117" presetID="10" presetClass="entr" presetSubtype="0" fill="hold" nodeType="withEffect">
                                  <p:stCondLst>
                                    <p:cond delay="500"/>
                                  </p:stCondLst>
                                  <p:childTnLst>
                                    <p:set>
                                      <p:cBhvr>
                                        <p:cTn id="118" dur="1" fill="hold">
                                          <p:stCondLst>
                                            <p:cond delay="0"/>
                                          </p:stCondLst>
                                        </p:cTn>
                                        <p:tgtEl>
                                          <p:spTgt spid="610"/>
                                        </p:tgtEl>
                                        <p:attrNameLst>
                                          <p:attrName>style.visibility</p:attrName>
                                        </p:attrNameLst>
                                      </p:cBhvr>
                                      <p:to>
                                        <p:strVal val="visible"/>
                                      </p:to>
                                    </p:set>
                                    <p:animEffect transition="in" filter="fade">
                                      <p:cBhvr>
                                        <p:cTn id="119" dur="500"/>
                                        <p:tgtEl>
                                          <p:spTgt spid="610"/>
                                        </p:tgtEl>
                                      </p:cBhvr>
                                    </p:animEffect>
                                  </p:childTnLst>
                                </p:cTn>
                              </p:par>
                            </p:childTnLst>
                          </p:cTn>
                        </p:par>
                        <p:par>
                          <p:cTn id="120" fill="hold">
                            <p:stCondLst>
                              <p:cond delay="15500"/>
                            </p:stCondLst>
                            <p:childTnLst>
                              <p:par>
                                <p:cTn id="121" presetID="10" presetClass="entr" presetSubtype="0" fill="hold" nodeType="afterEffect">
                                  <p:stCondLst>
                                    <p:cond delay="250"/>
                                  </p:stCondLst>
                                  <p:childTnLst>
                                    <p:set>
                                      <p:cBhvr>
                                        <p:cTn id="122" dur="1" fill="hold">
                                          <p:stCondLst>
                                            <p:cond delay="0"/>
                                          </p:stCondLst>
                                        </p:cTn>
                                        <p:tgtEl>
                                          <p:spTgt spid="599"/>
                                        </p:tgtEl>
                                        <p:attrNameLst>
                                          <p:attrName>style.visibility</p:attrName>
                                        </p:attrNameLst>
                                      </p:cBhvr>
                                      <p:to>
                                        <p:strVal val="visible"/>
                                      </p:to>
                                    </p:set>
                                    <p:animEffect transition="in" filter="fade">
                                      <p:cBhvr>
                                        <p:cTn id="123" dur="500"/>
                                        <p:tgtEl>
                                          <p:spTgt spid="599"/>
                                        </p:tgtEl>
                                      </p:cBhvr>
                                    </p:animEffect>
                                  </p:childTnLst>
                                </p:cTn>
                              </p:par>
                            </p:childTnLst>
                          </p:cTn>
                        </p:par>
                        <p:par>
                          <p:cTn id="124" fill="hold">
                            <p:stCondLst>
                              <p:cond delay="16000"/>
                            </p:stCondLst>
                            <p:childTnLst>
                              <p:par>
                                <p:cTn id="125" presetID="23" presetClass="entr" presetSubtype="16" fill="hold" nodeType="afterEffect">
                                  <p:stCondLst>
                                    <p:cond delay="0"/>
                                  </p:stCondLst>
                                  <p:childTnLst>
                                    <p:set>
                                      <p:cBhvr>
                                        <p:cTn id="126" dur="1" fill="hold">
                                          <p:stCondLst>
                                            <p:cond delay="0"/>
                                          </p:stCondLst>
                                        </p:cTn>
                                        <p:tgtEl>
                                          <p:spTgt spid="603"/>
                                        </p:tgtEl>
                                        <p:attrNameLst>
                                          <p:attrName>style.visibility</p:attrName>
                                        </p:attrNameLst>
                                      </p:cBhvr>
                                      <p:to>
                                        <p:strVal val="visible"/>
                                      </p:to>
                                    </p:set>
                                    <p:anim calcmode="lin" valueType="num">
                                      <p:cBhvr additive="base">
                                        <p:cTn id="127" dur="500"/>
                                        <p:tgtEl>
                                          <p:spTgt spid="603"/>
                                        </p:tgtEl>
                                        <p:attrNameLst>
                                          <p:attrName>ppt_w</p:attrName>
                                        </p:attrNameLst>
                                      </p:cBhvr>
                                      <p:tavLst>
                                        <p:tav tm="0">
                                          <p:val>
                                            <p:strVal val="0"/>
                                          </p:val>
                                        </p:tav>
                                        <p:tav tm="100000">
                                          <p:val>
                                            <p:strVal val="#ppt_w"/>
                                          </p:val>
                                        </p:tav>
                                      </p:tavLst>
                                    </p:anim>
                                    <p:anim calcmode="lin" valueType="num">
                                      <p:cBhvr additive="base">
                                        <p:cTn id="128" dur="500"/>
                                        <p:tgtEl>
                                          <p:spTgt spid="603"/>
                                        </p:tgtEl>
                                        <p:attrNameLst>
                                          <p:attrName>ppt_h</p:attrName>
                                        </p:attrNameLst>
                                      </p:cBhvr>
                                      <p:tavLst>
                                        <p:tav tm="0">
                                          <p:val>
                                            <p:strVal val="0"/>
                                          </p:val>
                                        </p:tav>
                                        <p:tav tm="100000">
                                          <p:val>
                                            <p:strVal val="#ppt_h"/>
                                          </p:val>
                                        </p:tav>
                                      </p:tavLst>
                                    </p:anim>
                                  </p:childTnLst>
                                </p:cTn>
                              </p:par>
                            </p:childTnLst>
                          </p:cTn>
                        </p:par>
                        <p:par>
                          <p:cTn id="129" fill="hold">
                            <p:stCondLst>
                              <p:cond delay="16500"/>
                            </p:stCondLst>
                            <p:childTnLst>
                              <p:par>
                                <p:cTn id="130" presetID="10" presetClass="entr" presetSubtype="0" fill="hold" nodeType="afterEffect">
                                  <p:stCondLst>
                                    <p:cond delay="0"/>
                                  </p:stCondLst>
                                  <p:childTnLst>
                                    <p:set>
                                      <p:cBhvr>
                                        <p:cTn id="131" dur="1" fill="hold">
                                          <p:stCondLst>
                                            <p:cond delay="0"/>
                                          </p:stCondLst>
                                        </p:cTn>
                                        <p:tgtEl>
                                          <p:spTgt spid="620"/>
                                        </p:tgtEl>
                                        <p:attrNameLst>
                                          <p:attrName>style.visibility</p:attrName>
                                        </p:attrNameLst>
                                      </p:cBhvr>
                                      <p:to>
                                        <p:strVal val="visible"/>
                                      </p:to>
                                    </p:set>
                                    <p:animEffect transition="in" filter="fade">
                                      <p:cBhvr>
                                        <p:cTn id="132" dur="500"/>
                                        <p:tgtEl>
                                          <p:spTgt spid="620"/>
                                        </p:tgtEl>
                                      </p:cBhvr>
                                    </p:animEffect>
                                  </p:childTnLst>
                                </p:cTn>
                              </p:par>
                            </p:childTnLst>
                          </p:cTn>
                        </p:par>
                        <p:par>
                          <p:cTn id="133" fill="hold">
                            <p:stCondLst>
                              <p:cond delay="17000"/>
                            </p:stCondLst>
                            <p:childTnLst>
                              <p:par>
                                <p:cTn id="134" presetID="10" presetClass="entr" presetSubtype="0" fill="hold" nodeType="afterEffect">
                                  <p:stCondLst>
                                    <p:cond delay="0"/>
                                  </p:stCondLst>
                                  <p:childTnLst>
                                    <p:set>
                                      <p:cBhvr>
                                        <p:cTn id="135" dur="1" fill="hold">
                                          <p:stCondLst>
                                            <p:cond delay="0"/>
                                          </p:stCondLst>
                                        </p:cTn>
                                        <p:tgtEl>
                                          <p:spTgt spid="613">
                                            <p:txEl>
                                              <p:pRg st="0" end="0"/>
                                            </p:txEl>
                                          </p:spTgt>
                                        </p:tgtEl>
                                        <p:attrNameLst>
                                          <p:attrName>style.visibility</p:attrName>
                                        </p:attrNameLst>
                                      </p:cBhvr>
                                      <p:to>
                                        <p:strVal val="visible"/>
                                      </p:to>
                                    </p:set>
                                    <p:animEffect transition="in" filter="fade">
                                      <p:cBhvr>
                                        <p:cTn id="136" dur="500"/>
                                        <p:tgtEl>
                                          <p:spTgt spid="613">
                                            <p:txEl>
                                              <p:pRg st="0" end="0"/>
                                            </p:txEl>
                                          </p:spTgt>
                                        </p:tgtEl>
                                      </p:cBhvr>
                                    </p:animEffect>
                                  </p:childTnLst>
                                </p:cTn>
                              </p:par>
                            </p:childTnLst>
                          </p:cTn>
                        </p:par>
                        <p:par>
                          <p:cTn id="137" fill="hold">
                            <p:stCondLst>
                              <p:cond delay="17500"/>
                            </p:stCondLst>
                            <p:childTnLst>
                              <p:par>
                                <p:cTn id="138" presetID="10" presetClass="entr" presetSubtype="0" fill="hold" nodeType="afterEffect">
                                  <p:stCondLst>
                                    <p:cond delay="0"/>
                                  </p:stCondLst>
                                  <p:childTnLst>
                                    <p:set>
                                      <p:cBhvr>
                                        <p:cTn id="139" dur="1" fill="hold">
                                          <p:stCondLst>
                                            <p:cond delay="0"/>
                                          </p:stCondLst>
                                        </p:cTn>
                                        <p:tgtEl>
                                          <p:spTgt spid="613">
                                            <p:txEl>
                                              <p:pRg st="1" end="1"/>
                                            </p:txEl>
                                          </p:spTgt>
                                        </p:tgtEl>
                                        <p:attrNameLst>
                                          <p:attrName>style.visibility</p:attrName>
                                        </p:attrNameLst>
                                      </p:cBhvr>
                                      <p:to>
                                        <p:strVal val="visible"/>
                                      </p:to>
                                    </p:set>
                                    <p:animEffect transition="in" filter="fade">
                                      <p:cBhvr>
                                        <p:cTn id="140" dur="500"/>
                                        <p:tgtEl>
                                          <p:spTgt spid="613">
                                            <p:txEl>
                                              <p:pRg st="1" end="1"/>
                                            </p:txEl>
                                          </p:spTgt>
                                        </p:tgtEl>
                                      </p:cBhvr>
                                    </p:animEffect>
                                  </p:childTnLst>
                                </p:cTn>
                              </p:par>
                            </p:childTnLst>
                          </p:cTn>
                        </p:par>
                        <p:par>
                          <p:cTn id="141" fill="hold">
                            <p:stCondLst>
                              <p:cond delay="18000"/>
                            </p:stCondLst>
                            <p:childTnLst>
                              <p:par>
                                <p:cTn id="142" presetID="10" presetClass="entr" presetSubtype="0" fill="hold" nodeType="afterEffect">
                                  <p:stCondLst>
                                    <p:cond delay="0"/>
                                  </p:stCondLst>
                                  <p:childTnLst>
                                    <p:set>
                                      <p:cBhvr>
                                        <p:cTn id="143" dur="1" fill="hold">
                                          <p:stCondLst>
                                            <p:cond delay="0"/>
                                          </p:stCondLst>
                                        </p:cTn>
                                        <p:tgtEl>
                                          <p:spTgt spid="613">
                                            <p:txEl>
                                              <p:pRg st="2" end="2"/>
                                            </p:txEl>
                                          </p:spTgt>
                                        </p:tgtEl>
                                        <p:attrNameLst>
                                          <p:attrName>style.visibility</p:attrName>
                                        </p:attrNameLst>
                                      </p:cBhvr>
                                      <p:to>
                                        <p:strVal val="visible"/>
                                      </p:to>
                                    </p:set>
                                    <p:animEffect transition="in" filter="fade">
                                      <p:cBhvr>
                                        <p:cTn id="144" dur="500"/>
                                        <p:tgtEl>
                                          <p:spTgt spid="613">
                                            <p:txEl>
                                              <p:pRg st="2" end="2"/>
                                            </p:txEl>
                                          </p:spTgt>
                                        </p:tgtEl>
                                      </p:cBhvr>
                                    </p:animEffect>
                                  </p:childTnLst>
                                </p:cTn>
                              </p:par>
                            </p:childTnLst>
                          </p:cTn>
                        </p:par>
                        <p:par>
                          <p:cTn id="145" fill="hold">
                            <p:stCondLst>
                              <p:cond delay="18500"/>
                            </p:stCondLst>
                            <p:childTnLst>
                              <p:par>
                                <p:cTn id="146" presetID="10" presetClass="entr" presetSubtype="0" fill="hold" nodeType="afterEffect">
                                  <p:stCondLst>
                                    <p:cond delay="0"/>
                                  </p:stCondLst>
                                  <p:childTnLst>
                                    <p:set>
                                      <p:cBhvr>
                                        <p:cTn id="147" dur="1" fill="hold">
                                          <p:stCondLst>
                                            <p:cond delay="0"/>
                                          </p:stCondLst>
                                        </p:cTn>
                                        <p:tgtEl>
                                          <p:spTgt spid="613">
                                            <p:txEl>
                                              <p:pRg st="3" end="3"/>
                                            </p:txEl>
                                          </p:spTgt>
                                        </p:tgtEl>
                                        <p:attrNameLst>
                                          <p:attrName>style.visibility</p:attrName>
                                        </p:attrNameLst>
                                      </p:cBhvr>
                                      <p:to>
                                        <p:strVal val="visible"/>
                                      </p:to>
                                    </p:set>
                                    <p:animEffect transition="in" filter="fade">
                                      <p:cBhvr>
                                        <p:cTn id="148" dur="500"/>
                                        <p:tgtEl>
                                          <p:spTgt spid="613">
                                            <p:txEl>
                                              <p:pRg st="3" end="3"/>
                                            </p:txEl>
                                          </p:spTgt>
                                        </p:tgtEl>
                                      </p:cBhvr>
                                    </p:animEffect>
                                  </p:childTnLst>
                                </p:cTn>
                              </p:par>
                            </p:childTnLst>
                          </p:cTn>
                        </p:par>
                        <p:par>
                          <p:cTn id="149" fill="hold">
                            <p:stCondLst>
                              <p:cond delay="19000"/>
                            </p:stCondLst>
                            <p:childTnLst>
                              <p:par>
                                <p:cTn id="150" presetID="10" presetClass="entr" presetSubtype="0" fill="hold" nodeType="afterEffect">
                                  <p:stCondLst>
                                    <p:cond delay="0"/>
                                  </p:stCondLst>
                                  <p:childTnLst>
                                    <p:set>
                                      <p:cBhvr>
                                        <p:cTn id="151" dur="1" fill="hold">
                                          <p:stCondLst>
                                            <p:cond delay="0"/>
                                          </p:stCondLst>
                                        </p:cTn>
                                        <p:tgtEl>
                                          <p:spTgt spid="613">
                                            <p:txEl>
                                              <p:pRg st="4" end="4"/>
                                            </p:txEl>
                                          </p:spTgt>
                                        </p:tgtEl>
                                        <p:attrNameLst>
                                          <p:attrName>style.visibility</p:attrName>
                                        </p:attrNameLst>
                                      </p:cBhvr>
                                      <p:to>
                                        <p:strVal val="visible"/>
                                      </p:to>
                                    </p:set>
                                    <p:animEffect transition="in" filter="fade">
                                      <p:cBhvr>
                                        <p:cTn id="152" dur="500"/>
                                        <p:tgtEl>
                                          <p:spTgt spid="613">
                                            <p:txEl>
                                              <p:pRg st="4" end="4"/>
                                            </p:txEl>
                                          </p:spTgt>
                                        </p:tgtEl>
                                      </p:cBhvr>
                                    </p:animEffect>
                                  </p:childTnLst>
                                </p:cTn>
                              </p:par>
                            </p:childTnLst>
                          </p:cTn>
                        </p:par>
                        <p:par>
                          <p:cTn id="153" fill="hold">
                            <p:stCondLst>
                              <p:cond delay="19500"/>
                            </p:stCondLst>
                            <p:childTnLst>
                              <p:par>
                                <p:cTn id="154" presetID="10" presetClass="entr" presetSubtype="0" fill="hold" nodeType="afterEffect">
                                  <p:stCondLst>
                                    <p:cond delay="0"/>
                                  </p:stCondLst>
                                  <p:childTnLst>
                                    <p:set>
                                      <p:cBhvr>
                                        <p:cTn id="155" dur="1" fill="hold">
                                          <p:stCondLst>
                                            <p:cond delay="0"/>
                                          </p:stCondLst>
                                        </p:cTn>
                                        <p:tgtEl>
                                          <p:spTgt spid="613">
                                            <p:txEl>
                                              <p:pRg st="5" end="5"/>
                                            </p:txEl>
                                          </p:spTgt>
                                        </p:tgtEl>
                                        <p:attrNameLst>
                                          <p:attrName>style.visibility</p:attrName>
                                        </p:attrNameLst>
                                      </p:cBhvr>
                                      <p:to>
                                        <p:strVal val="visible"/>
                                      </p:to>
                                    </p:set>
                                    <p:animEffect transition="in" filter="fade">
                                      <p:cBhvr>
                                        <p:cTn id="156" dur="500"/>
                                        <p:tgtEl>
                                          <p:spTgt spid="613">
                                            <p:txEl>
                                              <p:pRg st="5" end="5"/>
                                            </p:txEl>
                                          </p:spTgt>
                                        </p:tgtEl>
                                      </p:cBhvr>
                                    </p:animEffect>
                                  </p:childTnLst>
                                </p:cTn>
                              </p:par>
                            </p:childTnLst>
                          </p:cTn>
                        </p:par>
                        <p:par>
                          <p:cTn id="157" fill="hold">
                            <p:stCondLst>
                              <p:cond delay="20000"/>
                            </p:stCondLst>
                            <p:childTnLst>
                              <p:par>
                                <p:cTn id="158" presetID="10" presetClass="entr" presetSubtype="0" fill="hold" nodeType="afterEffect">
                                  <p:stCondLst>
                                    <p:cond delay="0"/>
                                  </p:stCondLst>
                                  <p:childTnLst>
                                    <p:set>
                                      <p:cBhvr>
                                        <p:cTn id="159" dur="1" fill="hold">
                                          <p:stCondLst>
                                            <p:cond delay="0"/>
                                          </p:stCondLst>
                                        </p:cTn>
                                        <p:tgtEl>
                                          <p:spTgt spid="613">
                                            <p:txEl>
                                              <p:pRg st="6" end="6"/>
                                            </p:txEl>
                                          </p:spTgt>
                                        </p:tgtEl>
                                        <p:attrNameLst>
                                          <p:attrName>style.visibility</p:attrName>
                                        </p:attrNameLst>
                                      </p:cBhvr>
                                      <p:to>
                                        <p:strVal val="visible"/>
                                      </p:to>
                                    </p:set>
                                    <p:animEffect transition="in" filter="fade">
                                      <p:cBhvr>
                                        <p:cTn id="160" dur="500"/>
                                        <p:tgtEl>
                                          <p:spTgt spid="613">
                                            <p:txEl>
                                              <p:pRg st="6" end="6"/>
                                            </p:txEl>
                                          </p:spTgt>
                                        </p:tgtEl>
                                      </p:cBhvr>
                                    </p:animEffect>
                                  </p:childTnLst>
                                </p:cTn>
                              </p:par>
                            </p:childTnLst>
                          </p:cTn>
                        </p:par>
                        <p:par>
                          <p:cTn id="161" fill="hold">
                            <p:stCondLst>
                              <p:cond delay="20500"/>
                            </p:stCondLst>
                            <p:childTnLst>
                              <p:par>
                                <p:cTn id="162" presetID="10" presetClass="entr" presetSubtype="0" fill="hold" nodeType="afterEffect">
                                  <p:stCondLst>
                                    <p:cond delay="0"/>
                                  </p:stCondLst>
                                  <p:childTnLst>
                                    <p:set>
                                      <p:cBhvr>
                                        <p:cTn id="163" dur="1" fill="hold">
                                          <p:stCondLst>
                                            <p:cond delay="0"/>
                                          </p:stCondLst>
                                        </p:cTn>
                                        <p:tgtEl>
                                          <p:spTgt spid="613">
                                            <p:txEl>
                                              <p:pRg st="7" end="7"/>
                                            </p:txEl>
                                          </p:spTgt>
                                        </p:tgtEl>
                                        <p:attrNameLst>
                                          <p:attrName>style.visibility</p:attrName>
                                        </p:attrNameLst>
                                      </p:cBhvr>
                                      <p:to>
                                        <p:strVal val="visible"/>
                                      </p:to>
                                    </p:set>
                                    <p:animEffect transition="in" filter="fade">
                                      <p:cBhvr>
                                        <p:cTn id="164" dur="500"/>
                                        <p:tgtEl>
                                          <p:spTgt spid="613">
                                            <p:txEl>
                                              <p:pRg st="7" end="7"/>
                                            </p:txEl>
                                          </p:spTgt>
                                        </p:tgtEl>
                                      </p:cBhvr>
                                    </p:animEffect>
                                  </p:childTnLst>
                                </p:cTn>
                              </p:par>
                            </p:childTnLst>
                          </p:cTn>
                        </p:par>
                        <p:par>
                          <p:cTn id="165" fill="hold">
                            <p:stCondLst>
                              <p:cond delay="21000"/>
                            </p:stCondLst>
                            <p:childTnLst>
                              <p:par>
                                <p:cTn id="166" presetID="10" presetClass="entr" presetSubtype="0" fill="hold" nodeType="afterEffect">
                                  <p:stCondLst>
                                    <p:cond delay="0"/>
                                  </p:stCondLst>
                                  <p:childTnLst>
                                    <p:set>
                                      <p:cBhvr>
                                        <p:cTn id="167" dur="1" fill="hold">
                                          <p:stCondLst>
                                            <p:cond delay="0"/>
                                          </p:stCondLst>
                                        </p:cTn>
                                        <p:tgtEl>
                                          <p:spTgt spid="613">
                                            <p:txEl>
                                              <p:pRg st="8" end="8"/>
                                            </p:txEl>
                                          </p:spTgt>
                                        </p:tgtEl>
                                        <p:attrNameLst>
                                          <p:attrName>style.visibility</p:attrName>
                                        </p:attrNameLst>
                                      </p:cBhvr>
                                      <p:to>
                                        <p:strVal val="visible"/>
                                      </p:to>
                                    </p:set>
                                    <p:animEffect transition="in" filter="fade">
                                      <p:cBhvr>
                                        <p:cTn id="168" dur="500"/>
                                        <p:tgtEl>
                                          <p:spTgt spid="613">
                                            <p:txEl>
                                              <p:pRg st="8" end="8"/>
                                            </p:txEl>
                                          </p:spTgt>
                                        </p:tgtEl>
                                      </p:cBhvr>
                                    </p:animEffect>
                                  </p:childTnLst>
                                </p:cTn>
                              </p:par>
                              <p:par>
                                <p:cTn id="169" presetID="10" presetClass="entr" presetSubtype="0" fill="hold" nodeType="withEffect">
                                  <p:stCondLst>
                                    <p:cond delay="500"/>
                                  </p:stCondLst>
                                  <p:childTnLst>
                                    <p:set>
                                      <p:cBhvr>
                                        <p:cTn id="170" dur="1" fill="hold">
                                          <p:stCondLst>
                                            <p:cond delay="0"/>
                                          </p:stCondLst>
                                        </p:cTn>
                                        <p:tgtEl>
                                          <p:spTgt spid="612"/>
                                        </p:tgtEl>
                                        <p:attrNameLst>
                                          <p:attrName>style.visibility</p:attrName>
                                        </p:attrNameLst>
                                      </p:cBhvr>
                                      <p:to>
                                        <p:strVal val="visible"/>
                                      </p:to>
                                    </p:set>
                                    <p:animEffect transition="in" filter="fade">
                                      <p:cBhvr>
                                        <p:cTn id="171" dur="500"/>
                                        <p:tgtEl>
                                          <p:spTgt spid="612"/>
                                        </p:tgtEl>
                                      </p:cBhvr>
                                    </p:animEffect>
                                  </p:childTnLst>
                                </p:cTn>
                              </p:par>
                            </p:childTnLst>
                          </p:cTn>
                        </p:par>
                        <p:par>
                          <p:cTn id="172" fill="hold">
                            <p:stCondLst>
                              <p:cond delay="21500"/>
                            </p:stCondLst>
                            <p:childTnLst>
                              <p:par>
                                <p:cTn id="173" presetID="10" presetClass="entr" presetSubtype="0" fill="hold" nodeType="afterEffect">
                                  <p:stCondLst>
                                    <p:cond delay="250"/>
                                  </p:stCondLst>
                                  <p:childTnLst>
                                    <p:set>
                                      <p:cBhvr>
                                        <p:cTn id="174" dur="1" fill="hold">
                                          <p:stCondLst>
                                            <p:cond delay="0"/>
                                          </p:stCondLst>
                                        </p:cTn>
                                        <p:tgtEl>
                                          <p:spTgt spid="600"/>
                                        </p:tgtEl>
                                        <p:attrNameLst>
                                          <p:attrName>style.visibility</p:attrName>
                                        </p:attrNameLst>
                                      </p:cBhvr>
                                      <p:to>
                                        <p:strVal val="visible"/>
                                      </p:to>
                                    </p:set>
                                    <p:animEffect transition="in" filter="fade">
                                      <p:cBhvr>
                                        <p:cTn id="175" dur="500"/>
                                        <p:tgtEl>
                                          <p:spTgt spid="600"/>
                                        </p:tgtEl>
                                      </p:cBhvr>
                                    </p:animEffect>
                                  </p:childTnLst>
                                </p:cTn>
                              </p:par>
                            </p:childTnLst>
                          </p:cTn>
                        </p:par>
                        <p:par>
                          <p:cTn id="176" fill="hold">
                            <p:stCondLst>
                              <p:cond delay="22000"/>
                            </p:stCondLst>
                            <p:childTnLst>
                              <p:par>
                                <p:cTn id="177" presetID="23" presetClass="entr" presetSubtype="16" fill="hold" nodeType="afterEffect">
                                  <p:stCondLst>
                                    <p:cond delay="0"/>
                                  </p:stCondLst>
                                  <p:childTnLst>
                                    <p:set>
                                      <p:cBhvr>
                                        <p:cTn id="178" dur="1" fill="hold">
                                          <p:stCondLst>
                                            <p:cond delay="0"/>
                                          </p:stCondLst>
                                        </p:cTn>
                                        <p:tgtEl>
                                          <p:spTgt spid="604"/>
                                        </p:tgtEl>
                                        <p:attrNameLst>
                                          <p:attrName>style.visibility</p:attrName>
                                        </p:attrNameLst>
                                      </p:cBhvr>
                                      <p:to>
                                        <p:strVal val="visible"/>
                                      </p:to>
                                    </p:set>
                                    <p:anim calcmode="lin" valueType="num">
                                      <p:cBhvr additive="base">
                                        <p:cTn id="179" dur="500"/>
                                        <p:tgtEl>
                                          <p:spTgt spid="604"/>
                                        </p:tgtEl>
                                        <p:attrNameLst>
                                          <p:attrName>ppt_w</p:attrName>
                                        </p:attrNameLst>
                                      </p:cBhvr>
                                      <p:tavLst>
                                        <p:tav tm="0">
                                          <p:val>
                                            <p:strVal val="0"/>
                                          </p:val>
                                        </p:tav>
                                        <p:tav tm="100000">
                                          <p:val>
                                            <p:strVal val="#ppt_w"/>
                                          </p:val>
                                        </p:tav>
                                      </p:tavLst>
                                    </p:anim>
                                    <p:anim calcmode="lin" valueType="num">
                                      <p:cBhvr additive="base">
                                        <p:cTn id="180" dur="500"/>
                                        <p:tgtEl>
                                          <p:spTgt spid="604"/>
                                        </p:tgtEl>
                                        <p:attrNameLst>
                                          <p:attrName>ppt_h</p:attrName>
                                        </p:attrNameLst>
                                      </p:cBhvr>
                                      <p:tavLst>
                                        <p:tav tm="0">
                                          <p:val>
                                            <p:strVal val="0"/>
                                          </p:val>
                                        </p:tav>
                                        <p:tav tm="100000">
                                          <p:val>
                                            <p:strVal val="#ppt_h"/>
                                          </p:val>
                                        </p:tav>
                                      </p:tavLst>
                                    </p:anim>
                                  </p:childTnLst>
                                </p:cTn>
                              </p:par>
                            </p:childTnLst>
                          </p:cTn>
                        </p:par>
                        <p:par>
                          <p:cTn id="181" fill="hold">
                            <p:stCondLst>
                              <p:cond delay="22500"/>
                            </p:stCondLst>
                            <p:childTnLst>
                              <p:par>
                                <p:cTn id="182" presetID="10" presetClass="entr" presetSubtype="0" fill="hold" nodeType="afterEffect">
                                  <p:stCondLst>
                                    <p:cond delay="0"/>
                                  </p:stCondLst>
                                  <p:childTnLst>
                                    <p:set>
                                      <p:cBhvr>
                                        <p:cTn id="183" dur="1" fill="hold">
                                          <p:stCondLst>
                                            <p:cond delay="0"/>
                                          </p:stCondLst>
                                        </p:cTn>
                                        <p:tgtEl>
                                          <p:spTgt spid="621"/>
                                        </p:tgtEl>
                                        <p:attrNameLst>
                                          <p:attrName>style.visibility</p:attrName>
                                        </p:attrNameLst>
                                      </p:cBhvr>
                                      <p:to>
                                        <p:strVal val="visible"/>
                                      </p:to>
                                    </p:set>
                                    <p:animEffect transition="in" filter="fade">
                                      <p:cBhvr>
                                        <p:cTn id="184" dur="500"/>
                                        <p:tgtEl>
                                          <p:spTgt spid="621"/>
                                        </p:tgtEl>
                                      </p:cBhvr>
                                    </p:animEffect>
                                  </p:childTnLst>
                                </p:cTn>
                              </p:par>
                            </p:childTnLst>
                          </p:cTn>
                        </p:par>
                        <p:par>
                          <p:cTn id="185" fill="hold">
                            <p:stCondLst>
                              <p:cond delay="23000"/>
                            </p:stCondLst>
                            <p:childTnLst>
                              <p:par>
                                <p:cTn id="186" presetID="10" presetClass="entr" presetSubtype="0" fill="hold" nodeType="afterEffect">
                                  <p:stCondLst>
                                    <p:cond delay="0"/>
                                  </p:stCondLst>
                                  <p:childTnLst>
                                    <p:set>
                                      <p:cBhvr>
                                        <p:cTn id="187" dur="1" fill="hold">
                                          <p:stCondLst>
                                            <p:cond delay="0"/>
                                          </p:stCondLst>
                                        </p:cTn>
                                        <p:tgtEl>
                                          <p:spTgt spid="617">
                                            <p:txEl>
                                              <p:pRg st="0" end="0"/>
                                            </p:txEl>
                                          </p:spTgt>
                                        </p:tgtEl>
                                        <p:attrNameLst>
                                          <p:attrName>style.visibility</p:attrName>
                                        </p:attrNameLst>
                                      </p:cBhvr>
                                      <p:to>
                                        <p:strVal val="visible"/>
                                      </p:to>
                                    </p:set>
                                    <p:animEffect transition="in" filter="fade">
                                      <p:cBhvr>
                                        <p:cTn id="188" dur="500"/>
                                        <p:tgtEl>
                                          <p:spTgt spid="617">
                                            <p:txEl>
                                              <p:pRg st="0" end="0"/>
                                            </p:txEl>
                                          </p:spTgt>
                                        </p:tgtEl>
                                      </p:cBhvr>
                                    </p:animEffect>
                                  </p:childTnLst>
                                </p:cTn>
                              </p:par>
                            </p:childTnLst>
                          </p:cTn>
                        </p:par>
                        <p:par>
                          <p:cTn id="189" fill="hold">
                            <p:stCondLst>
                              <p:cond delay="23500"/>
                            </p:stCondLst>
                            <p:childTnLst>
                              <p:par>
                                <p:cTn id="190" presetID="10" presetClass="entr" presetSubtype="0" fill="hold" nodeType="afterEffect">
                                  <p:stCondLst>
                                    <p:cond delay="0"/>
                                  </p:stCondLst>
                                  <p:childTnLst>
                                    <p:set>
                                      <p:cBhvr>
                                        <p:cTn id="191" dur="1" fill="hold">
                                          <p:stCondLst>
                                            <p:cond delay="0"/>
                                          </p:stCondLst>
                                        </p:cTn>
                                        <p:tgtEl>
                                          <p:spTgt spid="617">
                                            <p:txEl>
                                              <p:pRg st="1" end="1"/>
                                            </p:txEl>
                                          </p:spTgt>
                                        </p:tgtEl>
                                        <p:attrNameLst>
                                          <p:attrName>style.visibility</p:attrName>
                                        </p:attrNameLst>
                                      </p:cBhvr>
                                      <p:to>
                                        <p:strVal val="visible"/>
                                      </p:to>
                                    </p:set>
                                    <p:animEffect transition="in" filter="fade">
                                      <p:cBhvr>
                                        <p:cTn id="192" dur="500"/>
                                        <p:tgtEl>
                                          <p:spTgt spid="617">
                                            <p:txEl>
                                              <p:pRg st="1" end="1"/>
                                            </p:txEl>
                                          </p:spTgt>
                                        </p:tgtEl>
                                      </p:cBhvr>
                                    </p:animEffect>
                                  </p:childTnLst>
                                </p:cTn>
                              </p:par>
                            </p:childTnLst>
                          </p:cTn>
                        </p:par>
                        <p:par>
                          <p:cTn id="193" fill="hold">
                            <p:stCondLst>
                              <p:cond delay="24000"/>
                            </p:stCondLst>
                            <p:childTnLst>
                              <p:par>
                                <p:cTn id="194" presetID="10" presetClass="entr" presetSubtype="0" fill="hold" nodeType="afterEffect">
                                  <p:stCondLst>
                                    <p:cond delay="0"/>
                                  </p:stCondLst>
                                  <p:childTnLst>
                                    <p:set>
                                      <p:cBhvr>
                                        <p:cTn id="195" dur="1" fill="hold">
                                          <p:stCondLst>
                                            <p:cond delay="0"/>
                                          </p:stCondLst>
                                        </p:cTn>
                                        <p:tgtEl>
                                          <p:spTgt spid="617">
                                            <p:txEl>
                                              <p:pRg st="2" end="2"/>
                                            </p:txEl>
                                          </p:spTgt>
                                        </p:tgtEl>
                                        <p:attrNameLst>
                                          <p:attrName>style.visibility</p:attrName>
                                        </p:attrNameLst>
                                      </p:cBhvr>
                                      <p:to>
                                        <p:strVal val="visible"/>
                                      </p:to>
                                    </p:set>
                                    <p:animEffect transition="in" filter="fade">
                                      <p:cBhvr>
                                        <p:cTn id="196" dur="500"/>
                                        <p:tgtEl>
                                          <p:spTgt spid="617">
                                            <p:txEl>
                                              <p:pRg st="2" end="2"/>
                                            </p:txEl>
                                          </p:spTgt>
                                        </p:tgtEl>
                                      </p:cBhvr>
                                    </p:animEffect>
                                  </p:childTnLst>
                                </p:cTn>
                              </p:par>
                            </p:childTnLst>
                          </p:cTn>
                        </p:par>
                        <p:par>
                          <p:cTn id="197" fill="hold">
                            <p:stCondLst>
                              <p:cond delay="24500"/>
                            </p:stCondLst>
                            <p:childTnLst>
                              <p:par>
                                <p:cTn id="198" presetID="10" presetClass="entr" presetSubtype="0" fill="hold" nodeType="afterEffect">
                                  <p:stCondLst>
                                    <p:cond delay="0"/>
                                  </p:stCondLst>
                                  <p:childTnLst>
                                    <p:set>
                                      <p:cBhvr>
                                        <p:cTn id="199" dur="1" fill="hold">
                                          <p:stCondLst>
                                            <p:cond delay="0"/>
                                          </p:stCondLst>
                                        </p:cTn>
                                        <p:tgtEl>
                                          <p:spTgt spid="617">
                                            <p:txEl>
                                              <p:pRg st="3" end="3"/>
                                            </p:txEl>
                                          </p:spTgt>
                                        </p:tgtEl>
                                        <p:attrNameLst>
                                          <p:attrName>style.visibility</p:attrName>
                                        </p:attrNameLst>
                                      </p:cBhvr>
                                      <p:to>
                                        <p:strVal val="visible"/>
                                      </p:to>
                                    </p:set>
                                    <p:animEffect transition="in" filter="fade">
                                      <p:cBhvr>
                                        <p:cTn id="200" dur="500"/>
                                        <p:tgtEl>
                                          <p:spTgt spid="617">
                                            <p:txEl>
                                              <p:pRg st="3" end="3"/>
                                            </p:txEl>
                                          </p:spTgt>
                                        </p:tgtEl>
                                      </p:cBhvr>
                                    </p:animEffect>
                                  </p:childTnLst>
                                </p:cTn>
                              </p:par>
                            </p:childTnLst>
                          </p:cTn>
                        </p:par>
                        <p:par>
                          <p:cTn id="201" fill="hold">
                            <p:stCondLst>
                              <p:cond delay="25000"/>
                            </p:stCondLst>
                            <p:childTnLst>
                              <p:par>
                                <p:cTn id="202" presetID="10" presetClass="entr" presetSubtype="0" fill="hold" nodeType="afterEffect">
                                  <p:stCondLst>
                                    <p:cond delay="0"/>
                                  </p:stCondLst>
                                  <p:childTnLst>
                                    <p:set>
                                      <p:cBhvr>
                                        <p:cTn id="203" dur="1" fill="hold">
                                          <p:stCondLst>
                                            <p:cond delay="0"/>
                                          </p:stCondLst>
                                        </p:cTn>
                                        <p:tgtEl>
                                          <p:spTgt spid="617">
                                            <p:txEl>
                                              <p:pRg st="4" end="4"/>
                                            </p:txEl>
                                          </p:spTgt>
                                        </p:tgtEl>
                                        <p:attrNameLst>
                                          <p:attrName>style.visibility</p:attrName>
                                        </p:attrNameLst>
                                      </p:cBhvr>
                                      <p:to>
                                        <p:strVal val="visible"/>
                                      </p:to>
                                    </p:set>
                                    <p:animEffect transition="in" filter="fade">
                                      <p:cBhvr>
                                        <p:cTn id="204" dur="500"/>
                                        <p:tgtEl>
                                          <p:spTgt spid="617">
                                            <p:txEl>
                                              <p:pRg st="4" end="4"/>
                                            </p:txEl>
                                          </p:spTgt>
                                        </p:tgtEl>
                                      </p:cBhvr>
                                    </p:animEffect>
                                  </p:childTnLst>
                                </p:cTn>
                              </p:par>
                            </p:childTnLst>
                          </p:cTn>
                        </p:par>
                        <p:par>
                          <p:cTn id="205" fill="hold">
                            <p:stCondLst>
                              <p:cond delay="25500"/>
                            </p:stCondLst>
                            <p:childTnLst>
                              <p:par>
                                <p:cTn id="206" presetID="10" presetClass="entr" presetSubtype="0" fill="hold" nodeType="afterEffect">
                                  <p:stCondLst>
                                    <p:cond delay="0"/>
                                  </p:stCondLst>
                                  <p:childTnLst>
                                    <p:set>
                                      <p:cBhvr>
                                        <p:cTn id="207" dur="1" fill="hold">
                                          <p:stCondLst>
                                            <p:cond delay="0"/>
                                          </p:stCondLst>
                                        </p:cTn>
                                        <p:tgtEl>
                                          <p:spTgt spid="617">
                                            <p:txEl>
                                              <p:pRg st="5" end="5"/>
                                            </p:txEl>
                                          </p:spTgt>
                                        </p:tgtEl>
                                        <p:attrNameLst>
                                          <p:attrName>style.visibility</p:attrName>
                                        </p:attrNameLst>
                                      </p:cBhvr>
                                      <p:to>
                                        <p:strVal val="visible"/>
                                      </p:to>
                                    </p:set>
                                    <p:animEffect transition="in" filter="fade">
                                      <p:cBhvr>
                                        <p:cTn id="208" dur="500"/>
                                        <p:tgtEl>
                                          <p:spTgt spid="617">
                                            <p:txEl>
                                              <p:pRg st="5" end="5"/>
                                            </p:txEl>
                                          </p:spTgt>
                                        </p:tgtEl>
                                      </p:cBhvr>
                                    </p:animEffect>
                                  </p:childTnLst>
                                </p:cTn>
                              </p:par>
                            </p:childTnLst>
                          </p:cTn>
                        </p:par>
                        <p:par>
                          <p:cTn id="209" fill="hold">
                            <p:stCondLst>
                              <p:cond delay="26000"/>
                            </p:stCondLst>
                            <p:childTnLst>
                              <p:par>
                                <p:cTn id="210" presetID="10" presetClass="entr" presetSubtype="0" fill="hold" nodeType="afterEffect">
                                  <p:stCondLst>
                                    <p:cond delay="0"/>
                                  </p:stCondLst>
                                  <p:childTnLst>
                                    <p:set>
                                      <p:cBhvr>
                                        <p:cTn id="211" dur="1" fill="hold">
                                          <p:stCondLst>
                                            <p:cond delay="0"/>
                                          </p:stCondLst>
                                        </p:cTn>
                                        <p:tgtEl>
                                          <p:spTgt spid="617">
                                            <p:txEl>
                                              <p:pRg st="6" end="6"/>
                                            </p:txEl>
                                          </p:spTgt>
                                        </p:tgtEl>
                                        <p:attrNameLst>
                                          <p:attrName>style.visibility</p:attrName>
                                        </p:attrNameLst>
                                      </p:cBhvr>
                                      <p:to>
                                        <p:strVal val="visible"/>
                                      </p:to>
                                    </p:set>
                                    <p:animEffect transition="in" filter="fade">
                                      <p:cBhvr>
                                        <p:cTn id="212" dur="500"/>
                                        <p:tgtEl>
                                          <p:spTgt spid="617">
                                            <p:txEl>
                                              <p:pRg st="6" end="6"/>
                                            </p:txEl>
                                          </p:spTgt>
                                        </p:tgtEl>
                                      </p:cBhvr>
                                    </p:animEffect>
                                  </p:childTnLst>
                                </p:cTn>
                              </p:par>
                            </p:childTnLst>
                          </p:cTn>
                        </p:par>
                        <p:par>
                          <p:cTn id="213" fill="hold">
                            <p:stCondLst>
                              <p:cond delay="26500"/>
                            </p:stCondLst>
                            <p:childTnLst>
                              <p:par>
                                <p:cTn id="214" presetID="10" presetClass="entr" presetSubtype="0" fill="hold" nodeType="afterEffect">
                                  <p:stCondLst>
                                    <p:cond delay="0"/>
                                  </p:stCondLst>
                                  <p:childTnLst>
                                    <p:set>
                                      <p:cBhvr>
                                        <p:cTn id="215" dur="1" fill="hold">
                                          <p:stCondLst>
                                            <p:cond delay="0"/>
                                          </p:stCondLst>
                                        </p:cTn>
                                        <p:tgtEl>
                                          <p:spTgt spid="617">
                                            <p:txEl>
                                              <p:pRg st="7" end="7"/>
                                            </p:txEl>
                                          </p:spTgt>
                                        </p:tgtEl>
                                        <p:attrNameLst>
                                          <p:attrName>style.visibility</p:attrName>
                                        </p:attrNameLst>
                                      </p:cBhvr>
                                      <p:to>
                                        <p:strVal val="visible"/>
                                      </p:to>
                                    </p:set>
                                    <p:animEffect transition="in" filter="fade">
                                      <p:cBhvr>
                                        <p:cTn id="216" dur="500"/>
                                        <p:tgtEl>
                                          <p:spTgt spid="617">
                                            <p:txEl>
                                              <p:pRg st="7" end="7"/>
                                            </p:txEl>
                                          </p:spTgt>
                                        </p:tgtEl>
                                      </p:cBhvr>
                                    </p:animEffect>
                                  </p:childTnLst>
                                </p:cTn>
                              </p:par>
                            </p:childTnLst>
                          </p:cTn>
                        </p:par>
                        <p:par>
                          <p:cTn id="217" fill="hold">
                            <p:stCondLst>
                              <p:cond delay="27000"/>
                            </p:stCondLst>
                            <p:childTnLst>
                              <p:par>
                                <p:cTn id="218" presetID="10" presetClass="entr" presetSubtype="0" fill="hold" nodeType="afterEffect">
                                  <p:stCondLst>
                                    <p:cond delay="0"/>
                                  </p:stCondLst>
                                  <p:childTnLst>
                                    <p:set>
                                      <p:cBhvr>
                                        <p:cTn id="219" dur="1" fill="hold">
                                          <p:stCondLst>
                                            <p:cond delay="0"/>
                                          </p:stCondLst>
                                        </p:cTn>
                                        <p:tgtEl>
                                          <p:spTgt spid="617">
                                            <p:txEl>
                                              <p:pRg st="8" end="8"/>
                                            </p:txEl>
                                          </p:spTgt>
                                        </p:tgtEl>
                                        <p:attrNameLst>
                                          <p:attrName>style.visibility</p:attrName>
                                        </p:attrNameLst>
                                      </p:cBhvr>
                                      <p:to>
                                        <p:strVal val="visible"/>
                                      </p:to>
                                    </p:set>
                                    <p:animEffect transition="in" filter="fade">
                                      <p:cBhvr>
                                        <p:cTn id="220" dur="500"/>
                                        <p:tgtEl>
                                          <p:spTgt spid="617">
                                            <p:txEl>
                                              <p:pRg st="8" end="8"/>
                                            </p:txEl>
                                          </p:spTgt>
                                        </p:tgtEl>
                                      </p:cBhvr>
                                    </p:animEffect>
                                  </p:childTnLst>
                                </p:cTn>
                              </p:par>
                              <p:par>
                                <p:cTn id="221" presetID="10" presetClass="entr" presetSubtype="0" fill="hold" nodeType="withEffect">
                                  <p:stCondLst>
                                    <p:cond delay="500"/>
                                  </p:stCondLst>
                                  <p:childTnLst>
                                    <p:set>
                                      <p:cBhvr>
                                        <p:cTn id="222" dur="1" fill="hold">
                                          <p:stCondLst>
                                            <p:cond delay="0"/>
                                          </p:stCondLst>
                                        </p:cTn>
                                        <p:tgtEl>
                                          <p:spTgt spid="616"/>
                                        </p:tgtEl>
                                        <p:attrNameLst>
                                          <p:attrName>style.visibility</p:attrName>
                                        </p:attrNameLst>
                                      </p:cBhvr>
                                      <p:to>
                                        <p:strVal val="visible"/>
                                      </p:to>
                                    </p:set>
                                    <p:animEffect transition="in" filter="fade">
                                      <p:cBhvr>
                                        <p:cTn id="223" dur="500"/>
                                        <p:tgtEl>
                                          <p:spTgt spid="616"/>
                                        </p:tgtEl>
                                      </p:cBhvr>
                                    </p:animEffect>
                                  </p:childTnLst>
                                </p:cTn>
                              </p:par>
                            </p:childTnLst>
                          </p:cTn>
                        </p:par>
                        <p:par>
                          <p:cTn id="224" fill="hold">
                            <p:stCondLst>
                              <p:cond delay="27500"/>
                            </p:stCondLst>
                            <p:childTnLst>
                              <p:par>
                                <p:cTn id="225" presetID="10" presetClass="entr" presetSubtype="0" fill="hold" nodeType="afterEffect">
                                  <p:stCondLst>
                                    <p:cond delay="250"/>
                                  </p:stCondLst>
                                  <p:childTnLst>
                                    <p:set>
                                      <p:cBhvr>
                                        <p:cTn id="226" dur="1" fill="hold">
                                          <p:stCondLst>
                                            <p:cond delay="0"/>
                                          </p:stCondLst>
                                        </p:cTn>
                                        <p:tgtEl>
                                          <p:spTgt spid="601"/>
                                        </p:tgtEl>
                                        <p:attrNameLst>
                                          <p:attrName>style.visibility</p:attrName>
                                        </p:attrNameLst>
                                      </p:cBhvr>
                                      <p:to>
                                        <p:strVal val="visible"/>
                                      </p:to>
                                    </p:set>
                                    <p:animEffect transition="in" filter="fade">
                                      <p:cBhvr>
                                        <p:cTn id="227" dur="500"/>
                                        <p:tgtEl>
                                          <p:spTgt spid="601"/>
                                        </p:tgtEl>
                                      </p:cBhvr>
                                    </p:animEffect>
                                  </p:childTnLst>
                                </p:cTn>
                              </p:par>
                            </p:childTnLst>
                          </p:cTn>
                        </p:par>
                        <p:par>
                          <p:cTn id="228" fill="hold">
                            <p:stCondLst>
                              <p:cond delay="28000"/>
                            </p:stCondLst>
                            <p:childTnLst>
                              <p:par>
                                <p:cTn id="229" presetID="23" presetClass="entr" presetSubtype="16" fill="hold" nodeType="afterEffect">
                                  <p:stCondLst>
                                    <p:cond delay="0"/>
                                  </p:stCondLst>
                                  <p:childTnLst>
                                    <p:set>
                                      <p:cBhvr>
                                        <p:cTn id="230" dur="1" fill="hold">
                                          <p:stCondLst>
                                            <p:cond delay="0"/>
                                          </p:stCondLst>
                                        </p:cTn>
                                        <p:tgtEl>
                                          <p:spTgt spid="605"/>
                                        </p:tgtEl>
                                        <p:attrNameLst>
                                          <p:attrName>style.visibility</p:attrName>
                                        </p:attrNameLst>
                                      </p:cBhvr>
                                      <p:to>
                                        <p:strVal val="visible"/>
                                      </p:to>
                                    </p:set>
                                    <p:anim calcmode="lin" valueType="num">
                                      <p:cBhvr additive="base">
                                        <p:cTn id="231" dur="500"/>
                                        <p:tgtEl>
                                          <p:spTgt spid="605"/>
                                        </p:tgtEl>
                                        <p:attrNameLst>
                                          <p:attrName>ppt_w</p:attrName>
                                        </p:attrNameLst>
                                      </p:cBhvr>
                                      <p:tavLst>
                                        <p:tav tm="0">
                                          <p:val>
                                            <p:strVal val="0"/>
                                          </p:val>
                                        </p:tav>
                                        <p:tav tm="100000">
                                          <p:val>
                                            <p:strVal val="#ppt_w"/>
                                          </p:val>
                                        </p:tav>
                                      </p:tavLst>
                                    </p:anim>
                                    <p:anim calcmode="lin" valueType="num">
                                      <p:cBhvr additive="base">
                                        <p:cTn id="232" dur="500"/>
                                        <p:tgtEl>
                                          <p:spTgt spid="605"/>
                                        </p:tgtEl>
                                        <p:attrNameLst>
                                          <p:attrName>ppt_h</p:attrName>
                                        </p:attrNameLst>
                                      </p:cBhvr>
                                      <p:tavLst>
                                        <p:tav tm="0">
                                          <p:val>
                                            <p:strVal val="0"/>
                                          </p:val>
                                        </p:tav>
                                        <p:tav tm="100000">
                                          <p:val>
                                            <p:strVal val="#ppt_h"/>
                                          </p:val>
                                        </p:tav>
                                      </p:tavLst>
                                    </p:anim>
                                  </p:childTnLst>
                                </p:cTn>
                              </p:par>
                            </p:childTnLst>
                          </p:cTn>
                        </p:par>
                        <p:par>
                          <p:cTn id="233" fill="hold">
                            <p:stCondLst>
                              <p:cond delay="28500"/>
                            </p:stCondLst>
                            <p:childTnLst>
                              <p:par>
                                <p:cTn id="234" presetID="10" presetClass="entr" presetSubtype="0" fill="hold" nodeType="afterEffect">
                                  <p:stCondLst>
                                    <p:cond delay="0"/>
                                  </p:stCondLst>
                                  <p:childTnLst>
                                    <p:set>
                                      <p:cBhvr>
                                        <p:cTn id="235" dur="1" fill="hold">
                                          <p:stCondLst>
                                            <p:cond delay="0"/>
                                          </p:stCondLst>
                                        </p:cTn>
                                        <p:tgtEl>
                                          <p:spTgt spid="622"/>
                                        </p:tgtEl>
                                        <p:attrNameLst>
                                          <p:attrName>style.visibility</p:attrName>
                                        </p:attrNameLst>
                                      </p:cBhvr>
                                      <p:to>
                                        <p:strVal val="visible"/>
                                      </p:to>
                                    </p:set>
                                    <p:animEffect transition="in" filter="fade">
                                      <p:cBhvr>
                                        <p:cTn id="236" dur="500"/>
                                        <p:tgtEl>
                                          <p:spTgt spid="622"/>
                                        </p:tgtEl>
                                      </p:cBhvr>
                                    </p:animEffect>
                                  </p:childTnLst>
                                </p:cTn>
                              </p:par>
                            </p:childTnLst>
                          </p:cTn>
                        </p:par>
                        <p:par>
                          <p:cTn id="237" fill="hold">
                            <p:stCondLst>
                              <p:cond delay="29000"/>
                            </p:stCondLst>
                            <p:childTnLst>
                              <p:par>
                                <p:cTn id="238" presetID="10" presetClass="entr" presetSubtype="0" fill="hold" nodeType="afterEffect">
                                  <p:stCondLst>
                                    <p:cond delay="0"/>
                                  </p:stCondLst>
                                  <p:childTnLst>
                                    <p:set>
                                      <p:cBhvr>
                                        <p:cTn id="239" dur="1" fill="hold">
                                          <p:stCondLst>
                                            <p:cond delay="0"/>
                                          </p:stCondLst>
                                        </p:cTn>
                                        <p:tgtEl>
                                          <p:spTgt spid="615">
                                            <p:txEl>
                                              <p:pRg st="0" end="0"/>
                                            </p:txEl>
                                          </p:spTgt>
                                        </p:tgtEl>
                                        <p:attrNameLst>
                                          <p:attrName>style.visibility</p:attrName>
                                        </p:attrNameLst>
                                      </p:cBhvr>
                                      <p:to>
                                        <p:strVal val="visible"/>
                                      </p:to>
                                    </p:set>
                                    <p:animEffect transition="in" filter="fade">
                                      <p:cBhvr>
                                        <p:cTn id="240" dur="500"/>
                                        <p:tgtEl>
                                          <p:spTgt spid="615">
                                            <p:txEl>
                                              <p:pRg st="0" end="0"/>
                                            </p:txEl>
                                          </p:spTgt>
                                        </p:tgtEl>
                                      </p:cBhvr>
                                    </p:animEffect>
                                  </p:childTnLst>
                                </p:cTn>
                              </p:par>
                            </p:childTnLst>
                          </p:cTn>
                        </p:par>
                        <p:par>
                          <p:cTn id="241" fill="hold">
                            <p:stCondLst>
                              <p:cond delay="29500"/>
                            </p:stCondLst>
                            <p:childTnLst>
                              <p:par>
                                <p:cTn id="242" presetID="10" presetClass="entr" presetSubtype="0" fill="hold" nodeType="afterEffect">
                                  <p:stCondLst>
                                    <p:cond delay="0"/>
                                  </p:stCondLst>
                                  <p:childTnLst>
                                    <p:set>
                                      <p:cBhvr>
                                        <p:cTn id="243" dur="1" fill="hold">
                                          <p:stCondLst>
                                            <p:cond delay="0"/>
                                          </p:stCondLst>
                                        </p:cTn>
                                        <p:tgtEl>
                                          <p:spTgt spid="615">
                                            <p:txEl>
                                              <p:pRg st="1" end="1"/>
                                            </p:txEl>
                                          </p:spTgt>
                                        </p:tgtEl>
                                        <p:attrNameLst>
                                          <p:attrName>style.visibility</p:attrName>
                                        </p:attrNameLst>
                                      </p:cBhvr>
                                      <p:to>
                                        <p:strVal val="visible"/>
                                      </p:to>
                                    </p:set>
                                    <p:animEffect transition="in" filter="fade">
                                      <p:cBhvr>
                                        <p:cTn id="244" dur="500"/>
                                        <p:tgtEl>
                                          <p:spTgt spid="615">
                                            <p:txEl>
                                              <p:pRg st="1" end="1"/>
                                            </p:txEl>
                                          </p:spTgt>
                                        </p:tgtEl>
                                      </p:cBhvr>
                                    </p:animEffect>
                                  </p:childTnLst>
                                </p:cTn>
                              </p:par>
                            </p:childTnLst>
                          </p:cTn>
                        </p:par>
                        <p:par>
                          <p:cTn id="245" fill="hold">
                            <p:stCondLst>
                              <p:cond delay="30000"/>
                            </p:stCondLst>
                            <p:childTnLst>
                              <p:par>
                                <p:cTn id="246" presetID="10" presetClass="entr" presetSubtype="0" fill="hold" nodeType="afterEffect">
                                  <p:stCondLst>
                                    <p:cond delay="0"/>
                                  </p:stCondLst>
                                  <p:childTnLst>
                                    <p:set>
                                      <p:cBhvr>
                                        <p:cTn id="247" dur="1" fill="hold">
                                          <p:stCondLst>
                                            <p:cond delay="0"/>
                                          </p:stCondLst>
                                        </p:cTn>
                                        <p:tgtEl>
                                          <p:spTgt spid="615">
                                            <p:txEl>
                                              <p:pRg st="2" end="2"/>
                                            </p:txEl>
                                          </p:spTgt>
                                        </p:tgtEl>
                                        <p:attrNameLst>
                                          <p:attrName>style.visibility</p:attrName>
                                        </p:attrNameLst>
                                      </p:cBhvr>
                                      <p:to>
                                        <p:strVal val="visible"/>
                                      </p:to>
                                    </p:set>
                                    <p:animEffect transition="in" filter="fade">
                                      <p:cBhvr>
                                        <p:cTn id="248" dur="500"/>
                                        <p:tgtEl>
                                          <p:spTgt spid="615">
                                            <p:txEl>
                                              <p:pRg st="2" end="2"/>
                                            </p:txEl>
                                          </p:spTgt>
                                        </p:tgtEl>
                                      </p:cBhvr>
                                    </p:animEffect>
                                  </p:childTnLst>
                                </p:cTn>
                              </p:par>
                            </p:childTnLst>
                          </p:cTn>
                        </p:par>
                        <p:par>
                          <p:cTn id="249" fill="hold">
                            <p:stCondLst>
                              <p:cond delay="30500"/>
                            </p:stCondLst>
                            <p:childTnLst>
                              <p:par>
                                <p:cTn id="250" presetID="10" presetClass="entr" presetSubtype="0" fill="hold" nodeType="afterEffect">
                                  <p:stCondLst>
                                    <p:cond delay="0"/>
                                  </p:stCondLst>
                                  <p:childTnLst>
                                    <p:set>
                                      <p:cBhvr>
                                        <p:cTn id="251" dur="1" fill="hold">
                                          <p:stCondLst>
                                            <p:cond delay="0"/>
                                          </p:stCondLst>
                                        </p:cTn>
                                        <p:tgtEl>
                                          <p:spTgt spid="615">
                                            <p:txEl>
                                              <p:pRg st="3" end="3"/>
                                            </p:txEl>
                                          </p:spTgt>
                                        </p:tgtEl>
                                        <p:attrNameLst>
                                          <p:attrName>style.visibility</p:attrName>
                                        </p:attrNameLst>
                                      </p:cBhvr>
                                      <p:to>
                                        <p:strVal val="visible"/>
                                      </p:to>
                                    </p:set>
                                    <p:animEffect transition="in" filter="fade">
                                      <p:cBhvr>
                                        <p:cTn id="252" dur="500"/>
                                        <p:tgtEl>
                                          <p:spTgt spid="615">
                                            <p:txEl>
                                              <p:pRg st="3" end="3"/>
                                            </p:txEl>
                                          </p:spTgt>
                                        </p:tgtEl>
                                      </p:cBhvr>
                                    </p:animEffect>
                                  </p:childTnLst>
                                </p:cTn>
                              </p:par>
                            </p:childTnLst>
                          </p:cTn>
                        </p:par>
                        <p:par>
                          <p:cTn id="253" fill="hold">
                            <p:stCondLst>
                              <p:cond delay="31000"/>
                            </p:stCondLst>
                            <p:childTnLst>
                              <p:par>
                                <p:cTn id="254" presetID="10" presetClass="entr" presetSubtype="0" fill="hold" nodeType="afterEffect">
                                  <p:stCondLst>
                                    <p:cond delay="0"/>
                                  </p:stCondLst>
                                  <p:childTnLst>
                                    <p:set>
                                      <p:cBhvr>
                                        <p:cTn id="255" dur="1" fill="hold">
                                          <p:stCondLst>
                                            <p:cond delay="0"/>
                                          </p:stCondLst>
                                        </p:cTn>
                                        <p:tgtEl>
                                          <p:spTgt spid="615">
                                            <p:txEl>
                                              <p:pRg st="4" end="4"/>
                                            </p:txEl>
                                          </p:spTgt>
                                        </p:tgtEl>
                                        <p:attrNameLst>
                                          <p:attrName>style.visibility</p:attrName>
                                        </p:attrNameLst>
                                      </p:cBhvr>
                                      <p:to>
                                        <p:strVal val="visible"/>
                                      </p:to>
                                    </p:set>
                                    <p:animEffect transition="in" filter="fade">
                                      <p:cBhvr>
                                        <p:cTn id="256" dur="500"/>
                                        <p:tgtEl>
                                          <p:spTgt spid="615">
                                            <p:txEl>
                                              <p:pRg st="4" end="4"/>
                                            </p:txEl>
                                          </p:spTgt>
                                        </p:tgtEl>
                                      </p:cBhvr>
                                    </p:animEffect>
                                  </p:childTnLst>
                                </p:cTn>
                              </p:par>
                            </p:childTnLst>
                          </p:cTn>
                        </p:par>
                        <p:par>
                          <p:cTn id="257" fill="hold">
                            <p:stCondLst>
                              <p:cond delay="31500"/>
                            </p:stCondLst>
                            <p:childTnLst>
                              <p:par>
                                <p:cTn id="258" presetID="10" presetClass="entr" presetSubtype="0" fill="hold" nodeType="afterEffect">
                                  <p:stCondLst>
                                    <p:cond delay="0"/>
                                  </p:stCondLst>
                                  <p:childTnLst>
                                    <p:set>
                                      <p:cBhvr>
                                        <p:cTn id="259" dur="1" fill="hold">
                                          <p:stCondLst>
                                            <p:cond delay="0"/>
                                          </p:stCondLst>
                                        </p:cTn>
                                        <p:tgtEl>
                                          <p:spTgt spid="615">
                                            <p:txEl>
                                              <p:pRg st="5" end="5"/>
                                            </p:txEl>
                                          </p:spTgt>
                                        </p:tgtEl>
                                        <p:attrNameLst>
                                          <p:attrName>style.visibility</p:attrName>
                                        </p:attrNameLst>
                                      </p:cBhvr>
                                      <p:to>
                                        <p:strVal val="visible"/>
                                      </p:to>
                                    </p:set>
                                    <p:animEffect transition="in" filter="fade">
                                      <p:cBhvr>
                                        <p:cTn id="260" dur="500"/>
                                        <p:tgtEl>
                                          <p:spTgt spid="615">
                                            <p:txEl>
                                              <p:pRg st="5" end="5"/>
                                            </p:txEl>
                                          </p:spTgt>
                                        </p:tgtEl>
                                      </p:cBhvr>
                                    </p:animEffect>
                                  </p:childTnLst>
                                </p:cTn>
                              </p:par>
                            </p:childTnLst>
                          </p:cTn>
                        </p:par>
                        <p:par>
                          <p:cTn id="261" fill="hold">
                            <p:stCondLst>
                              <p:cond delay="32000"/>
                            </p:stCondLst>
                            <p:childTnLst>
                              <p:par>
                                <p:cTn id="262" presetID="10" presetClass="entr" presetSubtype="0" fill="hold" nodeType="afterEffect">
                                  <p:stCondLst>
                                    <p:cond delay="0"/>
                                  </p:stCondLst>
                                  <p:childTnLst>
                                    <p:set>
                                      <p:cBhvr>
                                        <p:cTn id="263" dur="1" fill="hold">
                                          <p:stCondLst>
                                            <p:cond delay="0"/>
                                          </p:stCondLst>
                                        </p:cTn>
                                        <p:tgtEl>
                                          <p:spTgt spid="615">
                                            <p:txEl>
                                              <p:pRg st="6" end="6"/>
                                            </p:txEl>
                                          </p:spTgt>
                                        </p:tgtEl>
                                        <p:attrNameLst>
                                          <p:attrName>style.visibility</p:attrName>
                                        </p:attrNameLst>
                                      </p:cBhvr>
                                      <p:to>
                                        <p:strVal val="visible"/>
                                      </p:to>
                                    </p:set>
                                    <p:animEffect transition="in" filter="fade">
                                      <p:cBhvr>
                                        <p:cTn id="264" dur="500"/>
                                        <p:tgtEl>
                                          <p:spTgt spid="615">
                                            <p:txEl>
                                              <p:pRg st="6" end="6"/>
                                            </p:txEl>
                                          </p:spTgt>
                                        </p:tgtEl>
                                      </p:cBhvr>
                                    </p:animEffect>
                                  </p:childTnLst>
                                </p:cTn>
                              </p:par>
                            </p:childTnLst>
                          </p:cTn>
                        </p:par>
                        <p:par>
                          <p:cTn id="265" fill="hold">
                            <p:stCondLst>
                              <p:cond delay="32500"/>
                            </p:stCondLst>
                            <p:childTnLst>
                              <p:par>
                                <p:cTn id="266" presetID="10" presetClass="entr" presetSubtype="0" fill="hold" nodeType="afterEffect">
                                  <p:stCondLst>
                                    <p:cond delay="0"/>
                                  </p:stCondLst>
                                  <p:childTnLst>
                                    <p:set>
                                      <p:cBhvr>
                                        <p:cTn id="267" dur="1" fill="hold">
                                          <p:stCondLst>
                                            <p:cond delay="0"/>
                                          </p:stCondLst>
                                        </p:cTn>
                                        <p:tgtEl>
                                          <p:spTgt spid="615">
                                            <p:txEl>
                                              <p:pRg st="7" end="7"/>
                                            </p:txEl>
                                          </p:spTgt>
                                        </p:tgtEl>
                                        <p:attrNameLst>
                                          <p:attrName>style.visibility</p:attrName>
                                        </p:attrNameLst>
                                      </p:cBhvr>
                                      <p:to>
                                        <p:strVal val="visible"/>
                                      </p:to>
                                    </p:set>
                                    <p:animEffect transition="in" filter="fade">
                                      <p:cBhvr>
                                        <p:cTn id="268" dur="500"/>
                                        <p:tgtEl>
                                          <p:spTgt spid="615">
                                            <p:txEl>
                                              <p:pRg st="7" end="7"/>
                                            </p:txEl>
                                          </p:spTgt>
                                        </p:tgtEl>
                                      </p:cBhvr>
                                    </p:animEffect>
                                  </p:childTnLst>
                                </p:cTn>
                              </p:par>
                            </p:childTnLst>
                          </p:cTn>
                        </p:par>
                        <p:par>
                          <p:cTn id="269" fill="hold">
                            <p:stCondLst>
                              <p:cond delay="33000"/>
                            </p:stCondLst>
                            <p:childTnLst>
                              <p:par>
                                <p:cTn id="270" presetID="10" presetClass="entr" presetSubtype="0" fill="hold" nodeType="afterEffect">
                                  <p:stCondLst>
                                    <p:cond delay="0"/>
                                  </p:stCondLst>
                                  <p:childTnLst>
                                    <p:set>
                                      <p:cBhvr>
                                        <p:cTn id="271" dur="1" fill="hold">
                                          <p:stCondLst>
                                            <p:cond delay="0"/>
                                          </p:stCondLst>
                                        </p:cTn>
                                        <p:tgtEl>
                                          <p:spTgt spid="615">
                                            <p:txEl>
                                              <p:pRg st="8" end="8"/>
                                            </p:txEl>
                                          </p:spTgt>
                                        </p:tgtEl>
                                        <p:attrNameLst>
                                          <p:attrName>style.visibility</p:attrName>
                                        </p:attrNameLst>
                                      </p:cBhvr>
                                      <p:to>
                                        <p:strVal val="visible"/>
                                      </p:to>
                                    </p:set>
                                    <p:animEffect transition="in" filter="fade">
                                      <p:cBhvr>
                                        <p:cTn id="272" dur="500"/>
                                        <p:tgtEl>
                                          <p:spTgt spid="615">
                                            <p:txEl>
                                              <p:pRg st="8" end="8"/>
                                            </p:txEl>
                                          </p:spTgt>
                                        </p:tgtEl>
                                      </p:cBhvr>
                                    </p:animEffect>
                                  </p:childTnLst>
                                </p:cTn>
                              </p:par>
                              <p:par>
                                <p:cTn id="273" presetID="10" presetClass="entr" presetSubtype="0" fill="hold" nodeType="withEffect">
                                  <p:stCondLst>
                                    <p:cond delay="500"/>
                                  </p:stCondLst>
                                  <p:childTnLst>
                                    <p:set>
                                      <p:cBhvr>
                                        <p:cTn id="274" dur="1" fill="hold">
                                          <p:stCondLst>
                                            <p:cond delay="0"/>
                                          </p:stCondLst>
                                        </p:cTn>
                                        <p:tgtEl>
                                          <p:spTgt spid="614"/>
                                        </p:tgtEl>
                                        <p:attrNameLst>
                                          <p:attrName>style.visibility</p:attrName>
                                        </p:attrNameLst>
                                      </p:cBhvr>
                                      <p:to>
                                        <p:strVal val="visible"/>
                                      </p:to>
                                    </p:set>
                                    <p:animEffect transition="in" filter="fade">
                                      <p:cBhvr>
                                        <p:cTn id="275" dur="500"/>
                                        <p:tgtEl>
                                          <p:spTgt spid="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o Contents">
  <p:cSld name="No Contents">
    <p:spTree>
      <p:nvGrpSpPr>
        <p:cNvPr id="1" name="Shape 623"/>
        <p:cNvGrpSpPr/>
        <p:nvPr/>
      </p:nvGrpSpPr>
      <p:grpSpPr>
        <a:xfrm>
          <a:off x="0" y="0"/>
          <a:ext cx="0" cy="0"/>
          <a:chOff x="0" y="0"/>
          <a:chExt cx="0" cy="0"/>
        </a:xfrm>
      </p:grpSpPr>
      <p:sp>
        <p:nvSpPr>
          <p:cNvPr id="624" name="Google Shape;624;p109"/>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5" name="Google Shape;625;p109"/>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6" name="Google Shape;626;p109"/>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627" name="Google Shape;627;p109"/>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7">
                                            <p:txEl>
                                              <p:pRg st="0" end="0"/>
                                            </p:txEl>
                                          </p:spTgt>
                                        </p:tgtEl>
                                        <p:attrNameLst>
                                          <p:attrName>style.visibility</p:attrName>
                                        </p:attrNameLst>
                                      </p:cBhvr>
                                      <p:to>
                                        <p:strVal val="visible"/>
                                      </p:to>
                                    </p:set>
                                    <p:animEffect transition="in" filter="fade">
                                      <p:cBhvr>
                                        <p:cTn id="7" dur="500"/>
                                        <p:tgtEl>
                                          <p:spTgt spid="6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27">
                                            <p:txEl>
                                              <p:pRg st="1" end="1"/>
                                            </p:txEl>
                                          </p:spTgt>
                                        </p:tgtEl>
                                        <p:attrNameLst>
                                          <p:attrName>style.visibility</p:attrName>
                                        </p:attrNameLst>
                                      </p:cBhvr>
                                      <p:to>
                                        <p:strVal val="visible"/>
                                      </p:to>
                                    </p:set>
                                    <p:animEffect transition="in" filter="fade">
                                      <p:cBhvr>
                                        <p:cTn id="10" dur="500"/>
                                        <p:tgtEl>
                                          <p:spTgt spid="62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27">
                                            <p:txEl>
                                              <p:pRg st="2" end="2"/>
                                            </p:txEl>
                                          </p:spTgt>
                                        </p:tgtEl>
                                        <p:attrNameLst>
                                          <p:attrName>style.visibility</p:attrName>
                                        </p:attrNameLst>
                                      </p:cBhvr>
                                      <p:to>
                                        <p:strVal val="visible"/>
                                      </p:to>
                                    </p:set>
                                    <p:animEffect transition="in" filter="fade">
                                      <p:cBhvr>
                                        <p:cTn id="13" dur="500"/>
                                        <p:tgtEl>
                                          <p:spTgt spid="62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27">
                                            <p:txEl>
                                              <p:pRg st="3" end="3"/>
                                            </p:txEl>
                                          </p:spTgt>
                                        </p:tgtEl>
                                        <p:attrNameLst>
                                          <p:attrName>style.visibility</p:attrName>
                                        </p:attrNameLst>
                                      </p:cBhvr>
                                      <p:to>
                                        <p:strVal val="visible"/>
                                      </p:to>
                                    </p:set>
                                    <p:animEffect transition="in" filter="fade">
                                      <p:cBhvr>
                                        <p:cTn id="16" dur="500"/>
                                        <p:tgtEl>
                                          <p:spTgt spid="62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27">
                                            <p:txEl>
                                              <p:pRg st="4" end="4"/>
                                            </p:txEl>
                                          </p:spTgt>
                                        </p:tgtEl>
                                        <p:attrNameLst>
                                          <p:attrName>style.visibility</p:attrName>
                                        </p:attrNameLst>
                                      </p:cBhvr>
                                      <p:to>
                                        <p:strVal val="visible"/>
                                      </p:to>
                                    </p:set>
                                    <p:animEffect transition="in" filter="fade">
                                      <p:cBhvr>
                                        <p:cTn id="19" dur="500"/>
                                        <p:tgtEl>
                                          <p:spTgt spid="62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27">
                                            <p:txEl>
                                              <p:pRg st="5" end="5"/>
                                            </p:txEl>
                                          </p:spTgt>
                                        </p:tgtEl>
                                        <p:attrNameLst>
                                          <p:attrName>style.visibility</p:attrName>
                                        </p:attrNameLst>
                                      </p:cBhvr>
                                      <p:to>
                                        <p:strVal val="visible"/>
                                      </p:to>
                                    </p:set>
                                    <p:animEffect transition="in" filter="fade">
                                      <p:cBhvr>
                                        <p:cTn id="22" dur="500"/>
                                        <p:tgtEl>
                                          <p:spTgt spid="62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27">
                                            <p:txEl>
                                              <p:pRg st="6" end="6"/>
                                            </p:txEl>
                                          </p:spTgt>
                                        </p:tgtEl>
                                        <p:attrNameLst>
                                          <p:attrName>style.visibility</p:attrName>
                                        </p:attrNameLst>
                                      </p:cBhvr>
                                      <p:to>
                                        <p:strVal val="visible"/>
                                      </p:to>
                                    </p:set>
                                    <p:animEffect transition="in" filter="fade">
                                      <p:cBhvr>
                                        <p:cTn id="25" dur="500"/>
                                        <p:tgtEl>
                                          <p:spTgt spid="62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27">
                                            <p:txEl>
                                              <p:pRg st="7" end="7"/>
                                            </p:txEl>
                                          </p:spTgt>
                                        </p:tgtEl>
                                        <p:attrNameLst>
                                          <p:attrName>style.visibility</p:attrName>
                                        </p:attrNameLst>
                                      </p:cBhvr>
                                      <p:to>
                                        <p:strVal val="visible"/>
                                      </p:to>
                                    </p:set>
                                    <p:animEffect transition="in" filter="fade">
                                      <p:cBhvr>
                                        <p:cTn id="28" dur="500"/>
                                        <p:tgtEl>
                                          <p:spTgt spid="62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27">
                                            <p:txEl>
                                              <p:pRg st="8" end="8"/>
                                            </p:txEl>
                                          </p:spTgt>
                                        </p:tgtEl>
                                        <p:attrNameLst>
                                          <p:attrName>style.visibility</p:attrName>
                                        </p:attrNameLst>
                                      </p:cBhvr>
                                      <p:to>
                                        <p:strVal val="visible"/>
                                      </p:to>
                                    </p:set>
                                    <p:animEffect transition="in" filter="fade">
                                      <p:cBhvr>
                                        <p:cTn id="31" dur="500"/>
                                        <p:tgtEl>
                                          <p:spTgt spid="6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28"/>
        <p:cNvGrpSpPr/>
        <p:nvPr/>
      </p:nvGrpSpPr>
      <p:grpSpPr>
        <a:xfrm>
          <a:off x="0" y="0"/>
          <a:ext cx="0" cy="0"/>
          <a:chOff x="0" y="0"/>
          <a:chExt cx="0" cy="0"/>
        </a:xfrm>
      </p:grpSpPr>
      <p:sp>
        <p:nvSpPr>
          <p:cNvPr id="629" name="Google Shape;629;p110"/>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0" name="Google Shape;630;p110"/>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1" name="Google Shape;631;p110"/>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632" name="Google Shape;632;p110"/>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3" name="Google Shape;633;p110"/>
          <p:cNvSpPr/>
          <p:nvPr/>
        </p:nvSpPr>
        <p:spPr>
          <a:xfrm>
            <a:off x="1248321" y="3655618"/>
            <a:ext cx="3934445" cy="638628"/>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34" name="Google Shape;634;p110"/>
          <p:cNvSpPr/>
          <p:nvPr/>
        </p:nvSpPr>
        <p:spPr>
          <a:xfrm>
            <a:off x="1248321" y="4321294"/>
            <a:ext cx="3934445" cy="638628"/>
          </a:xfrm>
          <a:prstGeom prst="rect">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35" name="Google Shape;635;p110"/>
          <p:cNvSpPr/>
          <p:nvPr/>
        </p:nvSpPr>
        <p:spPr>
          <a:xfrm>
            <a:off x="1248321" y="4986970"/>
            <a:ext cx="3934445" cy="638628"/>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36" name="Google Shape;636;p110"/>
          <p:cNvSpPr/>
          <p:nvPr/>
        </p:nvSpPr>
        <p:spPr>
          <a:xfrm>
            <a:off x="1249056" y="5644692"/>
            <a:ext cx="3934445" cy="638628"/>
          </a:xfrm>
          <a:prstGeom prst="rect">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37" name="Google Shape;637;p110"/>
          <p:cNvSpPr/>
          <p:nvPr/>
        </p:nvSpPr>
        <p:spPr>
          <a:xfrm>
            <a:off x="1248321" y="6318322"/>
            <a:ext cx="3934445" cy="638628"/>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38" name="Google Shape;638;p110"/>
          <p:cNvSpPr/>
          <p:nvPr/>
        </p:nvSpPr>
        <p:spPr>
          <a:xfrm>
            <a:off x="1248321" y="6984000"/>
            <a:ext cx="3934445" cy="638628"/>
          </a:xfrm>
          <a:prstGeom prst="rect">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39" name="Google Shape;639;p110"/>
          <p:cNvSpPr/>
          <p:nvPr/>
        </p:nvSpPr>
        <p:spPr>
          <a:xfrm>
            <a:off x="1248320" y="2989942"/>
            <a:ext cx="3934446" cy="638628"/>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4784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40" name="Google Shape;640;p110"/>
          <p:cNvSpPr/>
          <p:nvPr/>
        </p:nvSpPr>
        <p:spPr>
          <a:xfrm>
            <a:off x="5202614" y="3655618"/>
            <a:ext cx="3934445" cy="638628"/>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41" name="Google Shape;641;p110"/>
          <p:cNvSpPr/>
          <p:nvPr/>
        </p:nvSpPr>
        <p:spPr>
          <a:xfrm>
            <a:off x="5202614" y="4321294"/>
            <a:ext cx="3934445" cy="638628"/>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42" name="Google Shape;642;p110"/>
          <p:cNvSpPr/>
          <p:nvPr/>
        </p:nvSpPr>
        <p:spPr>
          <a:xfrm>
            <a:off x="5202614" y="4986970"/>
            <a:ext cx="3934445" cy="638628"/>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43" name="Google Shape;643;p110"/>
          <p:cNvSpPr/>
          <p:nvPr/>
        </p:nvSpPr>
        <p:spPr>
          <a:xfrm>
            <a:off x="5202614" y="5652646"/>
            <a:ext cx="3934445" cy="638628"/>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44" name="Google Shape;644;p110"/>
          <p:cNvSpPr/>
          <p:nvPr/>
        </p:nvSpPr>
        <p:spPr>
          <a:xfrm>
            <a:off x="5202614" y="6318322"/>
            <a:ext cx="3934445" cy="638628"/>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45" name="Google Shape;645;p110"/>
          <p:cNvSpPr/>
          <p:nvPr/>
        </p:nvSpPr>
        <p:spPr>
          <a:xfrm>
            <a:off x="5202614" y="6984000"/>
            <a:ext cx="3934445" cy="638628"/>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46" name="Google Shape;646;p110"/>
          <p:cNvSpPr/>
          <p:nvPr/>
        </p:nvSpPr>
        <p:spPr>
          <a:xfrm>
            <a:off x="5202613" y="2989942"/>
            <a:ext cx="3934446" cy="638628"/>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4784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47" name="Google Shape;647;p110"/>
          <p:cNvSpPr/>
          <p:nvPr/>
        </p:nvSpPr>
        <p:spPr>
          <a:xfrm>
            <a:off x="9156907" y="3655618"/>
            <a:ext cx="3934445" cy="638628"/>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48" name="Google Shape;648;p110"/>
          <p:cNvSpPr/>
          <p:nvPr/>
        </p:nvSpPr>
        <p:spPr>
          <a:xfrm>
            <a:off x="9156907" y="4321294"/>
            <a:ext cx="3934445" cy="638628"/>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49" name="Google Shape;649;p110"/>
          <p:cNvSpPr/>
          <p:nvPr/>
        </p:nvSpPr>
        <p:spPr>
          <a:xfrm>
            <a:off x="9156907" y="4986970"/>
            <a:ext cx="3934445" cy="638628"/>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50" name="Google Shape;650;p110"/>
          <p:cNvSpPr/>
          <p:nvPr/>
        </p:nvSpPr>
        <p:spPr>
          <a:xfrm>
            <a:off x="9156907" y="5652646"/>
            <a:ext cx="3934445" cy="638628"/>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51" name="Google Shape;651;p110"/>
          <p:cNvSpPr/>
          <p:nvPr/>
        </p:nvSpPr>
        <p:spPr>
          <a:xfrm>
            <a:off x="9156907" y="6318322"/>
            <a:ext cx="3934445" cy="638628"/>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52" name="Google Shape;652;p110"/>
          <p:cNvSpPr/>
          <p:nvPr/>
        </p:nvSpPr>
        <p:spPr>
          <a:xfrm>
            <a:off x="9156907" y="6984000"/>
            <a:ext cx="3934445" cy="638628"/>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53" name="Google Shape;653;p110"/>
          <p:cNvSpPr/>
          <p:nvPr/>
        </p:nvSpPr>
        <p:spPr>
          <a:xfrm>
            <a:off x="9156906" y="2989942"/>
            <a:ext cx="3934446" cy="638628"/>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4784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54" name="Google Shape;654;p110"/>
          <p:cNvSpPr/>
          <p:nvPr/>
        </p:nvSpPr>
        <p:spPr>
          <a:xfrm>
            <a:off x="13111202" y="3655618"/>
            <a:ext cx="3934445" cy="638628"/>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55" name="Google Shape;655;p110"/>
          <p:cNvSpPr/>
          <p:nvPr/>
        </p:nvSpPr>
        <p:spPr>
          <a:xfrm>
            <a:off x="13111202" y="4321294"/>
            <a:ext cx="3934445" cy="638628"/>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56" name="Google Shape;656;p110"/>
          <p:cNvSpPr/>
          <p:nvPr/>
        </p:nvSpPr>
        <p:spPr>
          <a:xfrm>
            <a:off x="13111202" y="4986970"/>
            <a:ext cx="3934445" cy="638628"/>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57" name="Google Shape;657;p110"/>
          <p:cNvSpPr/>
          <p:nvPr/>
        </p:nvSpPr>
        <p:spPr>
          <a:xfrm>
            <a:off x="13111202" y="5652646"/>
            <a:ext cx="3934445" cy="638628"/>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58" name="Google Shape;658;p110"/>
          <p:cNvSpPr/>
          <p:nvPr/>
        </p:nvSpPr>
        <p:spPr>
          <a:xfrm>
            <a:off x="13111202" y="6318322"/>
            <a:ext cx="3934445" cy="638628"/>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59" name="Google Shape;659;p110"/>
          <p:cNvSpPr/>
          <p:nvPr/>
        </p:nvSpPr>
        <p:spPr>
          <a:xfrm>
            <a:off x="13111202" y="6984000"/>
            <a:ext cx="3934445" cy="638628"/>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60" name="Google Shape;660;p110"/>
          <p:cNvSpPr/>
          <p:nvPr/>
        </p:nvSpPr>
        <p:spPr>
          <a:xfrm>
            <a:off x="13111200" y="2989942"/>
            <a:ext cx="3934446" cy="638628"/>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4784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61" name="Google Shape;661;p110"/>
          <p:cNvSpPr txBox="1">
            <a:spLocks noGrp="1"/>
          </p:cNvSpPr>
          <p:nvPr>
            <p:ph type="body" idx="2"/>
          </p:nvPr>
        </p:nvSpPr>
        <p:spPr>
          <a:xfrm>
            <a:off x="1248322" y="3028265"/>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2" name="Google Shape;662;p110"/>
          <p:cNvSpPr txBox="1">
            <a:spLocks noGrp="1"/>
          </p:cNvSpPr>
          <p:nvPr>
            <p:ph type="body" idx="3"/>
          </p:nvPr>
        </p:nvSpPr>
        <p:spPr>
          <a:xfrm>
            <a:off x="5182439" y="3028265"/>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3" name="Google Shape;663;p110"/>
          <p:cNvSpPr txBox="1">
            <a:spLocks noGrp="1"/>
          </p:cNvSpPr>
          <p:nvPr>
            <p:ph type="body" idx="4"/>
          </p:nvPr>
        </p:nvSpPr>
        <p:spPr>
          <a:xfrm>
            <a:off x="13087008" y="3028265"/>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4" name="Google Shape;664;p110"/>
          <p:cNvSpPr txBox="1">
            <a:spLocks noGrp="1"/>
          </p:cNvSpPr>
          <p:nvPr>
            <p:ph type="body" idx="5"/>
          </p:nvPr>
        </p:nvSpPr>
        <p:spPr>
          <a:xfrm>
            <a:off x="9137059" y="3028265"/>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5" name="Google Shape;665;p110"/>
          <p:cNvSpPr txBox="1">
            <a:spLocks noGrp="1"/>
          </p:cNvSpPr>
          <p:nvPr>
            <p:ph type="body" idx="6"/>
          </p:nvPr>
        </p:nvSpPr>
        <p:spPr>
          <a:xfrm>
            <a:off x="1249056" y="3673513"/>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6" name="Google Shape;666;p110"/>
          <p:cNvSpPr txBox="1">
            <a:spLocks noGrp="1"/>
          </p:cNvSpPr>
          <p:nvPr>
            <p:ph type="body" idx="7"/>
          </p:nvPr>
        </p:nvSpPr>
        <p:spPr>
          <a:xfrm>
            <a:off x="1249056" y="4337984"/>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7" name="Google Shape;667;p110"/>
          <p:cNvSpPr txBox="1">
            <a:spLocks noGrp="1"/>
          </p:cNvSpPr>
          <p:nvPr>
            <p:ph type="body" idx="8"/>
          </p:nvPr>
        </p:nvSpPr>
        <p:spPr>
          <a:xfrm>
            <a:off x="1249056" y="5002455"/>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8" name="Google Shape;668;p110"/>
          <p:cNvSpPr txBox="1">
            <a:spLocks noGrp="1"/>
          </p:cNvSpPr>
          <p:nvPr>
            <p:ph type="body" idx="9"/>
          </p:nvPr>
        </p:nvSpPr>
        <p:spPr>
          <a:xfrm>
            <a:off x="1249056" y="5666926"/>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9" name="Google Shape;669;p110"/>
          <p:cNvSpPr txBox="1">
            <a:spLocks noGrp="1"/>
          </p:cNvSpPr>
          <p:nvPr>
            <p:ph type="body" idx="13"/>
          </p:nvPr>
        </p:nvSpPr>
        <p:spPr>
          <a:xfrm>
            <a:off x="1249056" y="6331397"/>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0" name="Google Shape;670;p110"/>
          <p:cNvSpPr txBox="1">
            <a:spLocks noGrp="1"/>
          </p:cNvSpPr>
          <p:nvPr>
            <p:ph type="body" idx="14"/>
          </p:nvPr>
        </p:nvSpPr>
        <p:spPr>
          <a:xfrm>
            <a:off x="1249056" y="7003883"/>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1" name="Google Shape;671;p110"/>
          <p:cNvSpPr txBox="1">
            <a:spLocks noGrp="1"/>
          </p:cNvSpPr>
          <p:nvPr>
            <p:ph type="body" idx="15"/>
          </p:nvPr>
        </p:nvSpPr>
        <p:spPr>
          <a:xfrm>
            <a:off x="5188039" y="3673513"/>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2" name="Google Shape;672;p110"/>
          <p:cNvSpPr txBox="1">
            <a:spLocks noGrp="1"/>
          </p:cNvSpPr>
          <p:nvPr>
            <p:ph type="body" idx="16"/>
          </p:nvPr>
        </p:nvSpPr>
        <p:spPr>
          <a:xfrm>
            <a:off x="5188039" y="4339587"/>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3" name="Google Shape;673;p110"/>
          <p:cNvSpPr txBox="1">
            <a:spLocks noGrp="1"/>
          </p:cNvSpPr>
          <p:nvPr>
            <p:ph type="body" idx="17"/>
          </p:nvPr>
        </p:nvSpPr>
        <p:spPr>
          <a:xfrm>
            <a:off x="5188039" y="5005661"/>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4" name="Google Shape;674;p110"/>
          <p:cNvSpPr txBox="1">
            <a:spLocks noGrp="1"/>
          </p:cNvSpPr>
          <p:nvPr>
            <p:ph type="body" idx="18"/>
          </p:nvPr>
        </p:nvSpPr>
        <p:spPr>
          <a:xfrm>
            <a:off x="5188039" y="5671735"/>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5" name="Google Shape;675;p110"/>
          <p:cNvSpPr txBox="1">
            <a:spLocks noGrp="1"/>
          </p:cNvSpPr>
          <p:nvPr>
            <p:ph type="body" idx="19"/>
          </p:nvPr>
        </p:nvSpPr>
        <p:spPr>
          <a:xfrm>
            <a:off x="5188039" y="6337809"/>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6" name="Google Shape;676;p110"/>
          <p:cNvSpPr txBox="1">
            <a:spLocks noGrp="1"/>
          </p:cNvSpPr>
          <p:nvPr>
            <p:ph type="body" idx="20"/>
          </p:nvPr>
        </p:nvSpPr>
        <p:spPr>
          <a:xfrm>
            <a:off x="5188039" y="7003883"/>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7" name="Google Shape;677;p110"/>
          <p:cNvSpPr txBox="1">
            <a:spLocks noGrp="1"/>
          </p:cNvSpPr>
          <p:nvPr>
            <p:ph type="body" idx="21"/>
          </p:nvPr>
        </p:nvSpPr>
        <p:spPr>
          <a:xfrm>
            <a:off x="9125632" y="3673513"/>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8" name="Google Shape;678;p110"/>
          <p:cNvSpPr txBox="1">
            <a:spLocks noGrp="1"/>
          </p:cNvSpPr>
          <p:nvPr>
            <p:ph type="body" idx="22"/>
          </p:nvPr>
        </p:nvSpPr>
        <p:spPr>
          <a:xfrm>
            <a:off x="9125632" y="4339587"/>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9" name="Google Shape;679;p110"/>
          <p:cNvSpPr txBox="1">
            <a:spLocks noGrp="1"/>
          </p:cNvSpPr>
          <p:nvPr>
            <p:ph type="body" idx="23"/>
          </p:nvPr>
        </p:nvSpPr>
        <p:spPr>
          <a:xfrm>
            <a:off x="9125632" y="5005661"/>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0" name="Google Shape;680;p110"/>
          <p:cNvSpPr txBox="1">
            <a:spLocks noGrp="1"/>
          </p:cNvSpPr>
          <p:nvPr>
            <p:ph type="body" idx="24"/>
          </p:nvPr>
        </p:nvSpPr>
        <p:spPr>
          <a:xfrm>
            <a:off x="9125632" y="5671735"/>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1" name="Google Shape;681;p110"/>
          <p:cNvSpPr txBox="1">
            <a:spLocks noGrp="1"/>
          </p:cNvSpPr>
          <p:nvPr>
            <p:ph type="body" idx="25"/>
          </p:nvPr>
        </p:nvSpPr>
        <p:spPr>
          <a:xfrm>
            <a:off x="9125632" y="6337809"/>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2" name="Google Shape;682;p110"/>
          <p:cNvSpPr txBox="1">
            <a:spLocks noGrp="1"/>
          </p:cNvSpPr>
          <p:nvPr>
            <p:ph type="body" idx="26"/>
          </p:nvPr>
        </p:nvSpPr>
        <p:spPr>
          <a:xfrm>
            <a:off x="9125632" y="7003883"/>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3" name="Google Shape;683;p110"/>
          <p:cNvSpPr txBox="1">
            <a:spLocks noGrp="1"/>
          </p:cNvSpPr>
          <p:nvPr>
            <p:ph type="body" idx="27"/>
          </p:nvPr>
        </p:nvSpPr>
        <p:spPr>
          <a:xfrm>
            <a:off x="13091352" y="3673513"/>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4" name="Google Shape;684;p110"/>
          <p:cNvSpPr txBox="1">
            <a:spLocks noGrp="1"/>
          </p:cNvSpPr>
          <p:nvPr>
            <p:ph type="body" idx="28"/>
          </p:nvPr>
        </p:nvSpPr>
        <p:spPr>
          <a:xfrm>
            <a:off x="13091352" y="4339587"/>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5" name="Google Shape;685;p110"/>
          <p:cNvSpPr txBox="1">
            <a:spLocks noGrp="1"/>
          </p:cNvSpPr>
          <p:nvPr>
            <p:ph type="body" idx="29"/>
          </p:nvPr>
        </p:nvSpPr>
        <p:spPr>
          <a:xfrm>
            <a:off x="13091352" y="5005661"/>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6" name="Google Shape;686;p110"/>
          <p:cNvSpPr txBox="1">
            <a:spLocks noGrp="1"/>
          </p:cNvSpPr>
          <p:nvPr>
            <p:ph type="body" idx="30"/>
          </p:nvPr>
        </p:nvSpPr>
        <p:spPr>
          <a:xfrm>
            <a:off x="13091352" y="5671735"/>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7" name="Google Shape;687;p110"/>
          <p:cNvSpPr txBox="1">
            <a:spLocks noGrp="1"/>
          </p:cNvSpPr>
          <p:nvPr>
            <p:ph type="body" idx="31"/>
          </p:nvPr>
        </p:nvSpPr>
        <p:spPr>
          <a:xfrm>
            <a:off x="13091352" y="6337809"/>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8" name="Google Shape;688;p110"/>
          <p:cNvSpPr txBox="1">
            <a:spLocks noGrp="1"/>
          </p:cNvSpPr>
          <p:nvPr>
            <p:ph type="body" idx="32"/>
          </p:nvPr>
        </p:nvSpPr>
        <p:spPr>
          <a:xfrm>
            <a:off x="13091352" y="7003883"/>
            <a:ext cx="3934444" cy="614892"/>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4"/>
              </a:buClr>
              <a:buSzPts val="2800"/>
              <a:buNone/>
              <a:defRPr sz="2800" i="0">
                <a:solidFill>
                  <a:schemeClr val="accent4"/>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9" name="Google Shape;689;p110"/>
          <p:cNvSpPr txBox="1">
            <a:spLocks noGrp="1"/>
          </p:cNvSpPr>
          <p:nvPr>
            <p:ph type="body" idx="33"/>
          </p:nvPr>
        </p:nvSpPr>
        <p:spPr>
          <a:xfrm>
            <a:off x="921553" y="7818019"/>
            <a:ext cx="16443307" cy="1690966"/>
          </a:xfrm>
          <a:prstGeom prst="rect">
            <a:avLst/>
          </a:prstGeom>
          <a:noFill/>
          <a:ln>
            <a:noFill/>
          </a:ln>
        </p:spPr>
        <p:txBody>
          <a:bodyPr spcFirstLastPara="1" wrap="square" lIns="163275" tIns="81625" rIns="163275" bIns="81625" anchor="ctr" anchorCtr="0">
            <a:noAutofit/>
          </a:bodyPr>
          <a:lstStyle>
            <a:lvl1pPr marL="457200" lvl="0" indent="-228600" algn="ctr">
              <a:lnSpc>
                <a:spcPct val="100000"/>
              </a:lnSpc>
              <a:spcBef>
                <a:spcPts val="0"/>
              </a:spcBef>
              <a:spcAft>
                <a:spcPts val="0"/>
              </a:spcAft>
              <a:buClr>
                <a:schemeClr val="lt1"/>
              </a:buClr>
              <a:buSzPts val="2800"/>
              <a:buNone/>
              <a:defRPr sz="28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2">
                                            <p:txEl>
                                              <p:pRg st="0" end="0"/>
                                            </p:txEl>
                                          </p:spTgt>
                                        </p:tgtEl>
                                        <p:attrNameLst>
                                          <p:attrName>style.visibility</p:attrName>
                                        </p:attrNameLst>
                                      </p:cBhvr>
                                      <p:to>
                                        <p:strVal val="visible"/>
                                      </p:to>
                                    </p:set>
                                    <p:animEffect transition="in" filter="fade">
                                      <p:cBhvr>
                                        <p:cTn id="7" dur="500"/>
                                        <p:tgtEl>
                                          <p:spTgt spid="63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32">
                                            <p:txEl>
                                              <p:pRg st="1" end="1"/>
                                            </p:txEl>
                                          </p:spTgt>
                                        </p:tgtEl>
                                        <p:attrNameLst>
                                          <p:attrName>style.visibility</p:attrName>
                                        </p:attrNameLst>
                                      </p:cBhvr>
                                      <p:to>
                                        <p:strVal val="visible"/>
                                      </p:to>
                                    </p:set>
                                    <p:animEffect transition="in" filter="fade">
                                      <p:cBhvr>
                                        <p:cTn id="10" dur="500"/>
                                        <p:tgtEl>
                                          <p:spTgt spid="63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32">
                                            <p:txEl>
                                              <p:pRg st="2" end="2"/>
                                            </p:txEl>
                                          </p:spTgt>
                                        </p:tgtEl>
                                        <p:attrNameLst>
                                          <p:attrName>style.visibility</p:attrName>
                                        </p:attrNameLst>
                                      </p:cBhvr>
                                      <p:to>
                                        <p:strVal val="visible"/>
                                      </p:to>
                                    </p:set>
                                    <p:animEffect transition="in" filter="fade">
                                      <p:cBhvr>
                                        <p:cTn id="13" dur="500"/>
                                        <p:tgtEl>
                                          <p:spTgt spid="63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32">
                                            <p:txEl>
                                              <p:pRg st="3" end="3"/>
                                            </p:txEl>
                                          </p:spTgt>
                                        </p:tgtEl>
                                        <p:attrNameLst>
                                          <p:attrName>style.visibility</p:attrName>
                                        </p:attrNameLst>
                                      </p:cBhvr>
                                      <p:to>
                                        <p:strVal val="visible"/>
                                      </p:to>
                                    </p:set>
                                    <p:animEffect transition="in" filter="fade">
                                      <p:cBhvr>
                                        <p:cTn id="16" dur="500"/>
                                        <p:tgtEl>
                                          <p:spTgt spid="63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32">
                                            <p:txEl>
                                              <p:pRg st="4" end="4"/>
                                            </p:txEl>
                                          </p:spTgt>
                                        </p:tgtEl>
                                        <p:attrNameLst>
                                          <p:attrName>style.visibility</p:attrName>
                                        </p:attrNameLst>
                                      </p:cBhvr>
                                      <p:to>
                                        <p:strVal val="visible"/>
                                      </p:to>
                                    </p:set>
                                    <p:animEffect transition="in" filter="fade">
                                      <p:cBhvr>
                                        <p:cTn id="19" dur="500"/>
                                        <p:tgtEl>
                                          <p:spTgt spid="63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32">
                                            <p:txEl>
                                              <p:pRg st="5" end="5"/>
                                            </p:txEl>
                                          </p:spTgt>
                                        </p:tgtEl>
                                        <p:attrNameLst>
                                          <p:attrName>style.visibility</p:attrName>
                                        </p:attrNameLst>
                                      </p:cBhvr>
                                      <p:to>
                                        <p:strVal val="visible"/>
                                      </p:to>
                                    </p:set>
                                    <p:animEffect transition="in" filter="fade">
                                      <p:cBhvr>
                                        <p:cTn id="22" dur="500"/>
                                        <p:tgtEl>
                                          <p:spTgt spid="63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32">
                                            <p:txEl>
                                              <p:pRg st="6" end="6"/>
                                            </p:txEl>
                                          </p:spTgt>
                                        </p:tgtEl>
                                        <p:attrNameLst>
                                          <p:attrName>style.visibility</p:attrName>
                                        </p:attrNameLst>
                                      </p:cBhvr>
                                      <p:to>
                                        <p:strVal val="visible"/>
                                      </p:to>
                                    </p:set>
                                    <p:animEffect transition="in" filter="fade">
                                      <p:cBhvr>
                                        <p:cTn id="25" dur="500"/>
                                        <p:tgtEl>
                                          <p:spTgt spid="63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32">
                                            <p:txEl>
                                              <p:pRg st="7" end="7"/>
                                            </p:txEl>
                                          </p:spTgt>
                                        </p:tgtEl>
                                        <p:attrNameLst>
                                          <p:attrName>style.visibility</p:attrName>
                                        </p:attrNameLst>
                                      </p:cBhvr>
                                      <p:to>
                                        <p:strVal val="visible"/>
                                      </p:to>
                                    </p:set>
                                    <p:animEffect transition="in" filter="fade">
                                      <p:cBhvr>
                                        <p:cTn id="28" dur="500"/>
                                        <p:tgtEl>
                                          <p:spTgt spid="63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32">
                                            <p:txEl>
                                              <p:pRg st="8" end="8"/>
                                            </p:txEl>
                                          </p:spTgt>
                                        </p:tgtEl>
                                        <p:attrNameLst>
                                          <p:attrName>style.visibility</p:attrName>
                                        </p:attrNameLst>
                                      </p:cBhvr>
                                      <p:to>
                                        <p:strVal val="visible"/>
                                      </p:to>
                                    </p:set>
                                    <p:animEffect transition="in" filter="fade">
                                      <p:cBhvr>
                                        <p:cTn id="31" dur="500"/>
                                        <p:tgtEl>
                                          <p:spTgt spid="632">
                                            <p:txEl>
                                              <p:pRg st="8" end="8"/>
                                            </p:txEl>
                                          </p:spTgt>
                                        </p:tgtEl>
                                      </p:cBhvr>
                                    </p:animEffect>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633"/>
                                        </p:tgtEl>
                                        <p:attrNameLst>
                                          <p:attrName>style.visibility</p:attrName>
                                        </p:attrNameLst>
                                      </p:cBhvr>
                                      <p:to>
                                        <p:strVal val="visible"/>
                                      </p:to>
                                    </p:set>
                                    <p:anim calcmode="lin" valueType="num">
                                      <p:cBhvr additive="base">
                                        <p:cTn id="35" dur="750"/>
                                        <p:tgtEl>
                                          <p:spTgt spid="633"/>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34"/>
                                        </p:tgtEl>
                                        <p:attrNameLst>
                                          <p:attrName>style.visibility</p:attrName>
                                        </p:attrNameLst>
                                      </p:cBhvr>
                                      <p:to>
                                        <p:strVal val="visible"/>
                                      </p:to>
                                    </p:set>
                                    <p:anim calcmode="lin" valueType="num">
                                      <p:cBhvr additive="base">
                                        <p:cTn id="38" dur="750"/>
                                        <p:tgtEl>
                                          <p:spTgt spid="634"/>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35"/>
                                        </p:tgtEl>
                                        <p:attrNameLst>
                                          <p:attrName>style.visibility</p:attrName>
                                        </p:attrNameLst>
                                      </p:cBhvr>
                                      <p:to>
                                        <p:strVal val="visible"/>
                                      </p:to>
                                    </p:set>
                                    <p:anim calcmode="lin" valueType="num">
                                      <p:cBhvr additive="base">
                                        <p:cTn id="41" dur="750"/>
                                        <p:tgtEl>
                                          <p:spTgt spid="635"/>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36"/>
                                        </p:tgtEl>
                                        <p:attrNameLst>
                                          <p:attrName>style.visibility</p:attrName>
                                        </p:attrNameLst>
                                      </p:cBhvr>
                                      <p:to>
                                        <p:strVal val="visible"/>
                                      </p:to>
                                    </p:set>
                                    <p:anim calcmode="lin" valueType="num">
                                      <p:cBhvr additive="base">
                                        <p:cTn id="44" dur="750"/>
                                        <p:tgtEl>
                                          <p:spTgt spid="636"/>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37"/>
                                        </p:tgtEl>
                                        <p:attrNameLst>
                                          <p:attrName>style.visibility</p:attrName>
                                        </p:attrNameLst>
                                      </p:cBhvr>
                                      <p:to>
                                        <p:strVal val="visible"/>
                                      </p:to>
                                    </p:set>
                                    <p:anim calcmode="lin" valueType="num">
                                      <p:cBhvr additive="base">
                                        <p:cTn id="47" dur="750"/>
                                        <p:tgtEl>
                                          <p:spTgt spid="637"/>
                                        </p:tgtEl>
                                        <p:attrNameLst>
                                          <p:attrName>ppt_y</p:attrName>
                                        </p:attrNameLst>
                                      </p:cBhvr>
                                      <p:tavLst>
                                        <p:tav tm="0">
                                          <p:val>
                                            <p:strVal val="#ppt_y+1"/>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638"/>
                                        </p:tgtEl>
                                        <p:attrNameLst>
                                          <p:attrName>style.visibility</p:attrName>
                                        </p:attrNameLst>
                                      </p:cBhvr>
                                      <p:to>
                                        <p:strVal val="visible"/>
                                      </p:to>
                                    </p:set>
                                    <p:anim calcmode="lin" valueType="num">
                                      <p:cBhvr additive="base">
                                        <p:cTn id="50" dur="750"/>
                                        <p:tgtEl>
                                          <p:spTgt spid="638"/>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39"/>
                                        </p:tgtEl>
                                        <p:attrNameLst>
                                          <p:attrName>style.visibility</p:attrName>
                                        </p:attrNameLst>
                                      </p:cBhvr>
                                      <p:to>
                                        <p:strVal val="visible"/>
                                      </p:to>
                                    </p:set>
                                    <p:anim calcmode="lin" valueType="num">
                                      <p:cBhvr additive="base">
                                        <p:cTn id="53" dur="750"/>
                                        <p:tgtEl>
                                          <p:spTgt spid="639"/>
                                        </p:tgtEl>
                                        <p:attrNameLst>
                                          <p:attrName>ppt_y</p:attrName>
                                        </p:attrNameLst>
                                      </p:cBhvr>
                                      <p:tavLst>
                                        <p:tav tm="0">
                                          <p:val>
                                            <p:strVal val="#ppt_y+1"/>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640"/>
                                        </p:tgtEl>
                                        <p:attrNameLst>
                                          <p:attrName>style.visibility</p:attrName>
                                        </p:attrNameLst>
                                      </p:cBhvr>
                                      <p:to>
                                        <p:strVal val="visible"/>
                                      </p:to>
                                    </p:set>
                                    <p:anim calcmode="lin" valueType="num">
                                      <p:cBhvr additive="base">
                                        <p:cTn id="56" dur="750"/>
                                        <p:tgtEl>
                                          <p:spTgt spid="640"/>
                                        </p:tgtEl>
                                        <p:attrNameLst>
                                          <p:attrName>ppt_y</p:attrName>
                                        </p:attrNameLst>
                                      </p:cBhvr>
                                      <p:tavLst>
                                        <p:tav tm="0">
                                          <p:val>
                                            <p:strVal val="#ppt_y+1"/>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41"/>
                                        </p:tgtEl>
                                        <p:attrNameLst>
                                          <p:attrName>style.visibility</p:attrName>
                                        </p:attrNameLst>
                                      </p:cBhvr>
                                      <p:to>
                                        <p:strVal val="visible"/>
                                      </p:to>
                                    </p:set>
                                    <p:anim calcmode="lin" valueType="num">
                                      <p:cBhvr additive="base">
                                        <p:cTn id="59" dur="750"/>
                                        <p:tgtEl>
                                          <p:spTgt spid="641"/>
                                        </p:tgtEl>
                                        <p:attrNameLst>
                                          <p:attrName>ppt_y</p:attrName>
                                        </p:attrNameLst>
                                      </p:cBhvr>
                                      <p:tavLst>
                                        <p:tav tm="0">
                                          <p:val>
                                            <p:strVal val="#ppt_y+1"/>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642"/>
                                        </p:tgtEl>
                                        <p:attrNameLst>
                                          <p:attrName>style.visibility</p:attrName>
                                        </p:attrNameLst>
                                      </p:cBhvr>
                                      <p:to>
                                        <p:strVal val="visible"/>
                                      </p:to>
                                    </p:set>
                                    <p:anim calcmode="lin" valueType="num">
                                      <p:cBhvr additive="base">
                                        <p:cTn id="62" dur="750"/>
                                        <p:tgtEl>
                                          <p:spTgt spid="642"/>
                                        </p:tgtEl>
                                        <p:attrNameLst>
                                          <p:attrName>ppt_y</p:attrName>
                                        </p:attrNameLst>
                                      </p:cBhvr>
                                      <p:tavLst>
                                        <p:tav tm="0">
                                          <p:val>
                                            <p:strVal val="#ppt_y+1"/>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43"/>
                                        </p:tgtEl>
                                        <p:attrNameLst>
                                          <p:attrName>style.visibility</p:attrName>
                                        </p:attrNameLst>
                                      </p:cBhvr>
                                      <p:to>
                                        <p:strVal val="visible"/>
                                      </p:to>
                                    </p:set>
                                    <p:anim calcmode="lin" valueType="num">
                                      <p:cBhvr additive="base">
                                        <p:cTn id="65" dur="750"/>
                                        <p:tgtEl>
                                          <p:spTgt spid="643"/>
                                        </p:tgtEl>
                                        <p:attrNameLst>
                                          <p:attrName>ppt_y</p:attrName>
                                        </p:attrNameLst>
                                      </p:cBhvr>
                                      <p:tavLst>
                                        <p:tav tm="0">
                                          <p:val>
                                            <p:strVal val="#ppt_y+1"/>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644"/>
                                        </p:tgtEl>
                                        <p:attrNameLst>
                                          <p:attrName>style.visibility</p:attrName>
                                        </p:attrNameLst>
                                      </p:cBhvr>
                                      <p:to>
                                        <p:strVal val="visible"/>
                                      </p:to>
                                    </p:set>
                                    <p:anim calcmode="lin" valueType="num">
                                      <p:cBhvr additive="base">
                                        <p:cTn id="68" dur="750"/>
                                        <p:tgtEl>
                                          <p:spTgt spid="644"/>
                                        </p:tgtEl>
                                        <p:attrNameLst>
                                          <p:attrName>ppt_y</p:attrName>
                                        </p:attrNameLst>
                                      </p:cBhvr>
                                      <p:tavLst>
                                        <p:tav tm="0">
                                          <p:val>
                                            <p:strVal val="#ppt_y+1"/>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45"/>
                                        </p:tgtEl>
                                        <p:attrNameLst>
                                          <p:attrName>style.visibility</p:attrName>
                                        </p:attrNameLst>
                                      </p:cBhvr>
                                      <p:to>
                                        <p:strVal val="visible"/>
                                      </p:to>
                                    </p:set>
                                    <p:anim calcmode="lin" valueType="num">
                                      <p:cBhvr additive="base">
                                        <p:cTn id="71" dur="750"/>
                                        <p:tgtEl>
                                          <p:spTgt spid="645"/>
                                        </p:tgtEl>
                                        <p:attrNameLst>
                                          <p:attrName>ppt_y</p:attrName>
                                        </p:attrNameLst>
                                      </p:cBhvr>
                                      <p:tavLst>
                                        <p:tav tm="0">
                                          <p:val>
                                            <p:strVal val="#ppt_y+1"/>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646"/>
                                        </p:tgtEl>
                                        <p:attrNameLst>
                                          <p:attrName>style.visibility</p:attrName>
                                        </p:attrNameLst>
                                      </p:cBhvr>
                                      <p:to>
                                        <p:strVal val="visible"/>
                                      </p:to>
                                    </p:set>
                                    <p:anim calcmode="lin" valueType="num">
                                      <p:cBhvr additive="base">
                                        <p:cTn id="74" dur="750"/>
                                        <p:tgtEl>
                                          <p:spTgt spid="646"/>
                                        </p:tgtEl>
                                        <p:attrNameLst>
                                          <p:attrName>ppt_y</p:attrName>
                                        </p:attrNameLst>
                                      </p:cBhvr>
                                      <p:tavLst>
                                        <p:tav tm="0">
                                          <p:val>
                                            <p:strVal val="#ppt_y+1"/>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647"/>
                                        </p:tgtEl>
                                        <p:attrNameLst>
                                          <p:attrName>style.visibility</p:attrName>
                                        </p:attrNameLst>
                                      </p:cBhvr>
                                      <p:to>
                                        <p:strVal val="visible"/>
                                      </p:to>
                                    </p:set>
                                    <p:anim calcmode="lin" valueType="num">
                                      <p:cBhvr additive="base">
                                        <p:cTn id="77" dur="750"/>
                                        <p:tgtEl>
                                          <p:spTgt spid="647"/>
                                        </p:tgtEl>
                                        <p:attrNameLst>
                                          <p:attrName>ppt_y</p:attrName>
                                        </p:attrNameLst>
                                      </p:cBhvr>
                                      <p:tavLst>
                                        <p:tav tm="0">
                                          <p:val>
                                            <p:strVal val="#ppt_y+1"/>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648"/>
                                        </p:tgtEl>
                                        <p:attrNameLst>
                                          <p:attrName>style.visibility</p:attrName>
                                        </p:attrNameLst>
                                      </p:cBhvr>
                                      <p:to>
                                        <p:strVal val="visible"/>
                                      </p:to>
                                    </p:set>
                                    <p:anim calcmode="lin" valueType="num">
                                      <p:cBhvr additive="base">
                                        <p:cTn id="80" dur="750"/>
                                        <p:tgtEl>
                                          <p:spTgt spid="648"/>
                                        </p:tgtEl>
                                        <p:attrNameLst>
                                          <p:attrName>ppt_y</p:attrName>
                                        </p:attrNameLst>
                                      </p:cBhvr>
                                      <p:tavLst>
                                        <p:tav tm="0">
                                          <p:val>
                                            <p:strVal val="#ppt_y+1"/>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49"/>
                                        </p:tgtEl>
                                        <p:attrNameLst>
                                          <p:attrName>style.visibility</p:attrName>
                                        </p:attrNameLst>
                                      </p:cBhvr>
                                      <p:to>
                                        <p:strVal val="visible"/>
                                      </p:to>
                                    </p:set>
                                    <p:anim calcmode="lin" valueType="num">
                                      <p:cBhvr additive="base">
                                        <p:cTn id="83" dur="750"/>
                                        <p:tgtEl>
                                          <p:spTgt spid="649"/>
                                        </p:tgtEl>
                                        <p:attrNameLst>
                                          <p:attrName>ppt_y</p:attrName>
                                        </p:attrNameLst>
                                      </p:cBhvr>
                                      <p:tavLst>
                                        <p:tav tm="0">
                                          <p:val>
                                            <p:strVal val="#ppt_y+1"/>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650"/>
                                        </p:tgtEl>
                                        <p:attrNameLst>
                                          <p:attrName>style.visibility</p:attrName>
                                        </p:attrNameLst>
                                      </p:cBhvr>
                                      <p:to>
                                        <p:strVal val="visible"/>
                                      </p:to>
                                    </p:set>
                                    <p:anim calcmode="lin" valueType="num">
                                      <p:cBhvr additive="base">
                                        <p:cTn id="86" dur="750"/>
                                        <p:tgtEl>
                                          <p:spTgt spid="650"/>
                                        </p:tgtEl>
                                        <p:attrNameLst>
                                          <p:attrName>ppt_y</p:attrName>
                                        </p:attrNameLst>
                                      </p:cBhvr>
                                      <p:tavLst>
                                        <p:tav tm="0">
                                          <p:val>
                                            <p:strVal val="#ppt_y+1"/>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651"/>
                                        </p:tgtEl>
                                        <p:attrNameLst>
                                          <p:attrName>style.visibility</p:attrName>
                                        </p:attrNameLst>
                                      </p:cBhvr>
                                      <p:to>
                                        <p:strVal val="visible"/>
                                      </p:to>
                                    </p:set>
                                    <p:anim calcmode="lin" valueType="num">
                                      <p:cBhvr additive="base">
                                        <p:cTn id="89" dur="750"/>
                                        <p:tgtEl>
                                          <p:spTgt spid="651"/>
                                        </p:tgtEl>
                                        <p:attrNameLst>
                                          <p:attrName>ppt_y</p:attrName>
                                        </p:attrNameLst>
                                      </p:cBhvr>
                                      <p:tavLst>
                                        <p:tav tm="0">
                                          <p:val>
                                            <p:strVal val="#ppt_y+1"/>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652"/>
                                        </p:tgtEl>
                                        <p:attrNameLst>
                                          <p:attrName>style.visibility</p:attrName>
                                        </p:attrNameLst>
                                      </p:cBhvr>
                                      <p:to>
                                        <p:strVal val="visible"/>
                                      </p:to>
                                    </p:set>
                                    <p:anim calcmode="lin" valueType="num">
                                      <p:cBhvr additive="base">
                                        <p:cTn id="92" dur="750"/>
                                        <p:tgtEl>
                                          <p:spTgt spid="652"/>
                                        </p:tgtEl>
                                        <p:attrNameLst>
                                          <p:attrName>ppt_y</p:attrName>
                                        </p:attrNameLst>
                                      </p:cBhvr>
                                      <p:tavLst>
                                        <p:tav tm="0">
                                          <p:val>
                                            <p:strVal val="#ppt_y+1"/>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653"/>
                                        </p:tgtEl>
                                        <p:attrNameLst>
                                          <p:attrName>style.visibility</p:attrName>
                                        </p:attrNameLst>
                                      </p:cBhvr>
                                      <p:to>
                                        <p:strVal val="visible"/>
                                      </p:to>
                                    </p:set>
                                    <p:anim calcmode="lin" valueType="num">
                                      <p:cBhvr additive="base">
                                        <p:cTn id="95" dur="750"/>
                                        <p:tgtEl>
                                          <p:spTgt spid="653"/>
                                        </p:tgtEl>
                                        <p:attrNameLst>
                                          <p:attrName>ppt_y</p:attrName>
                                        </p:attrNameLst>
                                      </p:cBhvr>
                                      <p:tavLst>
                                        <p:tav tm="0">
                                          <p:val>
                                            <p:strVal val="#ppt_y+1"/>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654"/>
                                        </p:tgtEl>
                                        <p:attrNameLst>
                                          <p:attrName>style.visibility</p:attrName>
                                        </p:attrNameLst>
                                      </p:cBhvr>
                                      <p:to>
                                        <p:strVal val="visible"/>
                                      </p:to>
                                    </p:set>
                                    <p:anim calcmode="lin" valueType="num">
                                      <p:cBhvr additive="base">
                                        <p:cTn id="98" dur="750"/>
                                        <p:tgtEl>
                                          <p:spTgt spid="654"/>
                                        </p:tgtEl>
                                        <p:attrNameLst>
                                          <p:attrName>ppt_y</p:attrName>
                                        </p:attrNameLst>
                                      </p:cBhvr>
                                      <p:tavLst>
                                        <p:tav tm="0">
                                          <p:val>
                                            <p:strVal val="#ppt_y+1"/>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655"/>
                                        </p:tgtEl>
                                        <p:attrNameLst>
                                          <p:attrName>style.visibility</p:attrName>
                                        </p:attrNameLst>
                                      </p:cBhvr>
                                      <p:to>
                                        <p:strVal val="visible"/>
                                      </p:to>
                                    </p:set>
                                    <p:anim calcmode="lin" valueType="num">
                                      <p:cBhvr additive="base">
                                        <p:cTn id="101" dur="750"/>
                                        <p:tgtEl>
                                          <p:spTgt spid="655"/>
                                        </p:tgtEl>
                                        <p:attrNameLst>
                                          <p:attrName>ppt_y</p:attrName>
                                        </p:attrNameLst>
                                      </p:cBhvr>
                                      <p:tavLst>
                                        <p:tav tm="0">
                                          <p:val>
                                            <p:strVal val="#ppt_y+1"/>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656"/>
                                        </p:tgtEl>
                                        <p:attrNameLst>
                                          <p:attrName>style.visibility</p:attrName>
                                        </p:attrNameLst>
                                      </p:cBhvr>
                                      <p:to>
                                        <p:strVal val="visible"/>
                                      </p:to>
                                    </p:set>
                                    <p:anim calcmode="lin" valueType="num">
                                      <p:cBhvr additive="base">
                                        <p:cTn id="104" dur="750"/>
                                        <p:tgtEl>
                                          <p:spTgt spid="656"/>
                                        </p:tgtEl>
                                        <p:attrNameLst>
                                          <p:attrName>ppt_y</p:attrName>
                                        </p:attrNameLst>
                                      </p:cBhvr>
                                      <p:tavLst>
                                        <p:tav tm="0">
                                          <p:val>
                                            <p:strVal val="#ppt_y+1"/>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657"/>
                                        </p:tgtEl>
                                        <p:attrNameLst>
                                          <p:attrName>style.visibility</p:attrName>
                                        </p:attrNameLst>
                                      </p:cBhvr>
                                      <p:to>
                                        <p:strVal val="visible"/>
                                      </p:to>
                                    </p:set>
                                    <p:anim calcmode="lin" valueType="num">
                                      <p:cBhvr additive="base">
                                        <p:cTn id="107" dur="750"/>
                                        <p:tgtEl>
                                          <p:spTgt spid="657"/>
                                        </p:tgtEl>
                                        <p:attrNameLst>
                                          <p:attrName>ppt_y</p:attrName>
                                        </p:attrNameLst>
                                      </p:cBhvr>
                                      <p:tavLst>
                                        <p:tav tm="0">
                                          <p:val>
                                            <p:strVal val="#ppt_y+1"/>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658"/>
                                        </p:tgtEl>
                                        <p:attrNameLst>
                                          <p:attrName>style.visibility</p:attrName>
                                        </p:attrNameLst>
                                      </p:cBhvr>
                                      <p:to>
                                        <p:strVal val="visible"/>
                                      </p:to>
                                    </p:set>
                                    <p:anim calcmode="lin" valueType="num">
                                      <p:cBhvr additive="base">
                                        <p:cTn id="110" dur="750"/>
                                        <p:tgtEl>
                                          <p:spTgt spid="658"/>
                                        </p:tgtEl>
                                        <p:attrNameLst>
                                          <p:attrName>ppt_y</p:attrName>
                                        </p:attrNameLst>
                                      </p:cBhvr>
                                      <p:tavLst>
                                        <p:tav tm="0">
                                          <p:val>
                                            <p:strVal val="#ppt_y+1"/>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659"/>
                                        </p:tgtEl>
                                        <p:attrNameLst>
                                          <p:attrName>style.visibility</p:attrName>
                                        </p:attrNameLst>
                                      </p:cBhvr>
                                      <p:to>
                                        <p:strVal val="visible"/>
                                      </p:to>
                                    </p:set>
                                    <p:anim calcmode="lin" valueType="num">
                                      <p:cBhvr additive="base">
                                        <p:cTn id="113" dur="750"/>
                                        <p:tgtEl>
                                          <p:spTgt spid="659"/>
                                        </p:tgtEl>
                                        <p:attrNameLst>
                                          <p:attrName>ppt_y</p:attrName>
                                        </p:attrNameLst>
                                      </p:cBhvr>
                                      <p:tavLst>
                                        <p:tav tm="0">
                                          <p:val>
                                            <p:strVal val="#ppt_y+1"/>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660"/>
                                        </p:tgtEl>
                                        <p:attrNameLst>
                                          <p:attrName>style.visibility</p:attrName>
                                        </p:attrNameLst>
                                      </p:cBhvr>
                                      <p:to>
                                        <p:strVal val="visible"/>
                                      </p:to>
                                    </p:set>
                                    <p:anim calcmode="lin" valueType="num">
                                      <p:cBhvr additive="base">
                                        <p:cTn id="116" dur="750"/>
                                        <p:tgtEl>
                                          <p:spTgt spid="660"/>
                                        </p:tgtEl>
                                        <p:attrNameLst>
                                          <p:attrName>ppt_y</p:attrName>
                                        </p:attrNameLst>
                                      </p:cBhvr>
                                      <p:tavLst>
                                        <p:tav tm="0">
                                          <p:val>
                                            <p:strVal val="#ppt_y+1"/>
                                          </p:val>
                                        </p:tav>
                                        <p:tav tm="100000">
                                          <p:val>
                                            <p:strVal val="#ppt_y"/>
                                          </p:val>
                                        </p:tav>
                                      </p:tavLst>
                                    </p:anim>
                                  </p:childTnLst>
                                </p:cTn>
                              </p:par>
                            </p:childTnLst>
                          </p:cTn>
                        </p:par>
                        <p:par>
                          <p:cTn id="117" fill="hold">
                            <p:stCondLst>
                              <p:cond delay="1250"/>
                            </p:stCondLst>
                            <p:childTnLst>
                              <p:par>
                                <p:cTn id="118" presetID="10" presetClass="entr" presetSubtype="0" fill="hold" nodeType="afterEffect">
                                  <p:stCondLst>
                                    <p:cond delay="0"/>
                                  </p:stCondLst>
                                  <p:childTnLst>
                                    <p:set>
                                      <p:cBhvr>
                                        <p:cTn id="119" dur="1" fill="hold">
                                          <p:stCondLst>
                                            <p:cond delay="0"/>
                                          </p:stCondLst>
                                        </p:cTn>
                                        <p:tgtEl>
                                          <p:spTgt spid="661">
                                            <p:txEl>
                                              <p:pRg st="0" end="0"/>
                                            </p:txEl>
                                          </p:spTgt>
                                        </p:tgtEl>
                                        <p:attrNameLst>
                                          <p:attrName>style.visibility</p:attrName>
                                        </p:attrNameLst>
                                      </p:cBhvr>
                                      <p:to>
                                        <p:strVal val="visible"/>
                                      </p:to>
                                    </p:set>
                                    <p:animEffect transition="in" filter="fade">
                                      <p:cBhvr>
                                        <p:cTn id="120" dur="500"/>
                                        <p:tgtEl>
                                          <p:spTgt spid="661">
                                            <p:txEl>
                                              <p:pRg st="0" end="0"/>
                                            </p:txEl>
                                          </p:spTgt>
                                        </p:tgtEl>
                                      </p:cBhvr>
                                    </p:animEffect>
                                  </p:childTnLst>
                                </p:cTn>
                              </p:par>
                            </p:childTnLst>
                          </p:cTn>
                        </p:par>
                        <p:par>
                          <p:cTn id="121" fill="hold">
                            <p:stCondLst>
                              <p:cond delay="1750"/>
                            </p:stCondLst>
                            <p:childTnLst>
                              <p:par>
                                <p:cTn id="122" presetID="10" presetClass="entr" presetSubtype="0" fill="hold" nodeType="afterEffect">
                                  <p:stCondLst>
                                    <p:cond delay="0"/>
                                  </p:stCondLst>
                                  <p:childTnLst>
                                    <p:set>
                                      <p:cBhvr>
                                        <p:cTn id="123" dur="1" fill="hold">
                                          <p:stCondLst>
                                            <p:cond delay="0"/>
                                          </p:stCondLst>
                                        </p:cTn>
                                        <p:tgtEl>
                                          <p:spTgt spid="661">
                                            <p:txEl>
                                              <p:pRg st="1" end="1"/>
                                            </p:txEl>
                                          </p:spTgt>
                                        </p:tgtEl>
                                        <p:attrNameLst>
                                          <p:attrName>style.visibility</p:attrName>
                                        </p:attrNameLst>
                                      </p:cBhvr>
                                      <p:to>
                                        <p:strVal val="visible"/>
                                      </p:to>
                                    </p:set>
                                    <p:animEffect transition="in" filter="fade">
                                      <p:cBhvr>
                                        <p:cTn id="124" dur="500"/>
                                        <p:tgtEl>
                                          <p:spTgt spid="661">
                                            <p:txEl>
                                              <p:pRg st="1" end="1"/>
                                            </p:txEl>
                                          </p:spTgt>
                                        </p:tgtEl>
                                      </p:cBhvr>
                                    </p:animEffect>
                                  </p:childTnLst>
                                </p:cTn>
                              </p:par>
                            </p:childTnLst>
                          </p:cTn>
                        </p:par>
                        <p:par>
                          <p:cTn id="125" fill="hold">
                            <p:stCondLst>
                              <p:cond delay="2250"/>
                            </p:stCondLst>
                            <p:childTnLst>
                              <p:par>
                                <p:cTn id="126" presetID="10" presetClass="entr" presetSubtype="0" fill="hold" nodeType="afterEffect">
                                  <p:stCondLst>
                                    <p:cond delay="0"/>
                                  </p:stCondLst>
                                  <p:childTnLst>
                                    <p:set>
                                      <p:cBhvr>
                                        <p:cTn id="127" dur="1" fill="hold">
                                          <p:stCondLst>
                                            <p:cond delay="0"/>
                                          </p:stCondLst>
                                        </p:cTn>
                                        <p:tgtEl>
                                          <p:spTgt spid="661">
                                            <p:txEl>
                                              <p:pRg st="2" end="2"/>
                                            </p:txEl>
                                          </p:spTgt>
                                        </p:tgtEl>
                                        <p:attrNameLst>
                                          <p:attrName>style.visibility</p:attrName>
                                        </p:attrNameLst>
                                      </p:cBhvr>
                                      <p:to>
                                        <p:strVal val="visible"/>
                                      </p:to>
                                    </p:set>
                                    <p:animEffect transition="in" filter="fade">
                                      <p:cBhvr>
                                        <p:cTn id="128" dur="500"/>
                                        <p:tgtEl>
                                          <p:spTgt spid="661">
                                            <p:txEl>
                                              <p:pRg st="2" end="2"/>
                                            </p:txEl>
                                          </p:spTgt>
                                        </p:tgtEl>
                                      </p:cBhvr>
                                    </p:animEffect>
                                  </p:childTnLst>
                                </p:cTn>
                              </p:par>
                            </p:childTnLst>
                          </p:cTn>
                        </p:par>
                        <p:par>
                          <p:cTn id="129" fill="hold">
                            <p:stCondLst>
                              <p:cond delay="2750"/>
                            </p:stCondLst>
                            <p:childTnLst>
                              <p:par>
                                <p:cTn id="130" presetID="10" presetClass="entr" presetSubtype="0" fill="hold" nodeType="afterEffect">
                                  <p:stCondLst>
                                    <p:cond delay="0"/>
                                  </p:stCondLst>
                                  <p:childTnLst>
                                    <p:set>
                                      <p:cBhvr>
                                        <p:cTn id="131" dur="1" fill="hold">
                                          <p:stCondLst>
                                            <p:cond delay="0"/>
                                          </p:stCondLst>
                                        </p:cTn>
                                        <p:tgtEl>
                                          <p:spTgt spid="661">
                                            <p:txEl>
                                              <p:pRg st="3" end="3"/>
                                            </p:txEl>
                                          </p:spTgt>
                                        </p:tgtEl>
                                        <p:attrNameLst>
                                          <p:attrName>style.visibility</p:attrName>
                                        </p:attrNameLst>
                                      </p:cBhvr>
                                      <p:to>
                                        <p:strVal val="visible"/>
                                      </p:to>
                                    </p:set>
                                    <p:animEffect transition="in" filter="fade">
                                      <p:cBhvr>
                                        <p:cTn id="132" dur="500"/>
                                        <p:tgtEl>
                                          <p:spTgt spid="661">
                                            <p:txEl>
                                              <p:pRg st="3" end="3"/>
                                            </p:txEl>
                                          </p:spTgt>
                                        </p:tgtEl>
                                      </p:cBhvr>
                                    </p:animEffect>
                                  </p:childTnLst>
                                </p:cTn>
                              </p:par>
                            </p:childTnLst>
                          </p:cTn>
                        </p:par>
                        <p:par>
                          <p:cTn id="133" fill="hold">
                            <p:stCondLst>
                              <p:cond delay="3250"/>
                            </p:stCondLst>
                            <p:childTnLst>
                              <p:par>
                                <p:cTn id="134" presetID="10" presetClass="entr" presetSubtype="0" fill="hold" nodeType="afterEffect">
                                  <p:stCondLst>
                                    <p:cond delay="0"/>
                                  </p:stCondLst>
                                  <p:childTnLst>
                                    <p:set>
                                      <p:cBhvr>
                                        <p:cTn id="135" dur="1" fill="hold">
                                          <p:stCondLst>
                                            <p:cond delay="0"/>
                                          </p:stCondLst>
                                        </p:cTn>
                                        <p:tgtEl>
                                          <p:spTgt spid="661">
                                            <p:txEl>
                                              <p:pRg st="4" end="4"/>
                                            </p:txEl>
                                          </p:spTgt>
                                        </p:tgtEl>
                                        <p:attrNameLst>
                                          <p:attrName>style.visibility</p:attrName>
                                        </p:attrNameLst>
                                      </p:cBhvr>
                                      <p:to>
                                        <p:strVal val="visible"/>
                                      </p:to>
                                    </p:set>
                                    <p:animEffect transition="in" filter="fade">
                                      <p:cBhvr>
                                        <p:cTn id="136" dur="500"/>
                                        <p:tgtEl>
                                          <p:spTgt spid="661">
                                            <p:txEl>
                                              <p:pRg st="4" end="4"/>
                                            </p:txEl>
                                          </p:spTgt>
                                        </p:tgtEl>
                                      </p:cBhvr>
                                    </p:animEffect>
                                  </p:childTnLst>
                                </p:cTn>
                              </p:par>
                            </p:childTnLst>
                          </p:cTn>
                        </p:par>
                        <p:par>
                          <p:cTn id="137" fill="hold">
                            <p:stCondLst>
                              <p:cond delay="3750"/>
                            </p:stCondLst>
                            <p:childTnLst>
                              <p:par>
                                <p:cTn id="138" presetID="10" presetClass="entr" presetSubtype="0" fill="hold" nodeType="afterEffect">
                                  <p:stCondLst>
                                    <p:cond delay="0"/>
                                  </p:stCondLst>
                                  <p:childTnLst>
                                    <p:set>
                                      <p:cBhvr>
                                        <p:cTn id="139" dur="1" fill="hold">
                                          <p:stCondLst>
                                            <p:cond delay="0"/>
                                          </p:stCondLst>
                                        </p:cTn>
                                        <p:tgtEl>
                                          <p:spTgt spid="661">
                                            <p:txEl>
                                              <p:pRg st="5" end="5"/>
                                            </p:txEl>
                                          </p:spTgt>
                                        </p:tgtEl>
                                        <p:attrNameLst>
                                          <p:attrName>style.visibility</p:attrName>
                                        </p:attrNameLst>
                                      </p:cBhvr>
                                      <p:to>
                                        <p:strVal val="visible"/>
                                      </p:to>
                                    </p:set>
                                    <p:animEffect transition="in" filter="fade">
                                      <p:cBhvr>
                                        <p:cTn id="140" dur="500"/>
                                        <p:tgtEl>
                                          <p:spTgt spid="661">
                                            <p:txEl>
                                              <p:pRg st="5" end="5"/>
                                            </p:txEl>
                                          </p:spTgt>
                                        </p:tgtEl>
                                      </p:cBhvr>
                                    </p:animEffect>
                                  </p:childTnLst>
                                </p:cTn>
                              </p:par>
                            </p:childTnLst>
                          </p:cTn>
                        </p:par>
                        <p:par>
                          <p:cTn id="141" fill="hold">
                            <p:stCondLst>
                              <p:cond delay="4250"/>
                            </p:stCondLst>
                            <p:childTnLst>
                              <p:par>
                                <p:cTn id="142" presetID="10" presetClass="entr" presetSubtype="0" fill="hold" nodeType="afterEffect">
                                  <p:stCondLst>
                                    <p:cond delay="0"/>
                                  </p:stCondLst>
                                  <p:childTnLst>
                                    <p:set>
                                      <p:cBhvr>
                                        <p:cTn id="143" dur="1" fill="hold">
                                          <p:stCondLst>
                                            <p:cond delay="0"/>
                                          </p:stCondLst>
                                        </p:cTn>
                                        <p:tgtEl>
                                          <p:spTgt spid="661">
                                            <p:txEl>
                                              <p:pRg st="6" end="6"/>
                                            </p:txEl>
                                          </p:spTgt>
                                        </p:tgtEl>
                                        <p:attrNameLst>
                                          <p:attrName>style.visibility</p:attrName>
                                        </p:attrNameLst>
                                      </p:cBhvr>
                                      <p:to>
                                        <p:strVal val="visible"/>
                                      </p:to>
                                    </p:set>
                                    <p:animEffect transition="in" filter="fade">
                                      <p:cBhvr>
                                        <p:cTn id="144" dur="500"/>
                                        <p:tgtEl>
                                          <p:spTgt spid="661">
                                            <p:txEl>
                                              <p:pRg st="6" end="6"/>
                                            </p:txEl>
                                          </p:spTgt>
                                        </p:tgtEl>
                                      </p:cBhvr>
                                    </p:animEffect>
                                  </p:childTnLst>
                                </p:cTn>
                              </p:par>
                            </p:childTnLst>
                          </p:cTn>
                        </p:par>
                        <p:par>
                          <p:cTn id="145" fill="hold">
                            <p:stCondLst>
                              <p:cond delay="4750"/>
                            </p:stCondLst>
                            <p:childTnLst>
                              <p:par>
                                <p:cTn id="146" presetID="10" presetClass="entr" presetSubtype="0" fill="hold" nodeType="afterEffect">
                                  <p:stCondLst>
                                    <p:cond delay="0"/>
                                  </p:stCondLst>
                                  <p:childTnLst>
                                    <p:set>
                                      <p:cBhvr>
                                        <p:cTn id="147" dur="1" fill="hold">
                                          <p:stCondLst>
                                            <p:cond delay="0"/>
                                          </p:stCondLst>
                                        </p:cTn>
                                        <p:tgtEl>
                                          <p:spTgt spid="661">
                                            <p:txEl>
                                              <p:pRg st="7" end="7"/>
                                            </p:txEl>
                                          </p:spTgt>
                                        </p:tgtEl>
                                        <p:attrNameLst>
                                          <p:attrName>style.visibility</p:attrName>
                                        </p:attrNameLst>
                                      </p:cBhvr>
                                      <p:to>
                                        <p:strVal val="visible"/>
                                      </p:to>
                                    </p:set>
                                    <p:animEffect transition="in" filter="fade">
                                      <p:cBhvr>
                                        <p:cTn id="148" dur="500"/>
                                        <p:tgtEl>
                                          <p:spTgt spid="661">
                                            <p:txEl>
                                              <p:pRg st="7" end="7"/>
                                            </p:txEl>
                                          </p:spTgt>
                                        </p:tgtEl>
                                      </p:cBhvr>
                                    </p:animEffect>
                                  </p:childTnLst>
                                </p:cTn>
                              </p:par>
                            </p:childTnLst>
                          </p:cTn>
                        </p:par>
                        <p:par>
                          <p:cTn id="149" fill="hold">
                            <p:stCondLst>
                              <p:cond delay="5250"/>
                            </p:stCondLst>
                            <p:childTnLst>
                              <p:par>
                                <p:cTn id="150" presetID="10" presetClass="entr" presetSubtype="0" fill="hold" nodeType="afterEffect">
                                  <p:stCondLst>
                                    <p:cond delay="0"/>
                                  </p:stCondLst>
                                  <p:childTnLst>
                                    <p:set>
                                      <p:cBhvr>
                                        <p:cTn id="151" dur="1" fill="hold">
                                          <p:stCondLst>
                                            <p:cond delay="0"/>
                                          </p:stCondLst>
                                        </p:cTn>
                                        <p:tgtEl>
                                          <p:spTgt spid="661">
                                            <p:txEl>
                                              <p:pRg st="8" end="8"/>
                                            </p:txEl>
                                          </p:spTgt>
                                        </p:tgtEl>
                                        <p:attrNameLst>
                                          <p:attrName>style.visibility</p:attrName>
                                        </p:attrNameLst>
                                      </p:cBhvr>
                                      <p:to>
                                        <p:strVal val="visible"/>
                                      </p:to>
                                    </p:set>
                                    <p:animEffect transition="in" filter="fade">
                                      <p:cBhvr>
                                        <p:cTn id="152" dur="500"/>
                                        <p:tgtEl>
                                          <p:spTgt spid="661">
                                            <p:txEl>
                                              <p:pRg st="8" end="8"/>
                                            </p:txEl>
                                          </p:spTgt>
                                        </p:tgtEl>
                                      </p:cBhvr>
                                    </p:animEffect>
                                  </p:childTnLst>
                                </p:cTn>
                              </p:par>
                              <p:par>
                                <p:cTn id="153" presetID="10" presetClass="entr" presetSubtype="0" fill="hold" nodeType="withEffect">
                                  <p:stCondLst>
                                    <p:cond delay="0"/>
                                  </p:stCondLst>
                                  <p:childTnLst>
                                    <p:set>
                                      <p:cBhvr>
                                        <p:cTn id="154" dur="1" fill="hold">
                                          <p:stCondLst>
                                            <p:cond delay="0"/>
                                          </p:stCondLst>
                                        </p:cTn>
                                        <p:tgtEl>
                                          <p:spTgt spid="662">
                                            <p:txEl>
                                              <p:pRg st="0" end="0"/>
                                            </p:txEl>
                                          </p:spTgt>
                                        </p:tgtEl>
                                        <p:attrNameLst>
                                          <p:attrName>style.visibility</p:attrName>
                                        </p:attrNameLst>
                                      </p:cBhvr>
                                      <p:to>
                                        <p:strVal val="visible"/>
                                      </p:to>
                                    </p:set>
                                    <p:animEffect transition="in" filter="fade">
                                      <p:cBhvr>
                                        <p:cTn id="155" dur="500"/>
                                        <p:tgtEl>
                                          <p:spTgt spid="662">
                                            <p:txEl>
                                              <p:pRg st="0" end="0"/>
                                            </p:txEl>
                                          </p:spTgt>
                                        </p:tgtEl>
                                      </p:cBhvr>
                                    </p:animEffect>
                                  </p:childTnLst>
                                </p:cTn>
                              </p:par>
                              <p:par>
                                <p:cTn id="156" presetID="10" presetClass="entr" presetSubtype="0" fill="hold" nodeType="withEffect">
                                  <p:stCondLst>
                                    <p:cond delay="0"/>
                                  </p:stCondLst>
                                  <p:childTnLst>
                                    <p:set>
                                      <p:cBhvr>
                                        <p:cTn id="157" dur="1" fill="hold">
                                          <p:stCondLst>
                                            <p:cond delay="0"/>
                                          </p:stCondLst>
                                        </p:cTn>
                                        <p:tgtEl>
                                          <p:spTgt spid="662">
                                            <p:txEl>
                                              <p:pRg st="1" end="1"/>
                                            </p:txEl>
                                          </p:spTgt>
                                        </p:tgtEl>
                                        <p:attrNameLst>
                                          <p:attrName>style.visibility</p:attrName>
                                        </p:attrNameLst>
                                      </p:cBhvr>
                                      <p:to>
                                        <p:strVal val="visible"/>
                                      </p:to>
                                    </p:set>
                                    <p:animEffect transition="in" filter="fade">
                                      <p:cBhvr>
                                        <p:cTn id="158" dur="500"/>
                                        <p:tgtEl>
                                          <p:spTgt spid="662">
                                            <p:txEl>
                                              <p:pRg st="1" end="1"/>
                                            </p:txEl>
                                          </p:spTgt>
                                        </p:tgtEl>
                                      </p:cBhvr>
                                    </p:animEffect>
                                  </p:childTnLst>
                                </p:cTn>
                              </p:par>
                              <p:par>
                                <p:cTn id="159" presetID="10" presetClass="entr" presetSubtype="0" fill="hold" nodeType="withEffect">
                                  <p:stCondLst>
                                    <p:cond delay="0"/>
                                  </p:stCondLst>
                                  <p:childTnLst>
                                    <p:set>
                                      <p:cBhvr>
                                        <p:cTn id="160" dur="1" fill="hold">
                                          <p:stCondLst>
                                            <p:cond delay="0"/>
                                          </p:stCondLst>
                                        </p:cTn>
                                        <p:tgtEl>
                                          <p:spTgt spid="662">
                                            <p:txEl>
                                              <p:pRg st="2" end="2"/>
                                            </p:txEl>
                                          </p:spTgt>
                                        </p:tgtEl>
                                        <p:attrNameLst>
                                          <p:attrName>style.visibility</p:attrName>
                                        </p:attrNameLst>
                                      </p:cBhvr>
                                      <p:to>
                                        <p:strVal val="visible"/>
                                      </p:to>
                                    </p:set>
                                    <p:animEffect transition="in" filter="fade">
                                      <p:cBhvr>
                                        <p:cTn id="161" dur="500"/>
                                        <p:tgtEl>
                                          <p:spTgt spid="662">
                                            <p:txEl>
                                              <p:pRg st="2" end="2"/>
                                            </p:txEl>
                                          </p:spTgt>
                                        </p:tgtEl>
                                      </p:cBhvr>
                                    </p:animEffect>
                                  </p:childTnLst>
                                </p:cTn>
                              </p:par>
                              <p:par>
                                <p:cTn id="162" presetID="10" presetClass="entr" presetSubtype="0" fill="hold" nodeType="withEffect">
                                  <p:stCondLst>
                                    <p:cond delay="0"/>
                                  </p:stCondLst>
                                  <p:childTnLst>
                                    <p:set>
                                      <p:cBhvr>
                                        <p:cTn id="163" dur="1" fill="hold">
                                          <p:stCondLst>
                                            <p:cond delay="0"/>
                                          </p:stCondLst>
                                        </p:cTn>
                                        <p:tgtEl>
                                          <p:spTgt spid="662">
                                            <p:txEl>
                                              <p:pRg st="3" end="3"/>
                                            </p:txEl>
                                          </p:spTgt>
                                        </p:tgtEl>
                                        <p:attrNameLst>
                                          <p:attrName>style.visibility</p:attrName>
                                        </p:attrNameLst>
                                      </p:cBhvr>
                                      <p:to>
                                        <p:strVal val="visible"/>
                                      </p:to>
                                    </p:set>
                                    <p:animEffect transition="in" filter="fade">
                                      <p:cBhvr>
                                        <p:cTn id="164" dur="500"/>
                                        <p:tgtEl>
                                          <p:spTgt spid="662">
                                            <p:txEl>
                                              <p:pRg st="3" end="3"/>
                                            </p:txEl>
                                          </p:spTgt>
                                        </p:tgtEl>
                                      </p:cBhvr>
                                    </p:animEffect>
                                  </p:childTnLst>
                                </p:cTn>
                              </p:par>
                              <p:par>
                                <p:cTn id="165" presetID="10" presetClass="entr" presetSubtype="0" fill="hold" nodeType="withEffect">
                                  <p:stCondLst>
                                    <p:cond delay="0"/>
                                  </p:stCondLst>
                                  <p:childTnLst>
                                    <p:set>
                                      <p:cBhvr>
                                        <p:cTn id="166" dur="1" fill="hold">
                                          <p:stCondLst>
                                            <p:cond delay="0"/>
                                          </p:stCondLst>
                                        </p:cTn>
                                        <p:tgtEl>
                                          <p:spTgt spid="662">
                                            <p:txEl>
                                              <p:pRg st="4" end="4"/>
                                            </p:txEl>
                                          </p:spTgt>
                                        </p:tgtEl>
                                        <p:attrNameLst>
                                          <p:attrName>style.visibility</p:attrName>
                                        </p:attrNameLst>
                                      </p:cBhvr>
                                      <p:to>
                                        <p:strVal val="visible"/>
                                      </p:to>
                                    </p:set>
                                    <p:animEffect transition="in" filter="fade">
                                      <p:cBhvr>
                                        <p:cTn id="167" dur="500"/>
                                        <p:tgtEl>
                                          <p:spTgt spid="662">
                                            <p:txEl>
                                              <p:pRg st="4" end="4"/>
                                            </p:txEl>
                                          </p:spTgt>
                                        </p:tgtEl>
                                      </p:cBhvr>
                                    </p:animEffect>
                                  </p:childTnLst>
                                </p:cTn>
                              </p:par>
                              <p:par>
                                <p:cTn id="168" presetID="10" presetClass="entr" presetSubtype="0" fill="hold" nodeType="withEffect">
                                  <p:stCondLst>
                                    <p:cond delay="0"/>
                                  </p:stCondLst>
                                  <p:childTnLst>
                                    <p:set>
                                      <p:cBhvr>
                                        <p:cTn id="169" dur="1" fill="hold">
                                          <p:stCondLst>
                                            <p:cond delay="0"/>
                                          </p:stCondLst>
                                        </p:cTn>
                                        <p:tgtEl>
                                          <p:spTgt spid="662">
                                            <p:txEl>
                                              <p:pRg st="5" end="5"/>
                                            </p:txEl>
                                          </p:spTgt>
                                        </p:tgtEl>
                                        <p:attrNameLst>
                                          <p:attrName>style.visibility</p:attrName>
                                        </p:attrNameLst>
                                      </p:cBhvr>
                                      <p:to>
                                        <p:strVal val="visible"/>
                                      </p:to>
                                    </p:set>
                                    <p:animEffect transition="in" filter="fade">
                                      <p:cBhvr>
                                        <p:cTn id="170" dur="500"/>
                                        <p:tgtEl>
                                          <p:spTgt spid="662">
                                            <p:txEl>
                                              <p:pRg st="5" end="5"/>
                                            </p:txEl>
                                          </p:spTgt>
                                        </p:tgtEl>
                                      </p:cBhvr>
                                    </p:animEffect>
                                  </p:childTnLst>
                                </p:cTn>
                              </p:par>
                              <p:par>
                                <p:cTn id="171" presetID="10" presetClass="entr" presetSubtype="0" fill="hold" nodeType="withEffect">
                                  <p:stCondLst>
                                    <p:cond delay="0"/>
                                  </p:stCondLst>
                                  <p:childTnLst>
                                    <p:set>
                                      <p:cBhvr>
                                        <p:cTn id="172" dur="1" fill="hold">
                                          <p:stCondLst>
                                            <p:cond delay="0"/>
                                          </p:stCondLst>
                                        </p:cTn>
                                        <p:tgtEl>
                                          <p:spTgt spid="662">
                                            <p:txEl>
                                              <p:pRg st="6" end="6"/>
                                            </p:txEl>
                                          </p:spTgt>
                                        </p:tgtEl>
                                        <p:attrNameLst>
                                          <p:attrName>style.visibility</p:attrName>
                                        </p:attrNameLst>
                                      </p:cBhvr>
                                      <p:to>
                                        <p:strVal val="visible"/>
                                      </p:to>
                                    </p:set>
                                    <p:animEffect transition="in" filter="fade">
                                      <p:cBhvr>
                                        <p:cTn id="173" dur="500"/>
                                        <p:tgtEl>
                                          <p:spTgt spid="662">
                                            <p:txEl>
                                              <p:pRg st="6" end="6"/>
                                            </p:txEl>
                                          </p:spTgt>
                                        </p:tgtEl>
                                      </p:cBhvr>
                                    </p:animEffect>
                                  </p:childTnLst>
                                </p:cTn>
                              </p:par>
                              <p:par>
                                <p:cTn id="174" presetID="10" presetClass="entr" presetSubtype="0" fill="hold" nodeType="withEffect">
                                  <p:stCondLst>
                                    <p:cond delay="0"/>
                                  </p:stCondLst>
                                  <p:childTnLst>
                                    <p:set>
                                      <p:cBhvr>
                                        <p:cTn id="175" dur="1" fill="hold">
                                          <p:stCondLst>
                                            <p:cond delay="0"/>
                                          </p:stCondLst>
                                        </p:cTn>
                                        <p:tgtEl>
                                          <p:spTgt spid="662">
                                            <p:txEl>
                                              <p:pRg st="7" end="7"/>
                                            </p:txEl>
                                          </p:spTgt>
                                        </p:tgtEl>
                                        <p:attrNameLst>
                                          <p:attrName>style.visibility</p:attrName>
                                        </p:attrNameLst>
                                      </p:cBhvr>
                                      <p:to>
                                        <p:strVal val="visible"/>
                                      </p:to>
                                    </p:set>
                                    <p:animEffect transition="in" filter="fade">
                                      <p:cBhvr>
                                        <p:cTn id="176" dur="500"/>
                                        <p:tgtEl>
                                          <p:spTgt spid="662">
                                            <p:txEl>
                                              <p:pRg st="7" end="7"/>
                                            </p:txEl>
                                          </p:spTgt>
                                        </p:tgtEl>
                                      </p:cBhvr>
                                    </p:animEffect>
                                  </p:childTnLst>
                                </p:cTn>
                              </p:par>
                              <p:par>
                                <p:cTn id="177" presetID="10" presetClass="entr" presetSubtype="0" fill="hold" nodeType="withEffect">
                                  <p:stCondLst>
                                    <p:cond delay="0"/>
                                  </p:stCondLst>
                                  <p:childTnLst>
                                    <p:set>
                                      <p:cBhvr>
                                        <p:cTn id="178" dur="1" fill="hold">
                                          <p:stCondLst>
                                            <p:cond delay="0"/>
                                          </p:stCondLst>
                                        </p:cTn>
                                        <p:tgtEl>
                                          <p:spTgt spid="662">
                                            <p:txEl>
                                              <p:pRg st="8" end="8"/>
                                            </p:txEl>
                                          </p:spTgt>
                                        </p:tgtEl>
                                        <p:attrNameLst>
                                          <p:attrName>style.visibility</p:attrName>
                                        </p:attrNameLst>
                                      </p:cBhvr>
                                      <p:to>
                                        <p:strVal val="visible"/>
                                      </p:to>
                                    </p:set>
                                    <p:animEffect transition="in" filter="fade">
                                      <p:cBhvr>
                                        <p:cTn id="179" dur="500"/>
                                        <p:tgtEl>
                                          <p:spTgt spid="662">
                                            <p:txEl>
                                              <p:pRg st="8" end="8"/>
                                            </p:txEl>
                                          </p:spTgt>
                                        </p:tgtEl>
                                      </p:cBhvr>
                                    </p:animEffect>
                                  </p:childTnLst>
                                </p:cTn>
                              </p:par>
                              <p:par>
                                <p:cTn id="180" presetID="10" presetClass="entr" presetSubtype="0" fill="hold" nodeType="withEffect">
                                  <p:stCondLst>
                                    <p:cond delay="0"/>
                                  </p:stCondLst>
                                  <p:childTnLst>
                                    <p:set>
                                      <p:cBhvr>
                                        <p:cTn id="181" dur="1" fill="hold">
                                          <p:stCondLst>
                                            <p:cond delay="0"/>
                                          </p:stCondLst>
                                        </p:cTn>
                                        <p:tgtEl>
                                          <p:spTgt spid="664">
                                            <p:txEl>
                                              <p:pRg st="0" end="0"/>
                                            </p:txEl>
                                          </p:spTgt>
                                        </p:tgtEl>
                                        <p:attrNameLst>
                                          <p:attrName>style.visibility</p:attrName>
                                        </p:attrNameLst>
                                      </p:cBhvr>
                                      <p:to>
                                        <p:strVal val="visible"/>
                                      </p:to>
                                    </p:set>
                                    <p:animEffect transition="in" filter="fade">
                                      <p:cBhvr>
                                        <p:cTn id="182" dur="500"/>
                                        <p:tgtEl>
                                          <p:spTgt spid="664">
                                            <p:txEl>
                                              <p:pRg st="0" end="0"/>
                                            </p:txEl>
                                          </p:spTgt>
                                        </p:tgtEl>
                                      </p:cBhvr>
                                    </p:animEffect>
                                  </p:childTnLst>
                                </p:cTn>
                              </p:par>
                              <p:par>
                                <p:cTn id="183" presetID="10" presetClass="entr" presetSubtype="0" fill="hold" nodeType="withEffect">
                                  <p:stCondLst>
                                    <p:cond delay="0"/>
                                  </p:stCondLst>
                                  <p:childTnLst>
                                    <p:set>
                                      <p:cBhvr>
                                        <p:cTn id="184" dur="1" fill="hold">
                                          <p:stCondLst>
                                            <p:cond delay="0"/>
                                          </p:stCondLst>
                                        </p:cTn>
                                        <p:tgtEl>
                                          <p:spTgt spid="664">
                                            <p:txEl>
                                              <p:pRg st="1" end="1"/>
                                            </p:txEl>
                                          </p:spTgt>
                                        </p:tgtEl>
                                        <p:attrNameLst>
                                          <p:attrName>style.visibility</p:attrName>
                                        </p:attrNameLst>
                                      </p:cBhvr>
                                      <p:to>
                                        <p:strVal val="visible"/>
                                      </p:to>
                                    </p:set>
                                    <p:animEffect transition="in" filter="fade">
                                      <p:cBhvr>
                                        <p:cTn id="185" dur="500"/>
                                        <p:tgtEl>
                                          <p:spTgt spid="664">
                                            <p:txEl>
                                              <p:pRg st="1" end="1"/>
                                            </p:txEl>
                                          </p:spTgt>
                                        </p:tgtEl>
                                      </p:cBhvr>
                                    </p:animEffect>
                                  </p:childTnLst>
                                </p:cTn>
                              </p:par>
                              <p:par>
                                <p:cTn id="186" presetID="10" presetClass="entr" presetSubtype="0" fill="hold" nodeType="withEffect">
                                  <p:stCondLst>
                                    <p:cond delay="0"/>
                                  </p:stCondLst>
                                  <p:childTnLst>
                                    <p:set>
                                      <p:cBhvr>
                                        <p:cTn id="187" dur="1" fill="hold">
                                          <p:stCondLst>
                                            <p:cond delay="0"/>
                                          </p:stCondLst>
                                        </p:cTn>
                                        <p:tgtEl>
                                          <p:spTgt spid="664">
                                            <p:txEl>
                                              <p:pRg st="2" end="2"/>
                                            </p:txEl>
                                          </p:spTgt>
                                        </p:tgtEl>
                                        <p:attrNameLst>
                                          <p:attrName>style.visibility</p:attrName>
                                        </p:attrNameLst>
                                      </p:cBhvr>
                                      <p:to>
                                        <p:strVal val="visible"/>
                                      </p:to>
                                    </p:set>
                                    <p:animEffect transition="in" filter="fade">
                                      <p:cBhvr>
                                        <p:cTn id="188" dur="500"/>
                                        <p:tgtEl>
                                          <p:spTgt spid="664">
                                            <p:txEl>
                                              <p:pRg st="2" end="2"/>
                                            </p:txEl>
                                          </p:spTgt>
                                        </p:tgtEl>
                                      </p:cBhvr>
                                    </p:animEffect>
                                  </p:childTnLst>
                                </p:cTn>
                              </p:par>
                              <p:par>
                                <p:cTn id="189" presetID="10" presetClass="entr" presetSubtype="0" fill="hold" nodeType="withEffect">
                                  <p:stCondLst>
                                    <p:cond delay="0"/>
                                  </p:stCondLst>
                                  <p:childTnLst>
                                    <p:set>
                                      <p:cBhvr>
                                        <p:cTn id="190" dur="1" fill="hold">
                                          <p:stCondLst>
                                            <p:cond delay="0"/>
                                          </p:stCondLst>
                                        </p:cTn>
                                        <p:tgtEl>
                                          <p:spTgt spid="664">
                                            <p:txEl>
                                              <p:pRg st="3" end="3"/>
                                            </p:txEl>
                                          </p:spTgt>
                                        </p:tgtEl>
                                        <p:attrNameLst>
                                          <p:attrName>style.visibility</p:attrName>
                                        </p:attrNameLst>
                                      </p:cBhvr>
                                      <p:to>
                                        <p:strVal val="visible"/>
                                      </p:to>
                                    </p:set>
                                    <p:animEffect transition="in" filter="fade">
                                      <p:cBhvr>
                                        <p:cTn id="191" dur="500"/>
                                        <p:tgtEl>
                                          <p:spTgt spid="664">
                                            <p:txEl>
                                              <p:pRg st="3" end="3"/>
                                            </p:txEl>
                                          </p:spTgt>
                                        </p:tgtEl>
                                      </p:cBhvr>
                                    </p:animEffect>
                                  </p:childTnLst>
                                </p:cTn>
                              </p:par>
                              <p:par>
                                <p:cTn id="192" presetID="10" presetClass="entr" presetSubtype="0" fill="hold" nodeType="withEffect">
                                  <p:stCondLst>
                                    <p:cond delay="0"/>
                                  </p:stCondLst>
                                  <p:childTnLst>
                                    <p:set>
                                      <p:cBhvr>
                                        <p:cTn id="193" dur="1" fill="hold">
                                          <p:stCondLst>
                                            <p:cond delay="0"/>
                                          </p:stCondLst>
                                        </p:cTn>
                                        <p:tgtEl>
                                          <p:spTgt spid="664">
                                            <p:txEl>
                                              <p:pRg st="4" end="4"/>
                                            </p:txEl>
                                          </p:spTgt>
                                        </p:tgtEl>
                                        <p:attrNameLst>
                                          <p:attrName>style.visibility</p:attrName>
                                        </p:attrNameLst>
                                      </p:cBhvr>
                                      <p:to>
                                        <p:strVal val="visible"/>
                                      </p:to>
                                    </p:set>
                                    <p:animEffect transition="in" filter="fade">
                                      <p:cBhvr>
                                        <p:cTn id="194" dur="500"/>
                                        <p:tgtEl>
                                          <p:spTgt spid="664">
                                            <p:txEl>
                                              <p:pRg st="4" end="4"/>
                                            </p:txEl>
                                          </p:spTgt>
                                        </p:tgtEl>
                                      </p:cBhvr>
                                    </p:animEffect>
                                  </p:childTnLst>
                                </p:cTn>
                              </p:par>
                              <p:par>
                                <p:cTn id="195" presetID="10" presetClass="entr" presetSubtype="0" fill="hold" nodeType="withEffect">
                                  <p:stCondLst>
                                    <p:cond delay="0"/>
                                  </p:stCondLst>
                                  <p:childTnLst>
                                    <p:set>
                                      <p:cBhvr>
                                        <p:cTn id="196" dur="1" fill="hold">
                                          <p:stCondLst>
                                            <p:cond delay="0"/>
                                          </p:stCondLst>
                                        </p:cTn>
                                        <p:tgtEl>
                                          <p:spTgt spid="664">
                                            <p:txEl>
                                              <p:pRg st="5" end="5"/>
                                            </p:txEl>
                                          </p:spTgt>
                                        </p:tgtEl>
                                        <p:attrNameLst>
                                          <p:attrName>style.visibility</p:attrName>
                                        </p:attrNameLst>
                                      </p:cBhvr>
                                      <p:to>
                                        <p:strVal val="visible"/>
                                      </p:to>
                                    </p:set>
                                    <p:animEffect transition="in" filter="fade">
                                      <p:cBhvr>
                                        <p:cTn id="197" dur="500"/>
                                        <p:tgtEl>
                                          <p:spTgt spid="664">
                                            <p:txEl>
                                              <p:pRg st="5" end="5"/>
                                            </p:txEl>
                                          </p:spTgt>
                                        </p:tgtEl>
                                      </p:cBhvr>
                                    </p:animEffect>
                                  </p:childTnLst>
                                </p:cTn>
                              </p:par>
                              <p:par>
                                <p:cTn id="198" presetID="10" presetClass="entr" presetSubtype="0" fill="hold" nodeType="withEffect">
                                  <p:stCondLst>
                                    <p:cond delay="0"/>
                                  </p:stCondLst>
                                  <p:childTnLst>
                                    <p:set>
                                      <p:cBhvr>
                                        <p:cTn id="199" dur="1" fill="hold">
                                          <p:stCondLst>
                                            <p:cond delay="0"/>
                                          </p:stCondLst>
                                        </p:cTn>
                                        <p:tgtEl>
                                          <p:spTgt spid="664">
                                            <p:txEl>
                                              <p:pRg st="6" end="6"/>
                                            </p:txEl>
                                          </p:spTgt>
                                        </p:tgtEl>
                                        <p:attrNameLst>
                                          <p:attrName>style.visibility</p:attrName>
                                        </p:attrNameLst>
                                      </p:cBhvr>
                                      <p:to>
                                        <p:strVal val="visible"/>
                                      </p:to>
                                    </p:set>
                                    <p:animEffect transition="in" filter="fade">
                                      <p:cBhvr>
                                        <p:cTn id="200" dur="500"/>
                                        <p:tgtEl>
                                          <p:spTgt spid="664">
                                            <p:txEl>
                                              <p:pRg st="6" end="6"/>
                                            </p:txEl>
                                          </p:spTgt>
                                        </p:tgtEl>
                                      </p:cBhvr>
                                    </p:animEffect>
                                  </p:childTnLst>
                                </p:cTn>
                              </p:par>
                              <p:par>
                                <p:cTn id="201" presetID="10" presetClass="entr" presetSubtype="0" fill="hold" nodeType="withEffect">
                                  <p:stCondLst>
                                    <p:cond delay="0"/>
                                  </p:stCondLst>
                                  <p:childTnLst>
                                    <p:set>
                                      <p:cBhvr>
                                        <p:cTn id="202" dur="1" fill="hold">
                                          <p:stCondLst>
                                            <p:cond delay="0"/>
                                          </p:stCondLst>
                                        </p:cTn>
                                        <p:tgtEl>
                                          <p:spTgt spid="664">
                                            <p:txEl>
                                              <p:pRg st="7" end="7"/>
                                            </p:txEl>
                                          </p:spTgt>
                                        </p:tgtEl>
                                        <p:attrNameLst>
                                          <p:attrName>style.visibility</p:attrName>
                                        </p:attrNameLst>
                                      </p:cBhvr>
                                      <p:to>
                                        <p:strVal val="visible"/>
                                      </p:to>
                                    </p:set>
                                    <p:animEffect transition="in" filter="fade">
                                      <p:cBhvr>
                                        <p:cTn id="203" dur="500"/>
                                        <p:tgtEl>
                                          <p:spTgt spid="664">
                                            <p:txEl>
                                              <p:pRg st="7" end="7"/>
                                            </p:txEl>
                                          </p:spTgt>
                                        </p:tgtEl>
                                      </p:cBhvr>
                                    </p:animEffect>
                                  </p:childTnLst>
                                </p:cTn>
                              </p:par>
                              <p:par>
                                <p:cTn id="204" presetID="10" presetClass="entr" presetSubtype="0" fill="hold" nodeType="withEffect">
                                  <p:stCondLst>
                                    <p:cond delay="0"/>
                                  </p:stCondLst>
                                  <p:childTnLst>
                                    <p:set>
                                      <p:cBhvr>
                                        <p:cTn id="205" dur="1" fill="hold">
                                          <p:stCondLst>
                                            <p:cond delay="0"/>
                                          </p:stCondLst>
                                        </p:cTn>
                                        <p:tgtEl>
                                          <p:spTgt spid="664">
                                            <p:txEl>
                                              <p:pRg st="8" end="8"/>
                                            </p:txEl>
                                          </p:spTgt>
                                        </p:tgtEl>
                                        <p:attrNameLst>
                                          <p:attrName>style.visibility</p:attrName>
                                        </p:attrNameLst>
                                      </p:cBhvr>
                                      <p:to>
                                        <p:strVal val="visible"/>
                                      </p:to>
                                    </p:set>
                                    <p:animEffect transition="in" filter="fade">
                                      <p:cBhvr>
                                        <p:cTn id="206" dur="500"/>
                                        <p:tgtEl>
                                          <p:spTgt spid="664">
                                            <p:txEl>
                                              <p:pRg st="8" end="8"/>
                                            </p:txEl>
                                          </p:spTgt>
                                        </p:tgtEl>
                                      </p:cBhvr>
                                    </p:animEffect>
                                  </p:childTnLst>
                                </p:cTn>
                              </p:par>
                              <p:par>
                                <p:cTn id="207" presetID="10" presetClass="entr" presetSubtype="0" fill="hold" nodeType="withEffect">
                                  <p:stCondLst>
                                    <p:cond delay="0"/>
                                  </p:stCondLst>
                                  <p:childTnLst>
                                    <p:set>
                                      <p:cBhvr>
                                        <p:cTn id="208" dur="1" fill="hold">
                                          <p:stCondLst>
                                            <p:cond delay="0"/>
                                          </p:stCondLst>
                                        </p:cTn>
                                        <p:tgtEl>
                                          <p:spTgt spid="663">
                                            <p:txEl>
                                              <p:pRg st="0" end="0"/>
                                            </p:txEl>
                                          </p:spTgt>
                                        </p:tgtEl>
                                        <p:attrNameLst>
                                          <p:attrName>style.visibility</p:attrName>
                                        </p:attrNameLst>
                                      </p:cBhvr>
                                      <p:to>
                                        <p:strVal val="visible"/>
                                      </p:to>
                                    </p:set>
                                    <p:animEffect transition="in" filter="fade">
                                      <p:cBhvr>
                                        <p:cTn id="209" dur="500"/>
                                        <p:tgtEl>
                                          <p:spTgt spid="663">
                                            <p:txEl>
                                              <p:pRg st="0" end="0"/>
                                            </p:txEl>
                                          </p:spTgt>
                                        </p:tgtEl>
                                      </p:cBhvr>
                                    </p:animEffect>
                                  </p:childTnLst>
                                </p:cTn>
                              </p:par>
                              <p:par>
                                <p:cTn id="210" presetID="10" presetClass="entr" presetSubtype="0" fill="hold" nodeType="withEffect">
                                  <p:stCondLst>
                                    <p:cond delay="0"/>
                                  </p:stCondLst>
                                  <p:childTnLst>
                                    <p:set>
                                      <p:cBhvr>
                                        <p:cTn id="211" dur="1" fill="hold">
                                          <p:stCondLst>
                                            <p:cond delay="0"/>
                                          </p:stCondLst>
                                        </p:cTn>
                                        <p:tgtEl>
                                          <p:spTgt spid="663">
                                            <p:txEl>
                                              <p:pRg st="1" end="1"/>
                                            </p:txEl>
                                          </p:spTgt>
                                        </p:tgtEl>
                                        <p:attrNameLst>
                                          <p:attrName>style.visibility</p:attrName>
                                        </p:attrNameLst>
                                      </p:cBhvr>
                                      <p:to>
                                        <p:strVal val="visible"/>
                                      </p:to>
                                    </p:set>
                                    <p:animEffect transition="in" filter="fade">
                                      <p:cBhvr>
                                        <p:cTn id="212" dur="500"/>
                                        <p:tgtEl>
                                          <p:spTgt spid="663">
                                            <p:txEl>
                                              <p:pRg st="1" end="1"/>
                                            </p:txEl>
                                          </p:spTgt>
                                        </p:tgtEl>
                                      </p:cBhvr>
                                    </p:animEffect>
                                  </p:childTnLst>
                                </p:cTn>
                              </p:par>
                              <p:par>
                                <p:cTn id="213" presetID="10" presetClass="entr" presetSubtype="0" fill="hold" nodeType="withEffect">
                                  <p:stCondLst>
                                    <p:cond delay="0"/>
                                  </p:stCondLst>
                                  <p:childTnLst>
                                    <p:set>
                                      <p:cBhvr>
                                        <p:cTn id="214" dur="1" fill="hold">
                                          <p:stCondLst>
                                            <p:cond delay="0"/>
                                          </p:stCondLst>
                                        </p:cTn>
                                        <p:tgtEl>
                                          <p:spTgt spid="663">
                                            <p:txEl>
                                              <p:pRg st="2" end="2"/>
                                            </p:txEl>
                                          </p:spTgt>
                                        </p:tgtEl>
                                        <p:attrNameLst>
                                          <p:attrName>style.visibility</p:attrName>
                                        </p:attrNameLst>
                                      </p:cBhvr>
                                      <p:to>
                                        <p:strVal val="visible"/>
                                      </p:to>
                                    </p:set>
                                    <p:animEffect transition="in" filter="fade">
                                      <p:cBhvr>
                                        <p:cTn id="215" dur="500"/>
                                        <p:tgtEl>
                                          <p:spTgt spid="663">
                                            <p:txEl>
                                              <p:pRg st="2" end="2"/>
                                            </p:txEl>
                                          </p:spTgt>
                                        </p:tgtEl>
                                      </p:cBhvr>
                                    </p:animEffect>
                                  </p:childTnLst>
                                </p:cTn>
                              </p:par>
                              <p:par>
                                <p:cTn id="216" presetID="10" presetClass="entr" presetSubtype="0" fill="hold" nodeType="withEffect">
                                  <p:stCondLst>
                                    <p:cond delay="0"/>
                                  </p:stCondLst>
                                  <p:childTnLst>
                                    <p:set>
                                      <p:cBhvr>
                                        <p:cTn id="217" dur="1" fill="hold">
                                          <p:stCondLst>
                                            <p:cond delay="0"/>
                                          </p:stCondLst>
                                        </p:cTn>
                                        <p:tgtEl>
                                          <p:spTgt spid="663">
                                            <p:txEl>
                                              <p:pRg st="3" end="3"/>
                                            </p:txEl>
                                          </p:spTgt>
                                        </p:tgtEl>
                                        <p:attrNameLst>
                                          <p:attrName>style.visibility</p:attrName>
                                        </p:attrNameLst>
                                      </p:cBhvr>
                                      <p:to>
                                        <p:strVal val="visible"/>
                                      </p:to>
                                    </p:set>
                                    <p:animEffect transition="in" filter="fade">
                                      <p:cBhvr>
                                        <p:cTn id="218" dur="500"/>
                                        <p:tgtEl>
                                          <p:spTgt spid="663">
                                            <p:txEl>
                                              <p:pRg st="3" end="3"/>
                                            </p:txEl>
                                          </p:spTgt>
                                        </p:tgtEl>
                                      </p:cBhvr>
                                    </p:animEffect>
                                  </p:childTnLst>
                                </p:cTn>
                              </p:par>
                              <p:par>
                                <p:cTn id="219" presetID="10" presetClass="entr" presetSubtype="0" fill="hold" nodeType="withEffect">
                                  <p:stCondLst>
                                    <p:cond delay="0"/>
                                  </p:stCondLst>
                                  <p:childTnLst>
                                    <p:set>
                                      <p:cBhvr>
                                        <p:cTn id="220" dur="1" fill="hold">
                                          <p:stCondLst>
                                            <p:cond delay="0"/>
                                          </p:stCondLst>
                                        </p:cTn>
                                        <p:tgtEl>
                                          <p:spTgt spid="663">
                                            <p:txEl>
                                              <p:pRg st="4" end="4"/>
                                            </p:txEl>
                                          </p:spTgt>
                                        </p:tgtEl>
                                        <p:attrNameLst>
                                          <p:attrName>style.visibility</p:attrName>
                                        </p:attrNameLst>
                                      </p:cBhvr>
                                      <p:to>
                                        <p:strVal val="visible"/>
                                      </p:to>
                                    </p:set>
                                    <p:animEffect transition="in" filter="fade">
                                      <p:cBhvr>
                                        <p:cTn id="221" dur="500"/>
                                        <p:tgtEl>
                                          <p:spTgt spid="663">
                                            <p:txEl>
                                              <p:pRg st="4" end="4"/>
                                            </p:txEl>
                                          </p:spTgt>
                                        </p:tgtEl>
                                      </p:cBhvr>
                                    </p:animEffect>
                                  </p:childTnLst>
                                </p:cTn>
                              </p:par>
                              <p:par>
                                <p:cTn id="222" presetID="10" presetClass="entr" presetSubtype="0" fill="hold" nodeType="withEffect">
                                  <p:stCondLst>
                                    <p:cond delay="0"/>
                                  </p:stCondLst>
                                  <p:childTnLst>
                                    <p:set>
                                      <p:cBhvr>
                                        <p:cTn id="223" dur="1" fill="hold">
                                          <p:stCondLst>
                                            <p:cond delay="0"/>
                                          </p:stCondLst>
                                        </p:cTn>
                                        <p:tgtEl>
                                          <p:spTgt spid="663">
                                            <p:txEl>
                                              <p:pRg st="5" end="5"/>
                                            </p:txEl>
                                          </p:spTgt>
                                        </p:tgtEl>
                                        <p:attrNameLst>
                                          <p:attrName>style.visibility</p:attrName>
                                        </p:attrNameLst>
                                      </p:cBhvr>
                                      <p:to>
                                        <p:strVal val="visible"/>
                                      </p:to>
                                    </p:set>
                                    <p:animEffect transition="in" filter="fade">
                                      <p:cBhvr>
                                        <p:cTn id="224" dur="500"/>
                                        <p:tgtEl>
                                          <p:spTgt spid="663">
                                            <p:txEl>
                                              <p:pRg st="5" end="5"/>
                                            </p:txEl>
                                          </p:spTgt>
                                        </p:tgtEl>
                                      </p:cBhvr>
                                    </p:animEffect>
                                  </p:childTnLst>
                                </p:cTn>
                              </p:par>
                              <p:par>
                                <p:cTn id="225" presetID="10" presetClass="entr" presetSubtype="0" fill="hold" nodeType="withEffect">
                                  <p:stCondLst>
                                    <p:cond delay="0"/>
                                  </p:stCondLst>
                                  <p:childTnLst>
                                    <p:set>
                                      <p:cBhvr>
                                        <p:cTn id="226" dur="1" fill="hold">
                                          <p:stCondLst>
                                            <p:cond delay="0"/>
                                          </p:stCondLst>
                                        </p:cTn>
                                        <p:tgtEl>
                                          <p:spTgt spid="663">
                                            <p:txEl>
                                              <p:pRg st="6" end="6"/>
                                            </p:txEl>
                                          </p:spTgt>
                                        </p:tgtEl>
                                        <p:attrNameLst>
                                          <p:attrName>style.visibility</p:attrName>
                                        </p:attrNameLst>
                                      </p:cBhvr>
                                      <p:to>
                                        <p:strVal val="visible"/>
                                      </p:to>
                                    </p:set>
                                    <p:animEffect transition="in" filter="fade">
                                      <p:cBhvr>
                                        <p:cTn id="227" dur="500"/>
                                        <p:tgtEl>
                                          <p:spTgt spid="663">
                                            <p:txEl>
                                              <p:pRg st="6" end="6"/>
                                            </p:txEl>
                                          </p:spTgt>
                                        </p:tgtEl>
                                      </p:cBhvr>
                                    </p:animEffect>
                                  </p:childTnLst>
                                </p:cTn>
                              </p:par>
                              <p:par>
                                <p:cTn id="228" presetID="10" presetClass="entr" presetSubtype="0" fill="hold" nodeType="withEffect">
                                  <p:stCondLst>
                                    <p:cond delay="0"/>
                                  </p:stCondLst>
                                  <p:childTnLst>
                                    <p:set>
                                      <p:cBhvr>
                                        <p:cTn id="229" dur="1" fill="hold">
                                          <p:stCondLst>
                                            <p:cond delay="0"/>
                                          </p:stCondLst>
                                        </p:cTn>
                                        <p:tgtEl>
                                          <p:spTgt spid="663">
                                            <p:txEl>
                                              <p:pRg st="7" end="7"/>
                                            </p:txEl>
                                          </p:spTgt>
                                        </p:tgtEl>
                                        <p:attrNameLst>
                                          <p:attrName>style.visibility</p:attrName>
                                        </p:attrNameLst>
                                      </p:cBhvr>
                                      <p:to>
                                        <p:strVal val="visible"/>
                                      </p:to>
                                    </p:set>
                                    <p:animEffect transition="in" filter="fade">
                                      <p:cBhvr>
                                        <p:cTn id="230" dur="500"/>
                                        <p:tgtEl>
                                          <p:spTgt spid="663">
                                            <p:txEl>
                                              <p:pRg st="7" end="7"/>
                                            </p:txEl>
                                          </p:spTgt>
                                        </p:tgtEl>
                                      </p:cBhvr>
                                    </p:animEffect>
                                  </p:childTnLst>
                                </p:cTn>
                              </p:par>
                              <p:par>
                                <p:cTn id="231" presetID="10" presetClass="entr" presetSubtype="0" fill="hold" nodeType="withEffect">
                                  <p:stCondLst>
                                    <p:cond delay="0"/>
                                  </p:stCondLst>
                                  <p:childTnLst>
                                    <p:set>
                                      <p:cBhvr>
                                        <p:cTn id="232" dur="1" fill="hold">
                                          <p:stCondLst>
                                            <p:cond delay="0"/>
                                          </p:stCondLst>
                                        </p:cTn>
                                        <p:tgtEl>
                                          <p:spTgt spid="663">
                                            <p:txEl>
                                              <p:pRg st="8" end="8"/>
                                            </p:txEl>
                                          </p:spTgt>
                                        </p:tgtEl>
                                        <p:attrNameLst>
                                          <p:attrName>style.visibility</p:attrName>
                                        </p:attrNameLst>
                                      </p:cBhvr>
                                      <p:to>
                                        <p:strVal val="visible"/>
                                      </p:to>
                                    </p:set>
                                    <p:animEffect transition="in" filter="fade">
                                      <p:cBhvr>
                                        <p:cTn id="233" dur="500"/>
                                        <p:tgtEl>
                                          <p:spTgt spid="663">
                                            <p:txEl>
                                              <p:pRg st="8" end="8"/>
                                            </p:txEl>
                                          </p:spTgt>
                                        </p:tgtEl>
                                      </p:cBhvr>
                                    </p:animEffect>
                                  </p:childTnLst>
                                </p:cTn>
                              </p:par>
                              <p:par>
                                <p:cTn id="234" presetID="10" presetClass="entr" presetSubtype="0" fill="hold" nodeType="withEffect">
                                  <p:stCondLst>
                                    <p:cond delay="0"/>
                                  </p:stCondLst>
                                  <p:childTnLst>
                                    <p:set>
                                      <p:cBhvr>
                                        <p:cTn id="235" dur="1" fill="hold">
                                          <p:stCondLst>
                                            <p:cond delay="0"/>
                                          </p:stCondLst>
                                        </p:cTn>
                                        <p:tgtEl>
                                          <p:spTgt spid="665">
                                            <p:txEl>
                                              <p:pRg st="0" end="0"/>
                                            </p:txEl>
                                          </p:spTgt>
                                        </p:tgtEl>
                                        <p:attrNameLst>
                                          <p:attrName>style.visibility</p:attrName>
                                        </p:attrNameLst>
                                      </p:cBhvr>
                                      <p:to>
                                        <p:strVal val="visible"/>
                                      </p:to>
                                    </p:set>
                                    <p:animEffect transition="in" filter="fade">
                                      <p:cBhvr>
                                        <p:cTn id="236" dur="500"/>
                                        <p:tgtEl>
                                          <p:spTgt spid="665">
                                            <p:txEl>
                                              <p:pRg st="0" end="0"/>
                                            </p:txEl>
                                          </p:spTgt>
                                        </p:tgtEl>
                                      </p:cBhvr>
                                    </p:animEffect>
                                  </p:childTnLst>
                                </p:cTn>
                              </p:par>
                              <p:par>
                                <p:cTn id="237" presetID="10" presetClass="entr" presetSubtype="0" fill="hold" nodeType="withEffect">
                                  <p:stCondLst>
                                    <p:cond delay="0"/>
                                  </p:stCondLst>
                                  <p:childTnLst>
                                    <p:set>
                                      <p:cBhvr>
                                        <p:cTn id="238" dur="1" fill="hold">
                                          <p:stCondLst>
                                            <p:cond delay="0"/>
                                          </p:stCondLst>
                                        </p:cTn>
                                        <p:tgtEl>
                                          <p:spTgt spid="665">
                                            <p:txEl>
                                              <p:pRg st="1" end="1"/>
                                            </p:txEl>
                                          </p:spTgt>
                                        </p:tgtEl>
                                        <p:attrNameLst>
                                          <p:attrName>style.visibility</p:attrName>
                                        </p:attrNameLst>
                                      </p:cBhvr>
                                      <p:to>
                                        <p:strVal val="visible"/>
                                      </p:to>
                                    </p:set>
                                    <p:animEffect transition="in" filter="fade">
                                      <p:cBhvr>
                                        <p:cTn id="239" dur="500"/>
                                        <p:tgtEl>
                                          <p:spTgt spid="665">
                                            <p:txEl>
                                              <p:pRg st="1" end="1"/>
                                            </p:txEl>
                                          </p:spTgt>
                                        </p:tgtEl>
                                      </p:cBhvr>
                                    </p:animEffect>
                                  </p:childTnLst>
                                </p:cTn>
                              </p:par>
                              <p:par>
                                <p:cTn id="240" presetID="10" presetClass="entr" presetSubtype="0" fill="hold" nodeType="withEffect">
                                  <p:stCondLst>
                                    <p:cond delay="0"/>
                                  </p:stCondLst>
                                  <p:childTnLst>
                                    <p:set>
                                      <p:cBhvr>
                                        <p:cTn id="241" dur="1" fill="hold">
                                          <p:stCondLst>
                                            <p:cond delay="0"/>
                                          </p:stCondLst>
                                        </p:cTn>
                                        <p:tgtEl>
                                          <p:spTgt spid="665">
                                            <p:txEl>
                                              <p:pRg st="2" end="2"/>
                                            </p:txEl>
                                          </p:spTgt>
                                        </p:tgtEl>
                                        <p:attrNameLst>
                                          <p:attrName>style.visibility</p:attrName>
                                        </p:attrNameLst>
                                      </p:cBhvr>
                                      <p:to>
                                        <p:strVal val="visible"/>
                                      </p:to>
                                    </p:set>
                                    <p:animEffect transition="in" filter="fade">
                                      <p:cBhvr>
                                        <p:cTn id="242" dur="500"/>
                                        <p:tgtEl>
                                          <p:spTgt spid="665">
                                            <p:txEl>
                                              <p:pRg st="2" end="2"/>
                                            </p:txEl>
                                          </p:spTgt>
                                        </p:tgtEl>
                                      </p:cBhvr>
                                    </p:animEffect>
                                  </p:childTnLst>
                                </p:cTn>
                              </p:par>
                              <p:par>
                                <p:cTn id="243" presetID="10" presetClass="entr" presetSubtype="0" fill="hold" nodeType="withEffect">
                                  <p:stCondLst>
                                    <p:cond delay="0"/>
                                  </p:stCondLst>
                                  <p:childTnLst>
                                    <p:set>
                                      <p:cBhvr>
                                        <p:cTn id="244" dur="1" fill="hold">
                                          <p:stCondLst>
                                            <p:cond delay="0"/>
                                          </p:stCondLst>
                                        </p:cTn>
                                        <p:tgtEl>
                                          <p:spTgt spid="665">
                                            <p:txEl>
                                              <p:pRg st="3" end="3"/>
                                            </p:txEl>
                                          </p:spTgt>
                                        </p:tgtEl>
                                        <p:attrNameLst>
                                          <p:attrName>style.visibility</p:attrName>
                                        </p:attrNameLst>
                                      </p:cBhvr>
                                      <p:to>
                                        <p:strVal val="visible"/>
                                      </p:to>
                                    </p:set>
                                    <p:animEffect transition="in" filter="fade">
                                      <p:cBhvr>
                                        <p:cTn id="245" dur="500"/>
                                        <p:tgtEl>
                                          <p:spTgt spid="665">
                                            <p:txEl>
                                              <p:pRg st="3" end="3"/>
                                            </p:txEl>
                                          </p:spTgt>
                                        </p:tgtEl>
                                      </p:cBhvr>
                                    </p:animEffect>
                                  </p:childTnLst>
                                </p:cTn>
                              </p:par>
                              <p:par>
                                <p:cTn id="246" presetID="10" presetClass="entr" presetSubtype="0" fill="hold" nodeType="withEffect">
                                  <p:stCondLst>
                                    <p:cond delay="0"/>
                                  </p:stCondLst>
                                  <p:childTnLst>
                                    <p:set>
                                      <p:cBhvr>
                                        <p:cTn id="247" dur="1" fill="hold">
                                          <p:stCondLst>
                                            <p:cond delay="0"/>
                                          </p:stCondLst>
                                        </p:cTn>
                                        <p:tgtEl>
                                          <p:spTgt spid="665">
                                            <p:txEl>
                                              <p:pRg st="4" end="4"/>
                                            </p:txEl>
                                          </p:spTgt>
                                        </p:tgtEl>
                                        <p:attrNameLst>
                                          <p:attrName>style.visibility</p:attrName>
                                        </p:attrNameLst>
                                      </p:cBhvr>
                                      <p:to>
                                        <p:strVal val="visible"/>
                                      </p:to>
                                    </p:set>
                                    <p:animEffect transition="in" filter="fade">
                                      <p:cBhvr>
                                        <p:cTn id="248" dur="500"/>
                                        <p:tgtEl>
                                          <p:spTgt spid="665">
                                            <p:txEl>
                                              <p:pRg st="4" end="4"/>
                                            </p:txEl>
                                          </p:spTgt>
                                        </p:tgtEl>
                                      </p:cBhvr>
                                    </p:animEffect>
                                  </p:childTnLst>
                                </p:cTn>
                              </p:par>
                              <p:par>
                                <p:cTn id="249" presetID="10" presetClass="entr" presetSubtype="0" fill="hold" nodeType="withEffect">
                                  <p:stCondLst>
                                    <p:cond delay="0"/>
                                  </p:stCondLst>
                                  <p:childTnLst>
                                    <p:set>
                                      <p:cBhvr>
                                        <p:cTn id="250" dur="1" fill="hold">
                                          <p:stCondLst>
                                            <p:cond delay="0"/>
                                          </p:stCondLst>
                                        </p:cTn>
                                        <p:tgtEl>
                                          <p:spTgt spid="665">
                                            <p:txEl>
                                              <p:pRg st="5" end="5"/>
                                            </p:txEl>
                                          </p:spTgt>
                                        </p:tgtEl>
                                        <p:attrNameLst>
                                          <p:attrName>style.visibility</p:attrName>
                                        </p:attrNameLst>
                                      </p:cBhvr>
                                      <p:to>
                                        <p:strVal val="visible"/>
                                      </p:to>
                                    </p:set>
                                    <p:animEffect transition="in" filter="fade">
                                      <p:cBhvr>
                                        <p:cTn id="251" dur="500"/>
                                        <p:tgtEl>
                                          <p:spTgt spid="665">
                                            <p:txEl>
                                              <p:pRg st="5" end="5"/>
                                            </p:txEl>
                                          </p:spTgt>
                                        </p:tgtEl>
                                      </p:cBhvr>
                                    </p:animEffect>
                                  </p:childTnLst>
                                </p:cTn>
                              </p:par>
                              <p:par>
                                <p:cTn id="252" presetID="10" presetClass="entr" presetSubtype="0" fill="hold" nodeType="withEffect">
                                  <p:stCondLst>
                                    <p:cond delay="0"/>
                                  </p:stCondLst>
                                  <p:childTnLst>
                                    <p:set>
                                      <p:cBhvr>
                                        <p:cTn id="253" dur="1" fill="hold">
                                          <p:stCondLst>
                                            <p:cond delay="0"/>
                                          </p:stCondLst>
                                        </p:cTn>
                                        <p:tgtEl>
                                          <p:spTgt spid="665">
                                            <p:txEl>
                                              <p:pRg st="6" end="6"/>
                                            </p:txEl>
                                          </p:spTgt>
                                        </p:tgtEl>
                                        <p:attrNameLst>
                                          <p:attrName>style.visibility</p:attrName>
                                        </p:attrNameLst>
                                      </p:cBhvr>
                                      <p:to>
                                        <p:strVal val="visible"/>
                                      </p:to>
                                    </p:set>
                                    <p:animEffect transition="in" filter="fade">
                                      <p:cBhvr>
                                        <p:cTn id="254" dur="500"/>
                                        <p:tgtEl>
                                          <p:spTgt spid="665">
                                            <p:txEl>
                                              <p:pRg st="6" end="6"/>
                                            </p:txEl>
                                          </p:spTgt>
                                        </p:tgtEl>
                                      </p:cBhvr>
                                    </p:animEffect>
                                  </p:childTnLst>
                                </p:cTn>
                              </p:par>
                              <p:par>
                                <p:cTn id="255" presetID="10" presetClass="entr" presetSubtype="0" fill="hold" nodeType="withEffect">
                                  <p:stCondLst>
                                    <p:cond delay="0"/>
                                  </p:stCondLst>
                                  <p:childTnLst>
                                    <p:set>
                                      <p:cBhvr>
                                        <p:cTn id="256" dur="1" fill="hold">
                                          <p:stCondLst>
                                            <p:cond delay="0"/>
                                          </p:stCondLst>
                                        </p:cTn>
                                        <p:tgtEl>
                                          <p:spTgt spid="665">
                                            <p:txEl>
                                              <p:pRg st="7" end="7"/>
                                            </p:txEl>
                                          </p:spTgt>
                                        </p:tgtEl>
                                        <p:attrNameLst>
                                          <p:attrName>style.visibility</p:attrName>
                                        </p:attrNameLst>
                                      </p:cBhvr>
                                      <p:to>
                                        <p:strVal val="visible"/>
                                      </p:to>
                                    </p:set>
                                    <p:animEffect transition="in" filter="fade">
                                      <p:cBhvr>
                                        <p:cTn id="257" dur="500"/>
                                        <p:tgtEl>
                                          <p:spTgt spid="665">
                                            <p:txEl>
                                              <p:pRg st="7" end="7"/>
                                            </p:txEl>
                                          </p:spTgt>
                                        </p:tgtEl>
                                      </p:cBhvr>
                                    </p:animEffect>
                                  </p:childTnLst>
                                </p:cTn>
                              </p:par>
                              <p:par>
                                <p:cTn id="258" presetID="10" presetClass="entr" presetSubtype="0" fill="hold" nodeType="withEffect">
                                  <p:stCondLst>
                                    <p:cond delay="0"/>
                                  </p:stCondLst>
                                  <p:childTnLst>
                                    <p:set>
                                      <p:cBhvr>
                                        <p:cTn id="259" dur="1" fill="hold">
                                          <p:stCondLst>
                                            <p:cond delay="0"/>
                                          </p:stCondLst>
                                        </p:cTn>
                                        <p:tgtEl>
                                          <p:spTgt spid="665">
                                            <p:txEl>
                                              <p:pRg st="8" end="8"/>
                                            </p:txEl>
                                          </p:spTgt>
                                        </p:tgtEl>
                                        <p:attrNameLst>
                                          <p:attrName>style.visibility</p:attrName>
                                        </p:attrNameLst>
                                      </p:cBhvr>
                                      <p:to>
                                        <p:strVal val="visible"/>
                                      </p:to>
                                    </p:set>
                                    <p:animEffect transition="in" filter="fade">
                                      <p:cBhvr>
                                        <p:cTn id="260" dur="500"/>
                                        <p:tgtEl>
                                          <p:spTgt spid="665">
                                            <p:txEl>
                                              <p:pRg st="8" end="8"/>
                                            </p:txEl>
                                          </p:spTgt>
                                        </p:tgtEl>
                                      </p:cBhvr>
                                    </p:animEffect>
                                  </p:childTnLst>
                                </p:cTn>
                              </p:par>
                              <p:par>
                                <p:cTn id="261" presetID="10" presetClass="entr" presetSubtype="0" fill="hold" nodeType="withEffect">
                                  <p:stCondLst>
                                    <p:cond delay="0"/>
                                  </p:stCondLst>
                                  <p:childTnLst>
                                    <p:set>
                                      <p:cBhvr>
                                        <p:cTn id="262" dur="1" fill="hold">
                                          <p:stCondLst>
                                            <p:cond delay="0"/>
                                          </p:stCondLst>
                                        </p:cTn>
                                        <p:tgtEl>
                                          <p:spTgt spid="666">
                                            <p:txEl>
                                              <p:pRg st="0" end="0"/>
                                            </p:txEl>
                                          </p:spTgt>
                                        </p:tgtEl>
                                        <p:attrNameLst>
                                          <p:attrName>style.visibility</p:attrName>
                                        </p:attrNameLst>
                                      </p:cBhvr>
                                      <p:to>
                                        <p:strVal val="visible"/>
                                      </p:to>
                                    </p:set>
                                    <p:animEffect transition="in" filter="fade">
                                      <p:cBhvr>
                                        <p:cTn id="263" dur="500"/>
                                        <p:tgtEl>
                                          <p:spTgt spid="666">
                                            <p:txEl>
                                              <p:pRg st="0" end="0"/>
                                            </p:txEl>
                                          </p:spTgt>
                                        </p:tgtEl>
                                      </p:cBhvr>
                                    </p:animEffect>
                                  </p:childTnLst>
                                </p:cTn>
                              </p:par>
                              <p:par>
                                <p:cTn id="264" presetID="10" presetClass="entr" presetSubtype="0" fill="hold" nodeType="withEffect">
                                  <p:stCondLst>
                                    <p:cond delay="0"/>
                                  </p:stCondLst>
                                  <p:childTnLst>
                                    <p:set>
                                      <p:cBhvr>
                                        <p:cTn id="265" dur="1" fill="hold">
                                          <p:stCondLst>
                                            <p:cond delay="0"/>
                                          </p:stCondLst>
                                        </p:cTn>
                                        <p:tgtEl>
                                          <p:spTgt spid="666">
                                            <p:txEl>
                                              <p:pRg st="1" end="1"/>
                                            </p:txEl>
                                          </p:spTgt>
                                        </p:tgtEl>
                                        <p:attrNameLst>
                                          <p:attrName>style.visibility</p:attrName>
                                        </p:attrNameLst>
                                      </p:cBhvr>
                                      <p:to>
                                        <p:strVal val="visible"/>
                                      </p:to>
                                    </p:set>
                                    <p:animEffect transition="in" filter="fade">
                                      <p:cBhvr>
                                        <p:cTn id="266" dur="500"/>
                                        <p:tgtEl>
                                          <p:spTgt spid="666">
                                            <p:txEl>
                                              <p:pRg st="1" end="1"/>
                                            </p:txEl>
                                          </p:spTgt>
                                        </p:tgtEl>
                                      </p:cBhvr>
                                    </p:animEffect>
                                  </p:childTnLst>
                                </p:cTn>
                              </p:par>
                              <p:par>
                                <p:cTn id="267" presetID="10" presetClass="entr" presetSubtype="0" fill="hold" nodeType="withEffect">
                                  <p:stCondLst>
                                    <p:cond delay="0"/>
                                  </p:stCondLst>
                                  <p:childTnLst>
                                    <p:set>
                                      <p:cBhvr>
                                        <p:cTn id="268" dur="1" fill="hold">
                                          <p:stCondLst>
                                            <p:cond delay="0"/>
                                          </p:stCondLst>
                                        </p:cTn>
                                        <p:tgtEl>
                                          <p:spTgt spid="666">
                                            <p:txEl>
                                              <p:pRg st="2" end="2"/>
                                            </p:txEl>
                                          </p:spTgt>
                                        </p:tgtEl>
                                        <p:attrNameLst>
                                          <p:attrName>style.visibility</p:attrName>
                                        </p:attrNameLst>
                                      </p:cBhvr>
                                      <p:to>
                                        <p:strVal val="visible"/>
                                      </p:to>
                                    </p:set>
                                    <p:animEffect transition="in" filter="fade">
                                      <p:cBhvr>
                                        <p:cTn id="269" dur="500"/>
                                        <p:tgtEl>
                                          <p:spTgt spid="666">
                                            <p:txEl>
                                              <p:pRg st="2" end="2"/>
                                            </p:txEl>
                                          </p:spTgt>
                                        </p:tgtEl>
                                      </p:cBhvr>
                                    </p:animEffect>
                                  </p:childTnLst>
                                </p:cTn>
                              </p:par>
                              <p:par>
                                <p:cTn id="270" presetID="10" presetClass="entr" presetSubtype="0" fill="hold" nodeType="withEffect">
                                  <p:stCondLst>
                                    <p:cond delay="0"/>
                                  </p:stCondLst>
                                  <p:childTnLst>
                                    <p:set>
                                      <p:cBhvr>
                                        <p:cTn id="271" dur="1" fill="hold">
                                          <p:stCondLst>
                                            <p:cond delay="0"/>
                                          </p:stCondLst>
                                        </p:cTn>
                                        <p:tgtEl>
                                          <p:spTgt spid="666">
                                            <p:txEl>
                                              <p:pRg st="3" end="3"/>
                                            </p:txEl>
                                          </p:spTgt>
                                        </p:tgtEl>
                                        <p:attrNameLst>
                                          <p:attrName>style.visibility</p:attrName>
                                        </p:attrNameLst>
                                      </p:cBhvr>
                                      <p:to>
                                        <p:strVal val="visible"/>
                                      </p:to>
                                    </p:set>
                                    <p:animEffect transition="in" filter="fade">
                                      <p:cBhvr>
                                        <p:cTn id="272" dur="500"/>
                                        <p:tgtEl>
                                          <p:spTgt spid="666">
                                            <p:txEl>
                                              <p:pRg st="3" end="3"/>
                                            </p:txEl>
                                          </p:spTgt>
                                        </p:tgtEl>
                                      </p:cBhvr>
                                    </p:animEffect>
                                  </p:childTnLst>
                                </p:cTn>
                              </p:par>
                              <p:par>
                                <p:cTn id="273" presetID="10" presetClass="entr" presetSubtype="0" fill="hold" nodeType="withEffect">
                                  <p:stCondLst>
                                    <p:cond delay="0"/>
                                  </p:stCondLst>
                                  <p:childTnLst>
                                    <p:set>
                                      <p:cBhvr>
                                        <p:cTn id="274" dur="1" fill="hold">
                                          <p:stCondLst>
                                            <p:cond delay="0"/>
                                          </p:stCondLst>
                                        </p:cTn>
                                        <p:tgtEl>
                                          <p:spTgt spid="666">
                                            <p:txEl>
                                              <p:pRg st="4" end="4"/>
                                            </p:txEl>
                                          </p:spTgt>
                                        </p:tgtEl>
                                        <p:attrNameLst>
                                          <p:attrName>style.visibility</p:attrName>
                                        </p:attrNameLst>
                                      </p:cBhvr>
                                      <p:to>
                                        <p:strVal val="visible"/>
                                      </p:to>
                                    </p:set>
                                    <p:animEffect transition="in" filter="fade">
                                      <p:cBhvr>
                                        <p:cTn id="275" dur="500"/>
                                        <p:tgtEl>
                                          <p:spTgt spid="666">
                                            <p:txEl>
                                              <p:pRg st="4" end="4"/>
                                            </p:txEl>
                                          </p:spTgt>
                                        </p:tgtEl>
                                      </p:cBhvr>
                                    </p:animEffect>
                                  </p:childTnLst>
                                </p:cTn>
                              </p:par>
                              <p:par>
                                <p:cTn id="276" presetID="10" presetClass="entr" presetSubtype="0" fill="hold" nodeType="withEffect">
                                  <p:stCondLst>
                                    <p:cond delay="0"/>
                                  </p:stCondLst>
                                  <p:childTnLst>
                                    <p:set>
                                      <p:cBhvr>
                                        <p:cTn id="277" dur="1" fill="hold">
                                          <p:stCondLst>
                                            <p:cond delay="0"/>
                                          </p:stCondLst>
                                        </p:cTn>
                                        <p:tgtEl>
                                          <p:spTgt spid="666">
                                            <p:txEl>
                                              <p:pRg st="5" end="5"/>
                                            </p:txEl>
                                          </p:spTgt>
                                        </p:tgtEl>
                                        <p:attrNameLst>
                                          <p:attrName>style.visibility</p:attrName>
                                        </p:attrNameLst>
                                      </p:cBhvr>
                                      <p:to>
                                        <p:strVal val="visible"/>
                                      </p:to>
                                    </p:set>
                                    <p:animEffect transition="in" filter="fade">
                                      <p:cBhvr>
                                        <p:cTn id="278" dur="500"/>
                                        <p:tgtEl>
                                          <p:spTgt spid="666">
                                            <p:txEl>
                                              <p:pRg st="5" end="5"/>
                                            </p:txEl>
                                          </p:spTgt>
                                        </p:tgtEl>
                                      </p:cBhvr>
                                    </p:animEffect>
                                  </p:childTnLst>
                                </p:cTn>
                              </p:par>
                              <p:par>
                                <p:cTn id="279" presetID="10" presetClass="entr" presetSubtype="0" fill="hold" nodeType="withEffect">
                                  <p:stCondLst>
                                    <p:cond delay="0"/>
                                  </p:stCondLst>
                                  <p:childTnLst>
                                    <p:set>
                                      <p:cBhvr>
                                        <p:cTn id="280" dur="1" fill="hold">
                                          <p:stCondLst>
                                            <p:cond delay="0"/>
                                          </p:stCondLst>
                                        </p:cTn>
                                        <p:tgtEl>
                                          <p:spTgt spid="666">
                                            <p:txEl>
                                              <p:pRg st="6" end="6"/>
                                            </p:txEl>
                                          </p:spTgt>
                                        </p:tgtEl>
                                        <p:attrNameLst>
                                          <p:attrName>style.visibility</p:attrName>
                                        </p:attrNameLst>
                                      </p:cBhvr>
                                      <p:to>
                                        <p:strVal val="visible"/>
                                      </p:to>
                                    </p:set>
                                    <p:animEffect transition="in" filter="fade">
                                      <p:cBhvr>
                                        <p:cTn id="281" dur="500"/>
                                        <p:tgtEl>
                                          <p:spTgt spid="666">
                                            <p:txEl>
                                              <p:pRg st="6" end="6"/>
                                            </p:txEl>
                                          </p:spTgt>
                                        </p:tgtEl>
                                      </p:cBhvr>
                                    </p:animEffect>
                                  </p:childTnLst>
                                </p:cTn>
                              </p:par>
                              <p:par>
                                <p:cTn id="282" presetID="10" presetClass="entr" presetSubtype="0" fill="hold" nodeType="withEffect">
                                  <p:stCondLst>
                                    <p:cond delay="0"/>
                                  </p:stCondLst>
                                  <p:childTnLst>
                                    <p:set>
                                      <p:cBhvr>
                                        <p:cTn id="283" dur="1" fill="hold">
                                          <p:stCondLst>
                                            <p:cond delay="0"/>
                                          </p:stCondLst>
                                        </p:cTn>
                                        <p:tgtEl>
                                          <p:spTgt spid="666">
                                            <p:txEl>
                                              <p:pRg st="7" end="7"/>
                                            </p:txEl>
                                          </p:spTgt>
                                        </p:tgtEl>
                                        <p:attrNameLst>
                                          <p:attrName>style.visibility</p:attrName>
                                        </p:attrNameLst>
                                      </p:cBhvr>
                                      <p:to>
                                        <p:strVal val="visible"/>
                                      </p:to>
                                    </p:set>
                                    <p:animEffect transition="in" filter="fade">
                                      <p:cBhvr>
                                        <p:cTn id="284" dur="500"/>
                                        <p:tgtEl>
                                          <p:spTgt spid="666">
                                            <p:txEl>
                                              <p:pRg st="7" end="7"/>
                                            </p:txEl>
                                          </p:spTgt>
                                        </p:tgtEl>
                                      </p:cBhvr>
                                    </p:animEffect>
                                  </p:childTnLst>
                                </p:cTn>
                              </p:par>
                              <p:par>
                                <p:cTn id="285" presetID="10" presetClass="entr" presetSubtype="0" fill="hold" nodeType="withEffect">
                                  <p:stCondLst>
                                    <p:cond delay="0"/>
                                  </p:stCondLst>
                                  <p:childTnLst>
                                    <p:set>
                                      <p:cBhvr>
                                        <p:cTn id="286" dur="1" fill="hold">
                                          <p:stCondLst>
                                            <p:cond delay="0"/>
                                          </p:stCondLst>
                                        </p:cTn>
                                        <p:tgtEl>
                                          <p:spTgt spid="666">
                                            <p:txEl>
                                              <p:pRg st="8" end="8"/>
                                            </p:txEl>
                                          </p:spTgt>
                                        </p:tgtEl>
                                        <p:attrNameLst>
                                          <p:attrName>style.visibility</p:attrName>
                                        </p:attrNameLst>
                                      </p:cBhvr>
                                      <p:to>
                                        <p:strVal val="visible"/>
                                      </p:to>
                                    </p:set>
                                    <p:animEffect transition="in" filter="fade">
                                      <p:cBhvr>
                                        <p:cTn id="287" dur="500"/>
                                        <p:tgtEl>
                                          <p:spTgt spid="666">
                                            <p:txEl>
                                              <p:pRg st="8" end="8"/>
                                            </p:txEl>
                                          </p:spTgt>
                                        </p:tgtEl>
                                      </p:cBhvr>
                                    </p:animEffect>
                                  </p:childTnLst>
                                </p:cTn>
                              </p:par>
                              <p:par>
                                <p:cTn id="288" presetID="10" presetClass="entr" presetSubtype="0" fill="hold" nodeType="withEffect">
                                  <p:stCondLst>
                                    <p:cond delay="0"/>
                                  </p:stCondLst>
                                  <p:childTnLst>
                                    <p:set>
                                      <p:cBhvr>
                                        <p:cTn id="289" dur="1" fill="hold">
                                          <p:stCondLst>
                                            <p:cond delay="0"/>
                                          </p:stCondLst>
                                        </p:cTn>
                                        <p:tgtEl>
                                          <p:spTgt spid="667">
                                            <p:txEl>
                                              <p:pRg st="0" end="0"/>
                                            </p:txEl>
                                          </p:spTgt>
                                        </p:tgtEl>
                                        <p:attrNameLst>
                                          <p:attrName>style.visibility</p:attrName>
                                        </p:attrNameLst>
                                      </p:cBhvr>
                                      <p:to>
                                        <p:strVal val="visible"/>
                                      </p:to>
                                    </p:set>
                                    <p:animEffect transition="in" filter="fade">
                                      <p:cBhvr>
                                        <p:cTn id="290" dur="500"/>
                                        <p:tgtEl>
                                          <p:spTgt spid="667">
                                            <p:txEl>
                                              <p:pRg st="0" end="0"/>
                                            </p:txEl>
                                          </p:spTgt>
                                        </p:tgtEl>
                                      </p:cBhvr>
                                    </p:animEffect>
                                  </p:childTnLst>
                                </p:cTn>
                              </p:par>
                              <p:par>
                                <p:cTn id="291" presetID="10" presetClass="entr" presetSubtype="0" fill="hold" nodeType="withEffect">
                                  <p:stCondLst>
                                    <p:cond delay="0"/>
                                  </p:stCondLst>
                                  <p:childTnLst>
                                    <p:set>
                                      <p:cBhvr>
                                        <p:cTn id="292" dur="1" fill="hold">
                                          <p:stCondLst>
                                            <p:cond delay="0"/>
                                          </p:stCondLst>
                                        </p:cTn>
                                        <p:tgtEl>
                                          <p:spTgt spid="667">
                                            <p:txEl>
                                              <p:pRg st="1" end="1"/>
                                            </p:txEl>
                                          </p:spTgt>
                                        </p:tgtEl>
                                        <p:attrNameLst>
                                          <p:attrName>style.visibility</p:attrName>
                                        </p:attrNameLst>
                                      </p:cBhvr>
                                      <p:to>
                                        <p:strVal val="visible"/>
                                      </p:to>
                                    </p:set>
                                    <p:animEffect transition="in" filter="fade">
                                      <p:cBhvr>
                                        <p:cTn id="293" dur="500"/>
                                        <p:tgtEl>
                                          <p:spTgt spid="667">
                                            <p:txEl>
                                              <p:pRg st="1" end="1"/>
                                            </p:txEl>
                                          </p:spTgt>
                                        </p:tgtEl>
                                      </p:cBhvr>
                                    </p:animEffect>
                                  </p:childTnLst>
                                </p:cTn>
                              </p:par>
                              <p:par>
                                <p:cTn id="294" presetID="10" presetClass="entr" presetSubtype="0" fill="hold" nodeType="withEffect">
                                  <p:stCondLst>
                                    <p:cond delay="0"/>
                                  </p:stCondLst>
                                  <p:childTnLst>
                                    <p:set>
                                      <p:cBhvr>
                                        <p:cTn id="295" dur="1" fill="hold">
                                          <p:stCondLst>
                                            <p:cond delay="0"/>
                                          </p:stCondLst>
                                        </p:cTn>
                                        <p:tgtEl>
                                          <p:spTgt spid="667">
                                            <p:txEl>
                                              <p:pRg st="2" end="2"/>
                                            </p:txEl>
                                          </p:spTgt>
                                        </p:tgtEl>
                                        <p:attrNameLst>
                                          <p:attrName>style.visibility</p:attrName>
                                        </p:attrNameLst>
                                      </p:cBhvr>
                                      <p:to>
                                        <p:strVal val="visible"/>
                                      </p:to>
                                    </p:set>
                                    <p:animEffect transition="in" filter="fade">
                                      <p:cBhvr>
                                        <p:cTn id="296" dur="500"/>
                                        <p:tgtEl>
                                          <p:spTgt spid="667">
                                            <p:txEl>
                                              <p:pRg st="2" end="2"/>
                                            </p:txEl>
                                          </p:spTgt>
                                        </p:tgtEl>
                                      </p:cBhvr>
                                    </p:animEffect>
                                  </p:childTnLst>
                                </p:cTn>
                              </p:par>
                              <p:par>
                                <p:cTn id="297" presetID="10" presetClass="entr" presetSubtype="0" fill="hold" nodeType="withEffect">
                                  <p:stCondLst>
                                    <p:cond delay="0"/>
                                  </p:stCondLst>
                                  <p:childTnLst>
                                    <p:set>
                                      <p:cBhvr>
                                        <p:cTn id="298" dur="1" fill="hold">
                                          <p:stCondLst>
                                            <p:cond delay="0"/>
                                          </p:stCondLst>
                                        </p:cTn>
                                        <p:tgtEl>
                                          <p:spTgt spid="667">
                                            <p:txEl>
                                              <p:pRg st="3" end="3"/>
                                            </p:txEl>
                                          </p:spTgt>
                                        </p:tgtEl>
                                        <p:attrNameLst>
                                          <p:attrName>style.visibility</p:attrName>
                                        </p:attrNameLst>
                                      </p:cBhvr>
                                      <p:to>
                                        <p:strVal val="visible"/>
                                      </p:to>
                                    </p:set>
                                    <p:animEffect transition="in" filter="fade">
                                      <p:cBhvr>
                                        <p:cTn id="299" dur="500"/>
                                        <p:tgtEl>
                                          <p:spTgt spid="667">
                                            <p:txEl>
                                              <p:pRg st="3" end="3"/>
                                            </p:txEl>
                                          </p:spTgt>
                                        </p:tgtEl>
                                      </p:cBhvr>
                                    </p:animEffect>
                                  </p:childTnLst>
                                </p:cTn>
                              </p:par>
                              <p:par>
                                <p:cTn id="300" presetID="10" presetClass="entr" presetSubtype="0" fill="hold" nodeType="withEffect">
                                  <p:stCondLst>
                                    <p:cond delay="0"/>
                                  </p:stCondLst>
                                  <p:childTnLst>
                                    <p:set>
                                      <p:cBhvr>
                                        <p:cTn id="301" dur="1" fill="hold">
                                          <p:stCondLst>
                                            <p:cond delay="0"/>
                                          </p:stCondLst>
                                        </p:cTn>
                                        <p:tgtEl>
                                          <p:spTgt spid="667">
                                            <p:txEl>
                                              <p:pRg st="4" end="4"/>
                                            </p:txEl>
                                          </p:spTgt>
                                        </p:tgtEl>
                                        <p:attrNameLst>
                                          <p:attrName>style.visibility</p:attrName>
                                        </p:attrNameLst>
                                      </p:cBhvr>
                                      <p:to>
                                        <p:strVal val="visible"/>
                                      </p:to>
                                    </p:set>
                                    <p:animEffect transition="in" filter="fade">
                                      <p:cBhvr>
                                        <p:cTn id="302" dur="500"/>
                                        <p:tgtEl>
                                          <p:spTgt spid="667">
                                            <p:txEl>
                                              <p:pRg st="4" end="4"/>
                                            </p:txEl>
                                          </p:spTgt>
                                        </p:tgtEl>
                                      </p:cBhvr>
                                    </p:animEffect>
                                  </p:childTnLst>
                                </p:cTn>
                              </p:par>
                              <p:par>
                                <p:cTn id="303" presetID="10" presetClass="entr" presetSubtype="0" fill="hold" nodeType="withEffect">
                                  <p:stCondLst>
                                    <p:cond delay="0"/>
                                  </p:stCondLst>
                                  <p:childTnLst>
                                    <p:set>
                                      <p:cBhvr>
                                        <p:cTn id="304" dur="1" fill="hold">
                                          <p:stCondLst>
                                            <p:cond delay="0"/>
                                          </p:stCondLst>
                                        </p:cTn>
                                        <p:tgtEl>
                                          <p:spTgt spid="667">
                                            <p:txEl>
                                              <p:pRg st="5" end="5"/>
                                            </p:txEl>
                                          </p:spTgt>
                                        </p:tgtEl>
                                        <p:attrNameLst>
                                          <p:attrName>style.visibility</p:attrName>
                                        </p:attrNameLst>
                                      </p:cBhvr>
                                      <p:to>
                                        <p:strVal val="visible"/>
                                      </p:to>
                                    </p:set>
                                    <p:animEffect transition="in" filter="fade">
                                      <p:cBhvr>
                                        <p:cTn id="305" dur="500"/>
                                        <p:tgtEl>
                                          <p:spTgt spid="667">
                                            <p:txEl>
                                              <p:pRg st="5" end="5"/>
                                            </p:txEl>
                                          </p:spTgt>
                                        </p:tgtEl>
                                      </p:cBhvr>
                                    </p:animEffect>
                                  </p:childTnLst>
                                </p:cTn>
                              </p:par>
                              <p:par>
                                <p:cTn id="306" presetID="10" presetClass="entr" presetSubtype="0" fill="hold" nodeType="withEffect">
                                  <p:stCondLst>
                                    <p:cond delay="0"/>
                                  </p:stCondLst>
                                  <p:childTnLst>
                                    <p:set>
                                      <p:cBhvr>
                                        <p:cTn id="307" dur="1" fill="hold">
                                          <p:stCondLst>
                                            <p:cond delay="0"/>
                                          </p:stCondLst>
                                        </p:cTn>
                                        <p:tgtEl>
                                          <p:spTgt spid="667">
                                            <p:txEl>
                                              <p:pRg st="6" end="6"/>
                                            </p:txEl>
                                          </p:spTgt>
                                        </p:tgtEl>
                                        <p:attrNameLst>
                                          <p:attrName>style.visibility</p:attrName>
                                        </p:attrNameLst>
                                      </p:cBhvr>
                                      <p:to>
                                        <p:strVal val="visible"/>
                                      </p:to>
                                    </p:set>
                                    <p:animEffect transition="in" filter="fade">
                                      <p:cBhvr>
                                        <p:cTn id="308" dur="500"/>
                                        <p:tgtEl>
                                          <p:spTgt spid="667">
                                            <p:txEl>
                                              <p:pRg st="6" end="6"/>
                                            </p:txEl>
                                          </p:spTgt>
                                        </p:tgtEl>
                                      </p:cBhvr>
                                    </p:animEffect>
                                  </p:childTnLst>
                                </p:cTn>
                              </p:par>
                              <p:par>
                                <p:cTn id="309" presetID="10" presetClass="entr" presetSubtype="0" fill="hold" nodeType="withEffect">
                                  <p:stCondLst>
                                    <p:cond delay="0"/>
                                  </p:stCondLst>
                                  <p:childTnLst>
                                    <p:set>
                                      <p:cBhvr>
                                        <p:cTn id="310" dur="1" fill="hold">
                                          <p:stCondLst>
                                            <p:cond delay="0"/>
                                          </p:stCondLst>
                                        </p:cTn>
                                        <p:tgtEl>
                                          <p:spTgt spid="667">
                                            <p:txEl>
                                              <p:pRg st="7" end="7"/>
                                            </p:txEl>
                                          </p:spTgt>
                                        </p:tgtEl>
                                        <p:attrNameLst>
                                          <p:attrName>style.visibility</p:attrName>
                                        </p:attrNameLst>
                                      </p:cBhvr>
                                      <p:to>
                                        <p:strVal val="visible"/>
                                      </p:to>
                                    </p:set>
                                    <p:animEffect transition="in" filter="fade">
                                      <p:cBhvr>
                                        <p:cTn id="311" dur="500"/>
                                        <p:tgtEl>
                                          <p:spTgt spid="667">
                                            <p:txEl>
                                              <p:pRg st="7" end="7"/>
                                            </p:txEl>
                                          </p:spTgt>
                                        </p:tgtEl>
                                      </p:cBhvr>
                                    </p:animEffect>
                                  </p:childTnLst>
                                </p:cTn>
                              </p:par>
                              <p:par>
                                <p:cTn id="312" presetID="10" presetClass="entr" presetSubtype="0" fill="hold" nodeType="withEffect">
                                  <p:stCondLst>
                                    <p:cond delay="0"/>
                                  </p:stCondLst>
                                  <p:childTnLst>
                                    <p:set>
                                      <p:cBhvr>
                                        <p:cTn id="313" dur="1" fill="hold">
                                          <p:stCondLst>
                                            <p:cond delay="0"/>
                                          </p:stCondLst>
                                        </p:cTn>
                                        <p:tgtEl>
                                          <p:spTgt spid="667">
                                            <p:txEl>
                                              <p:pRg st="8" end="8"/>
                                            </p:txEl>
                                          </p:spTgt>
                                        </p:tgtEl>
                                        <p:attrNameLst>
                                          <p:attrName>style.visibility</p:attrName>
                                        </p:attrNameLst>
                                      </p:cBhvr>
                                      <p:to>
                                        <p:strVal val="visible"/>
                                      </p:to>
                                    </p:set>
                                    <p:animEffect transition="in" filter="fade">
                                      <p:cBhvr>
                                        <p:cTn id="314" dur="500"/>
                                        <p:tgtEl>
                                          <p:spTgt spid="667">
                                            <p:txEl>
                                              <p:pRg st="8" end="8"/>
                                            </p:txEl>
                                          </p:spTgt>
                                        </p:tgtEl>
                                      </p:cBhvr>
                                    </p:animEffect>
                                  </p:childTnLst>
                                </p:cTn>
                              </p:par>
                              <p:par>
                                <p:cTn id="315" presetID="10" presetClass="entr" presetSubtype="0" fill="hold" nodeType="withEffect">
                                  <p:stCondLst>
                                    <p:cond delay="0"/>
                                  </p:stCondLst>
                                  <p:childTnLst>
                                    <p:set>
                                      <p:cBhvr>
                                        <p:cTn id="316" dur="1" fill="hold">
                                          <p:stCondLst>
                                            <p:cond delay="0"/>
                                          </p:stCondLst>
                                        </p:cTn>
                                        <p:tgtEl>
                                          <p:spTgt spid="668">
                                            <p:txEl>
                                              <p:pRg st="0" end="0"/>
                                            </p:txEl>
                                          </p:spTgt>
                                        </p:tgtEl>
                                        <p:attrNameLst>
                                          <p:attrName>style.visibility</p:attrName>
                                        </p:attrNameLst>
                                      </p:cBhvr>
                                      <p:to>
                                        <p:strVal val="visible"/>
                                      </p:to>
                                    </p:set>
                                    <p:animEffect transition="in" filter="fade">
                                      <p:cBhvr>
                                        <p:cTn id="317" dur="500"/>
                                        <p:tgtEl>
                                          <p:spTgt spid="668">
                                            <p:txEl>
                                              <p:pRg st="0" end="0"/>
                                            </p:txEl>
                                          </p:spTgt>
                                        </p:tgtEl>
                                      </p:cBhvr>
                                    </p:animEffect>
                                  </p:childTnLst>
                                </p:cTn>
                              </p:par>
                              <p:par>
                                <p:cTn id="318" presetID="10" presetClass="entr" presetSubtype="0" fill="hold" nodeType="withEffect">
                                  <p:stCondLst>
                                    <p:cond delay="0"/>
                                  </p:stCondLst>
                                  <p:childTnLst>
                                    <p:set>
                                      <p:cBhvr>
                                        <p:cTn id="319" dur="1" fill="hold">
                                          <p:stCondLst>
                                            <p:cond delay="0"/>
                                          </p:stCondLst>
                                        </p:cTn>
                                        <p:tgtEl>
                                          <p:spTgt spid="668">
                                            <p:txEl>
                                              <p:pRg st="1" end="1"/>
                                            </p:txEl>
                                          </p:spTgt>
                                        </p:tgtEl>
                                        <p:attrNameLst>
                                          <p:attrName>style.visibility</p:attrName>
                                        </p:attrNameLst>
                                      </p:cBhvr>
                                      <p:to>
                                        <p:strVal val="visible"/>
                                      </p:to>
                                    </p:set>
                                    <p:animEffect transition="in" filter="fade">
                                      <p:cBhvr>
                                        <p:cTn id="320" dur="500"/>
                                        <p:tgtEl>
                                          <p:spTgt spid="668">
                                            <p:txEl>
                                              <p:pRg st="1" end="1"/>
                                            </p:txEl>
                                          </p:spTgt>
                                        </p:tgtEl>
                                      </p:cBhvr>
                                    </p:animEffect>
                                  </p:childTnLst>
                                </p:cTn>
                              </p:par>
                              <p:par>
                                <p:cTn id="321" presetID="10" presetClass="entr" presetSubtype="0" fill="hold" nodeType="withEffect">
                                  <p:stCondLst>
                                    <p:cond delay="0"/>
                                  </p:stCondLst>
                                  <p:childTnLst>
                                    <p:set>
                                      <p:cBhvr>
                                        <p:cTn id="322" dur="1" fill="hold">
                                          <p:stCondLst>
                                            <p:cond delay="0"/>
                                          </p:stCondLst>
                                        </p:cTn>
                                        <p:tgtEl>
                                          <p:spTgt spid="668">
                                            <p:txEl>
                                              <p:pRg st="2" end="2"/>
                                            </p:txEl>
                                          </p:spTgt>
                                        </p:tgtEl>
                                        <p:attrNameLst>
                                          <p:attrName>style.visibility</p:attrName>
                                        </p:attrNameLst>
                                      </p:cBhvr>
                                      <p:to>
                                        <p:strVal val="visible"/>
                                      </p:to>
                                    </p:set>
                                    <p:animEffect transition="in" filter="fade">
                                      <p:cBhvr>
                                        <p:cTn id="323" dur="500"/>
                                        <p:tgtEl>
                                          <p:spTgt spid="668">
                                            <p:txEl>
                                              <p:pRg st="2" end="2"/>
                                            </p:txEl>
                                          </p:spTgt>
                                        </p:tgtEl>
                                      </p:cBhvr>
                                    </p:animEffect>
                                  </p:childTnLst>
                                </p:cTn>
                              </p:par>
                              <p:par>
                                <p:cTn id="324" presetID="10" presetClass="entr" presetSubtype="0" fill="hold" nodeType="withEffect">
                                  <p:stCondLst>
                                    <p:cond delay="0"/>
                                  </p:stCondLst>
                                  <p:childTnLst>
                                    <p:set>
                                      <p:cBhvr>
                                        <p:cTn id="325" dur="1" fill="hold">
                                          <p:stCondLst>
                                            <p:cond delay="0"/>
                                          </p:stCondLst>
                                        </p:cTn>
                                        <p:tgtEl>
                                          <p:spTgt spid="668">
                                            <p:txEl>
                                              <p:pRg st="3" end="3"/>
                                            </p:txEl>
                                          </p:spTgt>
                                        </p:tgtEl>
                                        <p:attrNameLst>
                                          <p:attrName>style.visibility</p:attrName>
                                        </p:attrNameLst>
                                      </p:cBhvr>
                                      <p:to>
                                        <p:strVal val="visible"/>
                                      </p:to>
                                    </p:set>
                                    <p:animEffect transition="in" filter="fade">
                                      <p:cBhvr>
                                        <p:cTn id="326" dur="500"/>
                                        <p:tgtEl>
                                          <p:spTgt spid="668">
                                            <p:txEl>
                                              <p:pRg st="3" end="3"/>
                                            </p:txEl>
                                          </p:spTgt>
                                        </p:tgtEl>
                                      </p:cBhvr>
                                    </p:animEffect>
                                  </p:childTnLst>
                                </p:cTn>
                              </p:par>
                              <p:par>
                                <p:cTn id="327" presetID="10" presetClass="entr" presetSubtype="0" fill="hold" nodeType="withEffect">
                                  <p:stCondLst>
                                    <p:cond delay="0"/>
                                  </p:stCondLst>
                                  <p:childTnLst>
                                    <p:set>
                                      <p:cBhvr>
                                        <p:cTn id="328" dur="1" fill="hold">
                                          <p:stCondLst>
                                            <p:cond delay="0"/>
                                          </p:stCondLst>
                                        </p:cTn>
                                        <p:tgtEl>
                                          <p:spTgt spid="668">
                                            <p:txEl>
                                              <p:pRg st="4" end="4"/>
                                            </p:txEl>
                                          </p:spTgt>
                                        </p:tgtEl>
                                        <p:attrNameLst>
                                          <p:attrName>style.visibility</p:attrName>
                                        </p:attrNameLst>
                                      </p:cBhvr>
                                      <p:to>
                                        <p:strVal val="visible"/>
                                      </p:to>
                                    </p:set>
                                    <p:animEffect transition="in" filter="fade">
                                      <p:cBhvr>
                                        <p:cTn id="329" dur="500"/>
                                        <p:tgtEl>
                                          <p:spTgt spid="668">
                                            <p:txEl>
                                              <p:pRg st="4" end="4"/>
                                            </p:txEl>
                                          </p:spTgt>
                                        </p:tgtEl>
                                      </p:cBhvr>
                                    </p:animEffect>
                                  </p:childTnLst>
                                </p:cTn>
                              </p:par>
                              <p:par>
                                <p:cTn id="330" presetID="10" presetClass="entr" presetSubtype="0" fill="hold" nodeType="withEffect">
                                  <p:stCondLst>
                                    <p:cond delay="0"/>
                                  </p:stCondLst>
                                  <p:childTnLst>
                                    <p:set>
                                      <p:cBhvr>
                                        <p:cTn id="331" dur="1" fill="hold">
                                          <p:stCondLst>
                                            <p:cond delay="0"/>
                                          </p:stCondLst>
                                        </p:cTn>
                                        <p:tgtEl>
                                          <p:spTgt spid="668">
                                            <p:txEl>
                                              <p:pRg st="5" end="5"/>
                                            </p:txEl>
                                          </p:spTgt>
                                        </p:tgtEl>
                                        <p:attrNameLst>
                                          <p:attrName>style.visibility</p:attrName>
                                        </p:attrNameLst>
                                      </p:cBhvr>
                                      <p:to>
                                        <p:strVal val="visible"/>
                                      </p:to>
                                    </p:set>
                                    <p:animEffect transition="in" filter="fade">
                                      <p:cBhvr>
                                        <p:cTn id="332" dur="500"/>
                                        <p:tgtEl>
                                          <p:spTgt spid="668">
                                            <p:txEl>
                                              <p:pRg st="5" end="5"/>
                                            </p:txEl>
                                          </p:spTgt>
                                        </p:tgtEl>
                                      </p:cBhvr>
                                    </p:animEffect>
                                  </p:childTnLst>
                                </p:cTn>
                              </p:par>
                              <p:par>
                                <p:cTn id="333" presetID="10" presetClass="entr" presetSubtype="0" fill="hold" nodeType="withEffect">
                                  <p:stCondLst>
                                    <p:cond delay="0"/>
                                  </p:stCondLst>
                                  <p:childTnLst>
                                    <p:set>
                                      <p:cBhvr>
                                        <p:cTn id="334" dur="1" fill="hold">
                                          <p:stCondLst>
                                            <p:cond delay="0"/>
                                          </p:stCondLst>
                                        </p:cTn>
                                        <p:tgtEl>
                                          <p:spTgt spid="668">
                                            <p:txEl>
                                              <p:pRg st="6" end="6"/>
                                            </p:txEl>
                                          </p:spTgt>
                                        </p:tgtEl>
                                        <p:attrNameLst>
                                          <p:attrName>style.visibility</p:attrName>
                                        </p:attrNameLst>
                                      </p:cBhvr>
                                      <p:to>
                                        <p:strVal val="visible"/>
                                      </p:to>
                                    </p:set>
                                    <p:animEffect transition="in" filter="fade">
                                      <p:cBhvr>
                                        <p:cTn id="335" dur="500"/>
                                        <p:tgtEl>
                                          <p:spTgt spid="668">
                                            <p:txEl>
                                              <p:pRg st="6" end="6"/>
                                            </p:txEl>
                                          </p:spTgt>
                                        </p:tgtEl>
                                      </p:cBhvr>
                                    </p:animEffect>
                                  </p:childTnLst>
                                </p:cTn>
                              </p:par>
                              <p:par>
                                <p:cTn id="336" presetID="10" presetClass="entr" presetSubtype="0" fill="hold" nodeType="withEffect">
                                  <p:stCondLst>
                                    <p:cond delay="0"/>
                                  </p:stCondLst>
                                  <p:childTnLst>
                                    <p:set>
                                      <p:cBhvr>
                                        <p:cTn id="337" dur="1" fill="hold">
                                          <p:stCondLst>
                                            <p:cond delay="0"/>
                                          </p:stCondLst>
                                        </p:cTn>
                                        <p:tgtEl>
                                          <p:spTgt spid="668">
                                            <p:txEl>
                                              <p:pRg st="7" end="7"/>
                                            </p:txEl>
                                          </p:spTgt>
                                        </p:tgtEl>
                                        <p:attrNameLst>
                                          <p:attrName>style.visibility</p:attrName>
                                        </p:attrNameLst>
                                      </p:cBhvr>
                                      <p:to>
                                        <p:strVal val="visible"/>
                                      </p:to>
                                    </p:set>
                                    <p:animEffect transition="in" filter="fade">
                                      <p:cBhvr>
                                        <p:cTn id="338" dur="500"/>
                                        <p:tgtEl>
                                          <p:spTgt spid="668">
                                            <p:txEl>
                                              <p:pRg st="7" end="7"/>
                                            </p:txEl>
                                          </p:spTgt>
                                        </p:tgtEl>
                                      </p:cBhvr>
                                    </p:animEffect>
                                  </p:childTnLst>
                                </p:cTn>
                              </p:par>
                              <p:par>
                                <p:cTn id="339" presetID="10" presetClass="entr" presetSubtype="0" fill="hold" nodeType="withEffect">
                                  <p:stCondLst>
                                    <p:cond delay="0"/>
                                  </p:stCondLst>
                                  <p:childTnLst>
                                    <p:set>
                                      <p:cBhvr>
                                        <p:cTn id="340" dur="1" fill="hold">
                                          <p:stCondLst>
                                            <p:cond delay="0"/>
                                          </p:stCondLst>
                                        </p:cTn>
                                        <p:tgtEl>
                                          <p:spTgt spid="668">
                                            <p:txEl>
                                              <p:pRg st="8" end="8"/>
                                            </p:txEl>
                                          </p:spTgt>
                                        </p:tgtEl>
                                        <p:attrNameLst>
                                          <p:attrName>style.visibility</p:attrName>
                                        </p:attrNameLst>
                                      </p:cBhvr>
                                      <p:to>
                                        <p:strVal val="visible"/>
                                      </p:to>
                                    </p:set>
                                    <p:animEffect transition="in" filter="fade">
                                      <p:cBhvr>
                                        <p:cTn id="341" dur="500"/>
                                        <p:tgtEl>
                                          <p:spTgt spid="668">
                                            <p:txEl>
                                              <p:pRg st="8" end="8"/>
                                            </p:txEl>
                                          </p:spTgt>
                                        </p:tgtEl>
                                      </p:cBhvr>
                                    </p:animEffect>
                                  </p:childTnLst>
                                </p:cTn>
                              </p:par>
                              <p:par>
                                <p:cTn id="342" presetID="10" presetClass="entr" presetSubtype="0" fill="hold" nodeType="withEffect">
                                  <p:stCondLst>
                                    <p:cond delay="0"/>
                                  </p:stCondLst>
                                  <p:childTnLst>
                                    <p:set>
                                      <p:cBhvr>
                                        <p:cTn id="343" dur="1" fill="hold">
                                          <p:stCondLst>
                                            <p:cond delay="0"/>
                                          </p:stCondLst>
                                        </p:cTn>
                                        <p:tgtEl>
                                          <p:spTgt spid="669">
                                            <p:txEl>
                                              <p:pRg st="0" end="0"/>
                                            </p:txEl>
                                          </p:spTgt>
                                        </p:tgtEl>
                                        <p:attrNameLst>
                                          <p:attrName>style.visibility</p:attrName>
                                        </p:attrNameLst>
                                      </p:cBhvr>
                                      <p:to>
                                        <p:strVal val="visible"/>
                                      </p:to>
                                    </p:set>
                                    <p:animEffect transition="in" filter="fade">
                                      <p:cBhvr>
                                        <p:cTn id="344" dur="500"/>
                                        <p:tgtEl>
                                          <p:spTgt spid="669">
                                            <p:txEl>
                                              <p:pRg st="0" end="0"/>
                                            </p:txEl>
                                          </p:spTgt>
                                        </p:tgtEl>
                                      </p:cBhvr>
                                    </p:animEffect>
                                  </p:childTnLst>
                                </p:cTn>
                              </p:par>
                              <p:par>
                                <p:cTn id="345" presetID="10" presetClass="entr" presetSubtype="0" fill="hold" nodeType="withEffect">
                                  <p:stCondLst>
                                    <p:cond delay="0"/>
                                  </p:stCondLst>
                                  <p:childTnLst>
                                    <p:set>
                                      <p:cBhvr>
                                        <p:cTn id="346" dur="1" fill="hold">
                                          <p:stCondLst>
                                            <p:cond delay="0"/>
                                          </p:stCondLst>
                                        </p:cTn>
                                        <p:tgtEl>
                                          <p:spTgt spid="669">
                                            <p:txEl>
                                              <p:pRg st="1" end="1"/>
                                            </p:txEl>
                                          </p:spTgt>
                                        </p:tgtEl>
                                        <p:attrNameLst>
                                          <p:attrName>style.visibility</p:attrName>
                                        </p:attrNameLst>
                                      </p:cBhvr>
                                      <p:to>
                                        <p:strVal val="visible"/>
                                      </p:to>
                                    </p:set>
                                    <p:animEffect transition="in" filter="fade">
                                      <p:cBhvr>
                                        <p:cTn id="347" dur="500"/>
                                        <p:tgtEl>
                                          <p:spTgt spid="669">
                                            <p:txEl>
                                              <p:pRg st="1" end="1"/>
                                            </p:txEl>
                                          </p:spTgt>
                                        </p:tgtEl>
                                      </p:cBhvr>
                                    </p:animEffect>
                                  </p:childTnLst>
                                </p:cTn>
                              </p:par>
                              <p:par>
                                <p:cTn id="348" presetID="10" presetClass="entr" presetSubtype="0" fill="hold" nodeType="withEffect">
                                  <p:stCondLst>
                                    <p:cond delay="0"/>
                                  </p:stCondLst>
                                  <p:childTnLst>
                                    <p:set>
                                      <p:cBhvr>
                                        <p:cTn id="349" dur="1" fill="hold">
                                          <p:stCondLst>
                                            <p:cond delay="0"/>
                                          </p:stCondLst>
                                        </p:cTn>
                                        <p:tgtEl>
                                          <p:spTgt spid="669">
                                            <p:txEl>
                                              <p:pRg st="2" end="2"/>
                                            </p:txEl>
                                          </p:spTgt>
                                        </p:tgtEl>
                                        <p:attrNameLst>
                                          <p:attrName>style.visibility</p:attrName>
                                        </p:attrNameLst>
                                      </p:cBhvr>
                                      <p:to>
                                        <p:strVal val="visible"/>
                                      </p:to>
                                    </p:set>
                                    <p:animEffect transition="in" filter="fade">
                                      <p:cBhvr>
                                        <p:cTn id="350" dur="500"/>
                                        <p:tgtEl>
                                          <p:spTgt spid="669">
                                            <p:txEl>
                                              <p:pRg st="2" end="2"/>
                                            </p:txEl>
                                          </p:spTgt>
                                        </p:tgtEl>
                                      </p:cBhvr>
                                    </p:animEffect>
                                  </p:childTnLst>
                                </p:cTn>
                              </p:par>
                              <p:par>
                                <p:cTn id="351" presetID="10" presetClass="entr" presetSubtype="0" fill="hold" nodeType="withEffect">
                                  <p:stCondLst>
                                    <p:cond delay="0"/>
                                  </p:stCondLst>
                                  <p:childTnLst>
                                    <p:set>
                                      <p:cBhvr>
                                        <p:cTn id="352" dur="1" fill="hold">
                                          <p:stCondLst>
                                            <p:cond delay="0"/>
                                          </p:stCondLst>
                                        </p:cTn>
                                        <p:tgtEl>
                                          <p:spTgt spid="669">
                                            <p:txEl>
                                              <p:pRg st="3" end="3"/>
                                            </p:txEl>
                                          </p:spTgt>
                                        </p:tgtEl>
                                        <p:attrNameLst>
                                          <p:attrName>style.visibility</p:attrName>
                                        </p:attrNameLst>
                                      </p:cBhvr>
                                      <p:to>
                                        <p:strVal val="visible"/>
                                      </p:to>
                                    </p:set>
                                    <p:animEffect transition="in" filter="fade">
                                      <p:cBhvr>
                                        <p:cTn id="353" dur="500"/>
                                        <p:tgtEl>
                                          <p:spTgt spid="669">
                                            <p:txEl>
                                              <p:pRg st="3" end="3"/>
                                            </p:txEl>
                                          </p:spTgt>
                                        </p:tgtEl>
                                      </p:cBhvr>
                                    </p:animEffect>
                                  </p:childTnLst>
                                </p:cTn>
                              </p:par>
                              <p:par>
                                <p:cTn id="354" presetID="10" presetClass="entr" presetSubtype="0" fill="hold" nodeType="withEffect">
                                  <p:stCondLst>
                                    <p:cond delay="0"/>
                                  </p:stCondLst>
                                  <p:childTnLst>
                                    <p:set>
                                      <p:cBhvr>
                                        <p:cTn id="355" dur="1" fill="hold">
                                          <p:stCondLst>
                                            <p:cond delay="0"/>
                                          </p:stCondLst>
                                        </p:cTn>
                                        <p:tgtEl>
                                          <p:spTgt spid="669">
                                            <p:txEl>
                                              <p:pRg st="4" end="4"/>
                                            </p:txEl>
                                          </p:spTgt>
                                        </p:tgtEl>
                                        <p:attrNameLst>
                                          <p:attrName>style.visibility</p:attrName>
                                        </p:attrNameLst>
                                      </p:cBhvr>
                                      <p:to>
                                        <p:strVal val="visible"/>
                                      </p:to>
                                    </p:set>
                                    <p:animEffect transition="in" filter="fade">
                                      <p:cBhvr>
                                        <p:cTn id="356" dur="500"/>
                                        <p:tgtEl>
                                          <p:spTgt spid="669">
                                            <p:txEl>
                                              <p:pRg st="4" end="4"/>
                                            </p:txEl>
                                          </p:spTgt>
                                        </p:tgtEl>
                                      </p:cBhvr>
                                    </p:animEffect>
                                  </p:childTnLst>
                                </p:cTn>
                              </p:par>
                              <p:par>
                                <p:cTn id="357" presetID="10" presetClass="entr" presetSubtype="0" fill="hold" nodeType="withEffect">
                                  <p:stCondLst>
                                    <p:cond delay="0"/>
                                  </p:stCondLst>
                                  <p:childTnLst>
                                    <p:set>
                                      <p:cBhvr>
                                        <p:cTn id="358" dur="1" fill="hold">
                                          <p:stCondLst>
                                            <p:cond delay="0"/>
                                          </p:stCondLst>
                                        </p:cTn>
                                        <p:tgtEl>
                                          <p:spTgt spid="669">
                                            <p:txEl>
                                              <p:pRg st="5" end="5"/>
                                            </p:txEl>
                                          </p:spTgt>
                                        </p:tgtEl>
                                        <p:attrNameLst>
                                          <p:attrName>style.visibility</p:attrName>
                                        </p:attrNameLst>
                                      </p:cBhvr>
                                      <p:to>
                                        <p:strVal val="visible"/>
                                      </p:to>
                                    </p:set>
                                    <p:animEffect transition="in" filter="fade">
                                      <p:cBhvr>
                                        <p:cTn id="359" dur="500"/>
                                        <p:tgtEl>
                                          <p:spTgt spid="669">
                                            <p:txEl>
                                              <p:pRg st="5" end="5"/>
                                            </p:txEl>
                                          </p:spTgt>
                                        </p:tgtEl>
                                      </p:cBhvr>
                                    </p:animEffect>
                                  </p:childTnLst>
                                </p:cTn>
                              </p:par>
                              <p:par>
                                <p:cTn id="360" presetID="10" presetClass="entr" presetSubtype="0" fill="hold" nodeType="withEffect">
                                  <p:stCondLst>
                                    <p:cond delay="0"/>
                                  </p:stCondLst>
                                  <p:childTnLst>
                                    <p:set>
                                      <p:cBhvr>
                                        <p:cTn id="361" dur="1" fill="hold">
                                          <p:stCondLst>
                                            <p:cond delay="0"/>
                                          </p:stCondLst>
                                        </p:cTn>
                                        <p:tgtEl>
                                          <p:spTgt spid="669">
                                            <p:txEl>
                                              <p:pRg st="6" end="6"/>
                                            </p:txEl>
                                          </p:spTgt>
                                        </p:tgtEl>
                                        <p:attrNameLst>
                                          <p:attrName>style.visibility</p:attrName>
                                        </p:attrNameLst>
                                      </p:cBhvr>
                                      <p:to>
                                        <p:strVal val="visible"/>
                                      </p:to>
                                    </p:set>
                                    <p:animEffect transition="in" filter="fade">
                                      <p:cBhvr>
                                        <p:cTn id="362" dur="500"/>
                                        <p:tgtEl>
                                          <p:spTgt spid="669">
                                            <p:txEl>
                                              <p:pRg st="6" end="6"/>
                                            </p:txEl>
                                          </p:spTgt>
                                        </p:tgtEl>
                                      </p:cBhvr>
                                    </p:animEffect>
                                  </p:childTnLst>
                                </p:cTn>
                              </p:par>
                              <p:par>
                                <p:cTn id="363" presetID="10" presetClass="entr" presetSubtype="0" fill="hold" nodeType="withEffect">
                                  <p:stCondLst>
                                    <p:cond delay="0"/>
                                  </p:stCondLst>
                                  <p:childTnLst>
                                    <p:set>
                                      <p:cBhvr>
                                        <p:cTn id="364" dur="1" fill="hold">
                                          <p:stCondLst>
                                            <p:cond delay="0"/>
                                          </p:stCondLst>
                                        </p:cTn>
                                        <p:tgtEl>
                                          <p:spTgt spid="669">
                                            <p:txEl>
                                              <p:pRg st="7" end="7"/>
                                            </p:txEl>
                                          </p:spTgt>
                                        </p:tgtEl>
                                        <p:attrNameLst>
                                          <p:attrName>style.visibility</p:attrName>
                                        </p:attrNameLst>
                                      </p:cBhvr>
                                      <p:to>
                                        <p:strVal val="visible"/>
                                      </p:to>
                                    </p:set>
                                    <p:animEffect transition="in" filter="fade">
                                      <p:cBhvr>
                                        <p:cTn id="365" dur="500"/>
                                        <p:tgtEl>
                                          <p:spTgt spid="669">
                                            <p:txEl>
                                              <p:pRg st="7" end="7"/>
                                            </p:txEl>
                                          </p:spTgt>
                                        </p:tgtEl>
                                      </p:cBhvr>
                                    </p:animEffect>
                                  </p:childTnLst>
                                </p:cTn>
                              </p:par>
                              <p:par>
                                <p:cTn id="366" presetID="10" presetClass="entr" presetSubtype="0" fill="hold" nodeType="withEffect">
                                  <p:stCondLst>
                                    <p:cond delay="0"/>
                                  </p:stCondLst>
                                  <p:childTnLst>
                                    <p:set>
                                      <p:cBhvr>
                                        <p:cTn id="367" dur="1" fill="hold">
                                          <p:stCondLst>
                                            <p:cond delay="0"/>
                                          </p:stCondLst>
                                        </p:cTn>
                                        <p:tgtEl>
                                          <p:spTgt spid="669">
                                            <p:txEl>
                                              <p:pRg st="8" end="8"/>
                                            </p:txEl>
                                          </p:spTgt>
                                        </p:tgtEl>
                                        <p:attrNameLst>
                                          <p:attrName>style.visibility</p:attrName>
                                        </p:attrNameLst>
                                      </p:cBhvr>
                                      <p:to>
                                        <p:strVal val="visible"/>
                                      </p:to>
                                    </p:set>
                                    <p:animEffect transition="in" filter="fade">
                                      <p:cBhvr>
                                        <p:cTn id="368" dur="500"/>
                                        <p:tgtEl>
                                          <p:spTgt spid="669">
                                            <p:txEl>
                                              <p:pRg st="8" end="8"/>
                                            </p:txEl>
                                          </p:spTgt>
                                        </p:tgtEl>
                                      </p:cBhvr>
                                    </p:animEffect>
                                  </p:childTnLst>
                                </p:cTn>
                              </p:par>
                              <p:par>
                                <p:cTn id="369" presetID="10" presetClass="entr" presetSubtype="0" fill="hold" nodeType="withEffect">
                                  <p:stCondLst>
                                    <p:cond delay="0"/>
                                  </p:stCondLst>
                                  <p:childTnLst>
                                    <p:set>
                                      <p:cBhvr>
                                        <p:cTn id="370" dur="1" fill="hold">
                                          <p:stCondLst>
                                            <p:cond delay="0"/>
                                          </p:stCondLst>
                                        </p:cTn>
                                        <p:tgtEl>
                                          <p:spTgt spid="670">
                                            <p:txEl>
                                              <p:pRg st="0" end="0"/>
                                            </p:txEl>
                                          </p:spTgt>
                                        </p:tgtEl>
                                        <p:attrNameLst>
                                          <p:attrName>style.visibility</p:attrName>
                                        </p:attrNameLst>
                                      </p:cBhvr>
                                      <p:to>
                                        <p:strVal val="visible"/>
                                      </p:to>
                                    </p:set>
                                    <p:animEffect transition="in" filter="fade">
                                      <p:cBhvr>
                                        <p:cTn id="371" dur="500"/>
                                        <p:tgtEl>
                                          <p:spTgt spid="670">
                                            <p:txEl>
                                              <p:pRg st="0" end="0"/>
                                            </p:txEl>
                                          </p:spTgt>
                                        </p:tgtEl>
                                      </p:cBhvr>
                                    </p:animEffect>
                                  </p:childTnLst>
                                </p:cTn>
                              </p:par>
                              <p:par>
                                <p:cTn id="372" presetID="10" presetClass="entr" presetSubtype="0" fill="hold" nodeType="withEffect">
                                  <p:stCondLst>
                                    <p:cond delay="0"/>
                                  </p:stCondLst>
                                  <p:childTnLst>
                                    <p:set>
                                      <p:cBhvr>
                                        <p:cTn id="373" dur="1" fill="hold">
                                          <p:stCondLst>
                                            <p:cond delay="0"/>
                                          </p:stCondLst>
                                        </p:cTn>
                                        <p:tgtEl>
                                          <p:spTgt spid="670">
                                            <p:txEl>
                                              <p:pRg st="1" end="1"/>
                                            </p:txEl>
                                          </p:spTgt>
                                        </p:tgtEl>
                                        <p:attrNameLst>
                                          <p:attrName>style.visibility</p:attrName>
                                        </p:attrNameLst>
                                      </p:cBhvr>
                                      <p:to>
                                        <p:strVal val="visible"/>
                                      </p:to>
                                    </p:set>
                                    <p:animEffect transition="in" filter="fade">
                                      <p:cBhvr>
                                        <p:cTn id="374" dur="500"/>
                                        <p:tgtEl>
                                          <p:spTgt spid="670">
                                            <p:txEl>
                                              <p:pRg st="1" end="1"/>
                                            </p:txEl>
                                          </p:spTgt>
                                        </p:tgtEl>
                                      </p:cBhvr>
                                    </p:animEffect>
                                  </p:childTnLst>
                                </p:cTn>
                              </p:par>
                              <p:par>
                                <p:cTn id="375" presetID="10" presetClass="entr" presetSubtype="0" fill="hold" nodeType="withEffect">
                                  <p:stCondLst>
                                    <p:cond delay="0"/>
                                  </p:stCondLst>
                                  <p:childTnLst>
                                    <p:set>
                                      <p:cBhvr>
                                        <p:cTn id="376" dur="1" fill="hold">
                                          <p:stCondLst>
                                            <p:cond delay="0"/>
                                          </p:stCondLst>
                                        </p:cTn>
                                        <p:tgtEl>
                                          <p:spTgt spid="670">
                                            <p:txEl>
                                              <p:pRg st="2" end="2"/>
                                            </p:txEl>
                                          </p:spTgt>
                                        </p:tgtEl>
                                        <p:attrNameLst>
                                          <p:attrName>style.visibility</p:attrName>
                                        </p:attrNameLst>
                                      </p:cBhvr>
                                      <p:to>
                                        <p:strVal val="visible"/>
                                      </p:to>
                                    </p:set>
                                    <p:animEffect transition="in" filter="fade">
                                      <p:cBhvr>
                                        <p:cTn id="377" dur="500"/>
                                        <p:tgtEl>
                                          <p:spTgt spid="670">
                                            <p:txEl>
                                              <p:pRg st="2" end="2"/>
                                            </p:txEl>
                                          </p:spTgt>
                                        </p:tgtEl>
                                      </p:cBhvr>
                                    </p:animEffect>
                                  </p:childTnLst>
                                </p:cTn>
                              </p:par>
                              <p:par>
                                <p:cTn id="378" presetID="10" presetClass="entr" presetSubtype="0" fill="hold" nodeType="withEffect">
                                  <p:stCondLst>
                                    <p:cond delay="0"/>
                                  </p:stCondLst>
                                  <p:childTnLst>
                                    <p:set>
                                      <p:cBhvr>
                                        <p:cTn id="379" dur="1" fill="hold">
                                          <p:stCondLst>
                                            <p:cond delay="0"/>
                                          </p:stCondLst>
                                        </p:cTn>
                                        <p:tgtEl>
                                          <p:spTgt spid="670">
                                            <p:txEl>
                                              <p:pRg st="3" end="3"/>
                                            </p:txEl>
                                          </p:spTgt>
                                        </p:tgtEl>
                                        <p:attrNameLst>
                                          <p:attrName>style.visibility</p:attrName>
                                        </p:attrNameLst>
                                      </p:cBhvr>
                                      <p:to>
                                        <p:strVal val="visible"/>
                                      </p:to>
                                    </p:set>
                                    <p:animEffect transition="in" filter="fade">
                                      <p:cBhvr>
                                        <p:cTn id="380" dur="500"/>
                                        <p:tgtEl>
                                          <p:spTgt spid="670">
                                            <p:txEl>
                                              <p:pRg st="3" end="3"/>
                                            </p:txEl>
                                          </p:spTgt>
                                        </p:tgtEl>
                                      </p:cBhvr>
                                    </p:animEffect>
                                  </p:childTnLst>
                                </p:cTn>
                              </p:par>
                              <p:par>
                                <p:cTn id="381" presetID="10" presetClass="entr" presetSubtype="0" fill="hold" nodeType="withEffect">
                                  <p:stCondLst>
                                    <p:cond delay="0"/>
                                  </p:stCondLst>
                                  <p:childTnLst>
                                    <p:set>
                                      <p:cBhvr>
                                        <p:cTn id="382" dur="1" fill="hold">
                                          <p:stCondLst>
                                            <p:cond delay="0"/>
                                          </p:stCondLst>
                                        </p:cTn>
                                        <p:tgtEl>
                                          <p:spTgt spid="670">
                                            <p:txEl>
                                              <p:pRg st="4" end="4"/>
                                            </p:txEl>
                                          </p:spTgt>
                                        </p:tgtEl>
                                        <p:attrNameLst>
                                          <p:attrName>style.visibility</p:attrName>
                                        </p:attrNameLst>
                                      </p:cBhvr>
                                      <p:to>
                                        <p:strVal val="visible"/>
                                      </p:to>
                                    </p:set>
                                    <p:animEffect transition="in" filter="fade">
                                      <p:cBhvr>
                                        <p:cTn id="383" dur="500"/>
                                        <p:tgtEl>
                                          <p:spTgt spid="670">
                                            <p:txEl>
                                              <p:pRg st="4" end="4"/>
                                            </p:txEl>
                                          </p:spTgt>
                                        </p:tgtEl>
                                      </p:cBhvr>
                                    </p:animEffect>
                                  </p:childTnLst>
                                </p:cTn>
                              </p:par>
                              <p:par>
                                <p:cTn id="384" presetID="10" presetClass="entr" presetSubtype="0" fill="hold" nodeType="withEffect">
                                  <p:stCondLst>
                                    <p:cond delay="0"/>
                                  </p:stCondLst>
                                  <p:childTnLst>
                                    <p:set>
                                      <p:cBhvr>
                                        <p:cTn id="385" dur="1" fill="hold">
                                          <p:stCondLst>
                                            <p:cond delay="0"/>
                                          </p:stCondLst>
                                        </p:cTn>
                                        <p:tgtEl>
                                          <p:spTgt spid="670">
                                            <p:txEl>
                                              <p:pRg st="5" end="5"/>
                                            </p:txEl>
                                          </p:spTgt>
                                        </p:tgtEl>
                                        <p:attrNameLst>
                                          <p:attrName>style.visibility</p:attrName>
                                        </p:attrNameLst>
                                      </p:cBhvr>
                                      <p:to>
                                        <p:strVal val="visible"/>
                                      </p:to>
                                    </p:set>
                                    <p:animEffect transition="in" filter="fade">
                                      <p:cBhvr>
                                        <p:cTn id="386" dur="500"/>
                                        <p:tgtEl>
                                          <p:spTgt spid="670">
                                            <p:txEl>
                                              <p:pRg st="5" end="5"/>
                                            </p:txEl>
                                          </p:spTgt>
                                        </p:tgtEl>
                                      </p:cBhvr>
                                    </p:animEffect>
                                  </p:childTnLst>
                                </p:cTn>
                              </p:par>
                              <p:par>
                                <p:cTn id="387" presetID="10" presetClass="entr" presetSubtype="0" fill="hold" nodeType="withEffect">
                                  <p:stCondLst>
                                    <p:cond delay="0"/>
                                  </p:stCondLst>
                                  <p:childTnLst>
                                    <p:set>
                                      <p:cBhvr>
                                        <p:cTn id="388" dur="1" fill="hold">
                                          <p:stCondLst>
                                            <p:cond delay="0"/>
                                          </p:stCondLst>
                                        </p:cTn>
                                        <p:tgtEl>
                                          <p:spTgt spid="670">
                                            <p:txEl>
                                              <p:pRg st="6" end="6"/>
                                            </p:txEl>
                                          </p:spTgt>
                                        </p:tgtEl>
                                        <p:attrNameLst>
                                          <p:attrName>style.visibility</p:attrName>
                                        </p:attrNameLst>
                                      </p:cBhvr>
                                      <p:to>
                                        <p:strVal val="visible"/>
                                      </p:to>
                                    </p:set>
                                    <p:animEffect transition="in" filter="fade">
                                      <p:cBhvr>
                                        <p:cTn id="389" dur="500"/>
                                        <p:tgtEl>
                                          <p:spTgt spid="670">
                                            <p:txEl>
                                              <p:pRg st="6" end="6"/>
                                            </p:txEl>
                                          </p:spTgt>
                                        </p:tgtEl>
                                      </p:cBhvr>
                                    </p:animEffect>
                                  </p:childTnLst>
                                </p:cTn>
                              </p:par>
                              <p:par>
                                <p:cTn id="390" presetID="10" presetClass="entr" presetSubtype="0" fill="hold" nodeType="withEffect">
                                  <p:stCondLst>
                                    <p:cond delay="0"/>
                                  </p:stCondLst>
                                  <p:childTnLst>
                                    <p:set>
                                      <p:cBhvr>
                                        <p:cTn id="391" dur="1" fill="hold">
                                          <p:stCondLst>
                                            <p:cond delay="0"/>
                                          </p:stCondLst>
                                        </p:cTn>
                                        <p:tgtEl>
                                          <p:spTgt spid="670">
                                            <p:txEl>
                                              <p:pRg st="7" end="7"/>
                                            </p:txEl>
                                          </p:spTgt>
                                        </p:tgtEl>
                                        <p:attrNameLst>
                                          <p:attrName>style.visibility</p:attrName>
                                        </p:attrNameLst>
                                      </p:cBhvr>
                                      <p:to>
                                        <p:strVal val="visible"/>
                                      </p:to>
                                    </p:set>
                                    <p:animEffect transition="in" filter="fade">
                                      <p:cBhvr>
                                        <p:cTn id="392" dur="500"/>
                                        <p:tgtEl>
                                          <p:spTgt spid="670">
                                            <p:txEl>
                                              <p:pRg st="7" end="7"/>
                                            </p:txEl>
                                          </p:spTgt>
                                        </p:tgtEl>
                                      </p:cBhvr>
                                    </p:animEffect>
                                  </p:childTnLst>
                                </p:cTn>
                              </p:par>
                              <p:par>
                                <p:cTn id="393" presetID="10" presetClass="entr" presetSubtype="0" fill="hold" nodeType="withEffect">
                                  <p:stCondLst>
                                    <p:cond delay="0"/>
                                  </p:stCondLst>
                                  <p:childTnLst>
                                    <p:set>
                                      <p:cBhvr>
                                        <p:cTn id="394" dur="1" fill="hold">
                                          <p:stCondLst>
                                            <p:cond delay="0"/>
                                          </p:stCondLst>
                                        </p:cTn>
                                        <p:tgtEl>
                                          <p:spTgt spid="670">
                                            <p:txEl>
                                              <p:pRg st="8" end="8"/>
                                            </p:txEl>
                                          </p:spTgt>
                                        </p:tgtEl>
                                        <p:attrNameLst>
                                          <p:attrName>style.visibility</p:attrName>
                                        </p:attrNameLst>
                                      </p:cBhvr>
                                      <p:to>
                                        <p:strVal val="visible"/>
                                      </p:to>
                                    </p:set>
                                    <p:animEffect transition="in" filter="fade">
                                      <p:cBhvr>
                                        <p:cTn id="395" dur="500"/>
                                        <p:tgtEl>
                                          <p:spTgt spid="670">
                                            <p:txEl>
                                              <p:pRg st="8" end="8"/>
                                            </p:txEl>
                                          </p:spTgt>
                                        </p:tgtEl>
                                      </p:cBhvr>
                                    </p:animEffect>
                                  </p:childTnLst>
                                </p:cTn>
                              </p:par>
                            </p:childTnLst>
                          </p:cTn>
                        </p:par>
                        <p:par>
                          <p:cTn id="396" fill="hold">
                            <p:stCondLst>
                              <p:cond delay="5750"/>
                            </p:stCondLst>
                            <p:childTnLst>
                              <p:par>
                                <p:cTn id="397" presetID="10" presetClass="entr" presetSubtype="0" fill="hold" nodeType="afterEffect">
                                  <p:stCondLst>
                                    <p:cond delay="0"/>
                                  </p:stCondLst>
                                  <p:childTnLst>
                                    <p:set>
                                      <p:cBhvr>
                                        <p:cTn id="398" dur="1" fill="hold">
                                          <p:stCondLst>
                                            <p:cond delay="0"/>
                                          </p:stCondLst>
                                        </p:cTn>
                                        <p:tgtEl>
                                          <p:spTgt spid="671">
                                            <p:txEl>
                                              <p:pRg st="0" end="0"/>
                                            </p:txEl>
                                          </p:spTgt>
                                        </p:tgtEl>
                                        <p:attrNameLst>
                                          <p:attrName>style.visibility</p:attrName>
                                        </p:attrNameLst>
                                      </p:cBhvr>
                                      <p:to>
                                        <p:strVal val="visible"/>
                                      </p:to>
                                    </p:set>
                                    <p:animEffect transition="in" filter="fade">
                                      <p:cBhvr>
                                        <p:cTn id="399" dur="500"/>
                                        <p:tgtEl>
                                          <p:spTgt spid="671">
                                            <p:txEl>
                                              <p:pRg st="0" end="0"/>
                                            </p:txEl>
                                          </p:spTgt>
                                        </p:tgtEl>
                                      </p:cBhvr>
                                    </p:animEffect>
                                  </p:childTnLst>
                                </p:cTn>
                              </p:par>
                            </p:childTnLst>
                          </p:cTn>
                        </p:par>
                        <p:par>
                          <p:cTn id="400" fill="hold">
                            <p:stCondLst>
                              <p:cond delay="6250"/>
                            </p:stCondLst>
                            <p:childTnLst>
                              <p:par>
                                <p:cTn id="401" presetID="10" presetClass="entr" presetSubtype="0" fill="hold" nodeType="afterEffect">
                                  <p:stCondLst>
                                    <p:cond delay="0"/>
                                  </p:stCondLst>
                                  <p:childTnLst>
                                    <p:set>
                                      <p:cBhvr>
                                        <p:cTn id="402" dur="1" fill="hold">
                                          <p:stCondLst>
                                            <p:cond delay="0"/>
                                          </p:stCondLst>
                                        </p:cTn>
                                        <p:tgtEl>
                                          <p:spTgt spid="671">
                                            <p:txEl>
                                              <p:pRg st="1" end="1"/>
                                            </p:txEl>
                                          </p:spTgt>
                                        </p:tgtEl>
                                        <p:attrNameLst>
                                          <p:attrName>style.visibility</p:attrName>
                                        </p:attrNameLst>
                                      </p:cBhvr>
                                      <p:to>
                                        <p:strVal val="visible"/>
                                      </p:to>
                                    </p:set>
                                    <p:animEffect transition="in" filter="fade">
                                      <p:cBhvr>
                                        <p:cTn id="403" dur="500"/>
                                        <p:tgtEl>
                                          <p:spTgt spid="671">
                                            <p:txEl>
                                              <p:pRg st="1" end="1"/>
                                            </p:txEl>
                                          </p:spTgt>
                                        </p:tgtEl>
                                      </p:cBhvr>
                                    </p:animEffect>
                                  </p:childTnLst>
                                </p:cTn>
                              </p:par>
                            </p:childTnLst>
                          </p:cTn>
                        </p:par>
                        <p:par>
                          <p:cTn id="404" fill="hold">
                            <p:stCondLst>
                              <p:cond delay="6750"/>
                            </p:stCondLst>
                            <p:childTnLst>
                              <p:par>
                                <p:cTn id="405" presetID="10" presetClass="entr" presetSubtype="0" fill="hold" nodeType="afterEffect">
                                  <p:stCondLst>
                                    <p:cond delay="0"/>
                                  </p:stCondLst>
                                  <p:childTnLst>
                                    <p:set>
                                      <p:cBhvr>
                                        <p:cTn id="406" dur="1" fill="hold">
                                          <p:stCondLst>
                                            <p:cond delay="0"/>
                                          </p:stCondLst>
                                        </p:cTn>
                                        <p:tgtEl>
                                          <p:spTgt spid="671">
                                            <p:txEl>
                                              <p:pRg st="2" end="2"/>
                                            </p:txEl>
                                          </p:spTgt>
                                        </p:tgtEl>
                                        <p:attrNameLst>
                                          <p:attrName>style.visibility</p:attrName>
                                        </p:attrNameLst>
                                      </p:cBhvr>
                                      <p:to>
                                        <p:strVal val="visible"/>
                                      </p:to>
                                    </p:set>
                                    <p:animEffect transition="in" filter="fade">
                                      <p:cBhvr>
                                        <p:cTn id="407" dur="500"/>
                                        <p:tgtEl>
                                          <p:spTgt spid="671">
                                            <p:txEl>
                                              <p:pRg st="2" end="2"/>
                                            </p:txEl>
                                          </p:spTgt>
                                        </p:tgtEl>
                                      </p:cBhvr>
                                    </p:animEffect>
                                  </p:childTnLst>
                                </p:cTn>
                              </p:par>
                            </p:childTnLst>
                          </p:cTn>
                        </p:par>
                        <p:par>
                          <p:cTn id="408" fill="hold">
                            <p:stCondLst>
                              <p:cond delay="7250"/>
                            </p:stCondLst>
                            <p:childTnLst>
                              <p:par>
                                <p:cTn id="409" presetID="10" presetClass="entr" presetSubtype="0" fill="hold" nodeType="afterEffect">
                                  <p:stCondLst>
                                    <p:cond delay="0"/>
                                  </p:stCondLst>
                                  <p:childTnLst>
                                    <p:set>
                                      <p:cBhvr>
                                        <p:cTn id="410" dur="1" fill="hold">
                                          <p:stCondLst>
                                            <p:cond delay="0"/>
                                          </p:stCondLst>
                                        </p:cTn>
                                        <p:tgtEl>
                                          <p:spTgt spid="671">
                                            <p:txEl>
                                              <p:pRg st="3" end="3"/>
                                            </p:txEl>
                                          </p:spTgt>
                                        </p:tgtEl>
                                        <p:attrNameLst>
                                          <p:attrName>style.visibility</p:attrName>
                                        </p:attrNameLst>
                                      </p:cBhvr>
                                      <p:to>
                                        <p:strVal val="visible"/>
                                      </p:to>
                                    </p:set>
                                    <p:animEffect transition="in" filter="fade">
                                      <p:cBhvr>
                                        <p:cTn id="411" dur="500"/>
                                        <p:tgtEl>
                                          <p:spTgt spid="671">
                                            <p:txEl>
                                              <p:pRg st="3" end="3"/>
                                            </p:txEl>
                                          </p:spTgt>
                                        </p:tgtEl>
                                      </p:cBhvr>
                                    </p:animEffect>
                                  </p:childTnLst>
                                </p:cTn>
                              </p:par>
                            </p:childTnLst>
                          </p:cTn>
                        </p:par>
                        <p:par>
                          <p:cTn id="412" fill="hold">
                            <p:stCondLst>
                              <p:cond delay="7750"/>
                            </p:stCondLst>
                            <p:childTnLst>
                              <p:par>
                                <p:cTn id="413" presetID="10" presetClass="entr" presetSubtype="0" fill="hold" nodeType="afterEffect">
                                  <p:stCondLst>
                                    <p:cond delay="0"/>
                                  </p:stCondLst>
                                  <p:childTnLst>
                                    <p:set>
                                      <p:cBhvr>
                                        <p:cTn id="414" dur="1" fill="hold">
                                          <p:stCondLst>
                                            <p:cond delay="0"/>
                                          </p:stCondLst>
                                        </p:cTn>
                                        <p:tgtEl>
                                          <p:spTgt spid="671">
                                            <p:txEl>
                                              <p:pRg st="4" end="4"/>
                                            </p:txEl>
                                          </p:spTgt>
                                        </p:tgtEl>
                                        <p:attrNameLst>
                                          <p:attrName>style.visibility</p:attrName>
                                        </p:attrNameLst>
                                      </p:cBhvr>
                                      <p:to>
                                        <p:strVal val="visible"/>
                                      </p:to>
                                    </p:set>
                                    <p:animEffect transition="in" filter="fade">
                                      <p:cBhvr>
                                        <p:cTn id="415" dur="500"/>
                                        <p:tgtEl>
                                          <p:spTgt spid="671">
                                            <p:txEl>
                                              <p:pRg st="4" end="4"/>
                                            </p:txEl>
                                          </p:spTgt>
                                        </p:tgtEl>
                                      </p:cBhvr>
                                    </p:animEffect>
                                  </p:childTnLst>
                                </p:cTn>
                              </p:par>
                            </p:childTnLst>
                          </p:cTn>
                        </p:par>
                        <p:par>
                          <p:cTn id="416" fill="hold">
                            <p:stCondLst>
                              <p:cond delay="8250"/>
                            </p:stCondLst>
                            <p:childTnLst>
                              <p:par>
                                <p:cTn id="417" presetID="10" presetClass="entr" presetSubtype="0" fill="hold" nodeType="afterEffect">
                                  <p:stCondLst>
                                    <p:cond delay="0"/>
                                  </p:stCondLst>
                                  <p:childTnLst>
                                    <p:set>
                                      <p:cBhvr>
                                        <p:cTn id="418" dur="1" fill="hold">
                                          <p:stCondLst>
                                            <p:cond delay="0"/>
                                          </p:stCondLst>
                                        </p:cTn>
                                        <p:tgtEl>
                                          <p:spTgt spid="671">
                                            <p:txEl>
                                              <p:pRg st="5" end="5"/>
                                            </p:txEl>
                                          </p:spTgt>
                                        </p:tgtEl>
                                        <p:attrNameLst>
                                          <p:attrName>style.visibility</p:attrName>
                                        </p:attrNameLst>
                                      </p:cBhvr>
                                      <p:to>
                                        <p:strVal val="visible"/>
                                      </p:to>
                                    </p:set>
                                    <p:animEffect transition="in" filter="fade">
                                      <p:cBhvr>
                                        <p:cTn id="419" dur="500"/>
                                        <p:tgtEl>
                                          <p:spTgt spid="671">
                                            <p:txEl>
                                              <p:pRg st="5" end="5"/>
                                            </p:txEl>
                                          </p:spTgt>
                                        </p:tgtEl>
                                      </p:cBhvr>
                                    </p:animEffect>
                                  </p:childTnLst>
                                </p:cTn>
                              </p:par>
                            </p:childTnLst>
                          </p:cTn>
                        </p:par>
                        <p:par>
                          <p:cTn id="420" fill="hold">
                            <p:stCondLst>
                              <p:cond delay="8750"/>
                            </p:stCondLst>
                            <p:childTnLst>
                              <p:par>
                                <p:cTn id="421" presetID="10" presetClass="entr" presetSubtype="0" fill="hold" nodeType="afterEffect">
                                  <p:stCondLst>
                                    <p:cond delay="0"/>
                                  </p:stCondLst>
                                  <p:childTnLst>
                                    <p:set>
                                      <p:cBhvr>
                                        <p:cTn id="422" dur="1" fill="hold">
                                          <p:stCondLst>
                                            <p:cond delay="0"/>
                                          </p:stCondLst>
                                        </p:cTn>
                                        <p:tgtEl>
                                          <p:spTgt spid="671">
                                            <p:txEl>
                                              <p:pRg st="6" end="6"/>
                                            </p:txEl>
                                          </p:spTgt>
                                        </p:tgtEl>
                                        <p:attrNameLst>
                                          <p:attrName>style.visibility</p:attrName>
                                        </p:attrNameLst>
                                      </p:cBhvr>
                                      <p:to>
                                        <p:strVal val="visible"/>
                                      </p:to>
                                    </p:set>
                                    <p:animEffect transition="in" filter="fade">
                                      <p:cBhvr>
                                        <p:cTn id="423" dur="500"/>
                                        <p:tgtEl>
                                          <p:spTgt spid="671">
                                            <p:txEl>
                                              <p:pRg st="6" end="6"/>
                                            </p:txEl>
                                          </p:spTgt>
                                        </p:tgtEl>
                                      </p:cBhvr>
                                    </p:animEffect>
                                  </p:childTnLst>
                                </p:cTn>
                              </p:par>
                            </p:childTnLst>
                          </p:cTn>
                        </p:par>
                        <p:par>
                          <p:cTn id="424" fill="hold">
                            <p:stCondLst>
                              <p:cond delay="9250"/>
                            </p:stCondLst>
                            <p:childTnLst>
                              <p:par>
                                <p:cTn id="425" presetID="10" presetClass="entr" presetSubtype="0" fill="hold" nodeType="afterEffect">
                                  <p:stCondLst>
                                    <p:cond delay="0"/>
                                  </p:stCondLst>
                                  <p:childTnLst>
                                    <p:set>
                                      <p:cBhvr>
                                        <p:cTn id="426" dur="1" fill="hold">
                                          <p:stCondLst>
                                            <p:cond delay="0"/>
                                          </p:stCondLst>
                                        </p:cTn>
                                        <p:tgtEl>
                                          <p:spTgt spid="671">
                                            <p:txEl>
                                              <p:pRg st="7" end="7"/>
                                            </p:txEl>
                                          </p:spTgt>
                                        </p:tgtEl>
                                        <p:attrNameLst>
                                          <p:attrName>style.visibility</p:attrName>
                                        </p:attrNameLst>
                                      </p:cBhvr>
                                      <p:to>
                                        <p:strVal val="visible"/>
                                      </p:to>
                                    </p:set>
                                    <p:animEffect transition="in" filter="fade">
                                      <p:cBhvr>
                                        <p:cTn id="427" dur="500"/>
                                        <p:tgtEl>
                                          <p:spTgt spid="671">
                                            <p:txEl>
                                              <p:pRg st="7" end="7"/>
                                            </p:txEl>
                                          </p:spTgt>
                                        </p:tgtEl>
                                      </p:cBhvr>
                                    </p:animEffect>
                                  </p:childTnLst>
                                </p:cTn>
                              </p:par>
                            </p:childTnLst>
                          </p:cTn>
                        </p:par>
                        <p:par>
                          <p:cTn id="428" fill="hold">
                            <p:stCondLst>
                              <p:cond delay="9750"/>
                            </p:stCondLst>
                            <p:childTnLst>
                              <p:par>
                                <p:cTn id="429" presetID="10" presetClass="entr" presetSubtype="0" fill="hold" nodeType="afterEffect">
                                  <p:stCondLst>
                                    <p:cond delay="0"/>
                                  </p:stCondLst>
                                  <p:childTnLst>
                                    <p:set>
                                      <p:cBhvr>
                                        <p:cTn id="430" dur="1" fill="hold">
                                          <p:stCondLst>
                                            <p:cond delay="0"/>
                                          </p:stCondLst>
                                        </p:cTn>
                                        <p:tgtEl>
                                          <p:spTgt spid="671">
                                            <p:txEl>
                                              <p:pRg st="8" end="8"/>
                                            </p:txEl>
                                          </p:spTgt>
                                        </p:tgtEl>
                                        <p:attrNameLst>
                                          <p:attrName>style.visibility</p:attrName>
                                        </p:attrNameLst>
                                      </p:cBhvr>
                                      <p:to>
                                        <p:strVal val="visible"/>
                                      </p:to>
                                    </p:set>
                                    <p:animEffect transition="in" filter="fade">
                                      <p:cBhvr>
                                        <p:cTn id="431" dur="500"/>
                                        <p:tgtEl>
                                          <p:spTgt spid="671">
                                            <p:txEl>
                                              <p:pRg st="8" end="8"/>
                                            </p:txEl>
                                          </p:spTgt>
                                        </p:tgtEl>
                                      </p:cBhvr>
                                    </p:animEffect>
                                  </p:childTnLst>
                                </p:cTn>
                              </p:par>
                              <p:par>
                                <p:cTn id="432" presetID="10" presetClass="entr" presetSubtype="0" fill="hold" nodeType="withEffect">
                                  <p:stCondLst>
                                    <p:cond delay="0"/>
                                  </p:stCondLst>
                                  <p:childTnLst>
                                    <p:set>
                                      <p:cBhvr>
                                        <p:cTn id="433" dur="1" fill="hold">
                                          <p:stCondLst>
                                            <p:cond delay="0"/>
                                          </p:stCondLst>
                                        </p:cTn>
                                        <p:tgtEl>
                                          <p:spTgt spid="672">
                                            <p:txEl>
                                              <p:pRg st="0" end="0"/>
                                            </p:txEl>
                                          </p:spTgt>
                                        </p:tgtEl>
                                        <p:attrNameLst>
                                          <p:attrName>style.visibility</p:attrName>
                                        </p:attrNameLst>
                                      </p:cBhvr>
                                      <p:to>
                                        <p:strVal val="visible"/>
                                      </p:to>
                                    </p:set>
                                    <p:animEffect transition="in" filter="fade">
                                      <p:cBhvr>
                                        <p:cTn id="434" dur="500"/>
                                        <p:tgtEl>
                                          <p:spTgt spid="672">
                                            <p:txEl>
                                              <p:pRg st="0" end="0"/>
                                            </p:txEl>
                                          </p:spTgt>
                                        </p:tgtEl>
                                      </p:cBhvr>
                                    </p:animEffect>
                                  </p:childTnLst>
                                </p:cTn>
                              </p:par>
                              <p:par>
                                <p:cTn id="435" presetID="10" presetClass="entr" presetSubtype="0" fill="hold" nodeType="withEffect">
                                  <p:stCondLst>
                                    <p:cond delay="0"/>
                                  </p:stCondLst>
                                  <p:childTnLst>
                                    <p:set>
                                      <p:cBhvr>
                                        <p:cTn id="436" dur="1" fill="hold">
                                          <p:stCondLst>
                                            <p:cond delay="0"/>
                                          </p:stCondLst>
                                        </p:cTn>
                                        <p:tgtEl>
                                          <p:spTgt spid="672">
                                            <p:txEl>
                                              <p:pRg st="1" end="1"/>
                                            </p:txEl>
                                          </p:spTgt>
                                        </p:tgtEl>
                                        <p:attrNameLst>
                                          <p:attrName>style.visibility</p:attrName>
                                        </p:attrNameLst>
                                      </p:cBhvr>
                                      <p:to>
                                        <p:strVal val="visible"/>
                                      </p:to>
                                    </p:set>
                                    <p:animEffect transition="in" filter="fade">
                                      <p:cBhvr>
                                        <p:cTn id="437" dur="500"/>
                                        <p:tgtEl>
                                          <p:spTgt spid="672">
                                            <p:txEl>
                                              <p:pRg st="1" end="1"/>
                                            </p:txEl>
                                          </p:spTgt>
                                        </p:tgtEl>
                                      </p:cBhvr>
                                    </p:animEffect>
                                  </p:childTnLst>
                                </p:cTn>
                              </p:par>
                              <p:par>
                                <p:cTn id="438" presetID="10" presetClass="entr" presetSubtype="0" fill="hold" nodeType="withEffect">
                                  <p:stCondLst>
                                    <p:cond delay="0"/>
                                  </p:stCondLst>
                                  <p:childTnLst>
                                    <p:set>
                                      <p:cBhvr>
                                        <p:cTn id="439" dur="1" fill="hold">
                                          <p:stCondLst>
                                            <p:cond delay="0"/>
                                          </p:stCondLst>
                                        </p:cTn>
                                        <p:tgtEl>
                                          <p:spTgt spid="672">
                                            <p:txEl>
                                              <p:pRg st="2" end="2"/>
                                            </p:txEl>
                                          </p:spTgt>
                                        </p:tgtEl>
                                        <p:attrNameLst>
                                          <p:attrName>style.visibility</p:attrName>
                                        </p:attrNameLst>
                                      </p:cBhvr>
                                      <p:to>
                                        <p:strVal val="visible"/>
                                      </p:to>
                                    </p:set>
                                    <p:animEffect transition="in" filter="fade">
                                      <p:cBhvr>
                                        <p:cTn id="440" dur="500"/>
                                        <p:tgtEl>
                                          <p:spTgt spid="672">
                                            <p:txEl>
                                              <p:pRg st="2" end="2"/>
                                            </p:txEl>
                                          </p:spTgt>
                                        </p:tgtEl>
                                      </p:cBhvr>
                                    </p:animEffect>
                                  </p:childTnLst>
                                </p:cTn>
                              </p:par>
                              <p:par>
                                <p:cTn id="441" presetID="10" presetClass="entr" presetSubtype="0" fill="hold" nodeType="withEffect">
                                  <p:stCondLst>
                                    <p:cond delay="0"/>
                                  </p:stCondLst>
                                  <p:childTnLst>
                                    <p:set>
                                      <p:cBhvr>
                                        <p:cTn id="442" dur="1" fill="hold">
                                          <p:stCondLst>
                                            <p:cond delay="0"/>
                                          </p:stCondLst>
                                        </p:cTn>
                                        <p:tgtEl>
                                          <p:spTgt spid="672">
                                            <p:txEl>
                                              <p:pRg st="3" end="3"/>
                                            </p:txEl>
                                          </p:spTgt>
                                        </p:tgtEl>
                                        <p:attrNameLst>
                                          <p:attrName>style.visibility</p:attrName>
                                        </p:attrNameLst>
                                      </p:cBhvr>
                                      <p:to>
                                        <p:strVal val="visible"/>
                                      </p:to>
                                    </p:set>
                                    <p:animEffect transition="in" filter="fade">
                                      <p:cBhvr>
                                        <p:cTn id="443" dur="500"/>
                                        <p:tgtEl>
                                          <p:spTgt spid="672">
                                            <p:txEl>
                                              <p:pRg st="3" end="3"/>
                                            </p:txEl>
                                          </p:spTgt>
                                        </p:tgtEl>
                                      </p:cBhvr>
                                    </p:animEffect>
                                  </p:childTnLst>
                                </p:cTn>
                              </p:par>
                              <p:par>
                                <p:cTn id="444" presetID="10" presetClass="entr" presetSubtype="0" fill="hold" nodeType="withEffect">
                                  <p:stCondLst>
                                    <p:cond delay="0"/>
                                  </p:stCondLst>
                                  <p:childTnLst>
                                    <p:set>
                                      <p:cBhvr>
                                        <p:cTn id="445" dur="1" fill="hold">
                                          <p:stCondLst>
                                            <p:cond delay="0"/>
                                          </p:stCondLst>
                                        </p:cTn>
                                        <p:tgtEl>
                                          <p:spTgt spid="672">
                                            <p:txEl>
                                              <p:pRg st="4" end="4"/>
                                            </p:txEl>
                                          </p:spTgt>
                                        </p:tgtEl>
                                        <p:attrNameLst>
                                          <p:attrName>style.visibility</p:attrName>
                                        </p:attrNameLst>
                                      </p:cBhvr>
                                      <p:to>
                                        <p:strVal val="visible"/>
                                      </p:to>
                                    </p:set>
                                    <p:animEffect transition="in" filter="fade">
                                      <p:cBhvr>
                                        <p:cTn id="446" dur="500"/>
                                        <p:tgtEl>
                                          <p:spTgt spid="672">
                                            <p:txEl>
                                              <p:pRg st="4" end="4"/>
                                            </p:txEl>
                                          </p:spTgt>
                                        </p:tgtEl>
                                      </p:cBhvr>
                                    </p:animEffect>
                                  </p:childTnLst>
                                </p:cTn>
                              </p:par>
                              <p:par>
                                <p:cTn id="447" presetID="10" presetClass="entr" presetSubtype="0" fill="hold" nodeType="withEffect">
                                  <p:stCondLst>
                                    <p:cond delay="0"/>
                                  </p:stCondLst>
                                  <p:childTnLst>
                                    <p:set>
                                      <p:cBhvr>
                                        <p:cTn id="448" dur="1" fill="hold">
                                          <p:stCondLst>
                                            <p:cond delay="0"/>
                                          </p:stCondLst>
                                        </p:cTn>
                                        <p:tgtEl>
                                          <p:spTgt spid="672">
                                            <p:txEl>
                                              <p:pRg st="5" end="5"/>
                                            </p:txEl>
                                          </p:spTgt>
                                        </p:tgtEl>
                                        <p:attrNameLst>
                                          <p:attrName>style.visibility</p:attrName>
                                        </p:attrNameLst>
                                      </p:cBhvr>
                                      <p:to>
                                        <p:strVal val="visible"/>
                                      </p:to>
                                    </p:set>
                                    <p:animEffect transition="in" filter="fade">
                                      <p:cBhvr>
                                        <p:cTn id="449" dur="500"/>
                                        <p:tgtEl>
                                          <p:spTgt spid="672">
                                            <p:txEl>
                                              <p:pRg st="5" end="5"/>
                                            </p:txEl>
                                          </p:spTgt>
                                        </p:tgtEl>
                                      </p:cBhvr>
                                    </p:animEffect>
                                  </p:childTnLst>
                                </p:cTn>
                              </p:par>
                              <p:par>
                                <p:cTn id="450" presetID="10" presetClass="entr" presetSubtype="0" fill="hold" nodeType="withEffect">
                                  <p:stCondLst>
                                    <p:cond delay="0"/>
                                  </p:stCondLst>
                                  <p:childTnLst>
                                    <p:set>
                                      <p:cBhvr>
                                        <p:cTn id="451" dur="1" fill="hold">
                                          <p:stCondLst>
                                            <p:cond delay="0"/>
                                          </p:stCondLst>
                                        </p:cTn>
                                        <p:tgtEl>
                                          <p:spTgt spid="672">
                                            <p:txEl>
                                              <p:pRg st="6" end="6"/>
                                            </p:txEl>
                                          </p:spTgt>
                                        </p:tgtEl>
                                        <p:attrNameLst>
                                          <p:attrName>style.visibility</p:attrName>
                                        </p:attrNameLst>
                                      </p:cBhvr>
                                      <p:to>
                                        <p:strVal val="visible"/>
                                      </p:to>
                                    </p:set>
                                    <p:animEffect transition="in" filter="fade">
                                      <p:cBhvr>
                                        <p:cTn id="452" dur="500"/>
                                        <p:tgtEl>
                                          <p:spTgt spid="672">
                                            <p:txEl>
                                              <p:pRg st="6" end="6"/>
                                            </p:txEl>
                                          </p:spTgt>
                                        </p:tgtEl>
                                      </p:cBhvr>
                                    </p:animEffect>
                                  </p:childTnLst>
                                </p:cTn>
                              </p:par>
                              <p:par>
                                <p:cTn id="453" presetID="10" presetClass="entr" presetSubtype="0" fill="hold" nodeType="withEffect">
                                  <p:stCondLst>
                                    <p:cond delay="0"/>
                                  </p:stCondLst>
                                  <p:childTnLst>
                                    <p:set>
                                      <p:cBhvr>
                                        <p:cTn id="454" dur="1" fill="hold">
                                          <p:stCondLst>
                                            <p:cond delay="0"/>
                                          </p:stCondLst>
                                        </p:cTn>
                                        <p:tgtEl>
                                          <p:spTgt spid="672">
                                            <p:txEl>
                                              <p:pRg st="7" end="7"/>
                                            </p:txEl>
                                          </p:spTgt>
                                        </p:tgtEl>
                                        <p:attrNameLst>
                                          <p:attrName>style.visibility</p:attrName>
                                        </p:attrNameLst>
                                      </p:cBhvr>
                                      <p:to>
                                        <p:strVal val="visible"/>
                                      </p:to>
                                    </p:set>
                                    <p:animEffect transition="in" filter="fade">
                                      <p:cBhvr>
                                        <p:cTn id="455" dur="500"/>
                                        <p:tgtEl>
                                          <p:spTgt spid="672">
                                            <p:txEl>
                                              <p:pRg st="7" end="7"/>
                                            </p:txEl>
                                          </p:spTgt>
                                        </p:tgtEl>
                                      </p:cBhvr>
                                    </p:animEffect>
                                  </p:childTnLst>
                                </p:cTn>
                              </p:par>
                              <p:par>
                                <p:cTn id="456" presetID="10" presetClass="entr" presetSubtype="0" fill="hold" nodeType="withEffect">
                                  <p:stCondLst>
                                    <p:cond delay="0"/>
                                  </p:stCondLst>
                                  <p:childTnLst>
                                    <p:set>
                                      <p:cBhvr>
                                        <p:cTn id="457" dur="1" fill="hold">
                                          <p:stCondLst>
                                            <p:cond delay="0"/>
                                          </p:stCondLst>
                                        </p:cTn>
                                        <p:tgtEl>
                                          <p:spTgt spid="672">
                                            <p:txEl>
                                              <p:pRg st="8" end="8"/>
                                            </p:txEl>
                                          </p:spTgt>
                                        </p:tgtEl>
                                        <p:attrNameLst>
                                          <p:attrName>style.visibility</p:attrName>
                                        </p:attrNameLst>
                                      </p:cBhvr>
                                      <p:to>
                                        <p:strVal val="visible"/>
                                      </p:to>
                                    </p:set>
                                    <p:animEffect transition="in" filter="fade">
                                      <p:cBhvr>
                                        <p:cTn id="458" dur="500"/>
                                        <p:tgtEl>
                                          <p:spTgt spid="672">
                                            <p:txEl>
                                              <p:pRg st="8" end="8"/>
                                            </p:txEl>
                                          </p:spTgt>
                                        </p:tgtEl>
                                      </p:cBhvr>
                                    </p:animEffect>
                                  </p:childTnLst>
                                </p:cTn>
                              </p:par>
                              <p:par>
                                <p:cTn id="459" presetID="10" presetClass="entr" presetSubtype="0" fill="hold" nodeType="withEffect">
                                  <p:stCondLst>
                                    <p:cond delay="0"/>
                                  </p:stCondLst>
                                  <p:childTnLst>
                                    <p:set>
                                      <p:cBhvr>
                                        <p:cTn id="460" dur="1" fill="hold">
                                          <p:stCondLst>
                                            <p:cond delay="0"/>
                                          </p:stCondLst>
                                        </p:cTn>
                                        <p:tgtEl>
                                          <p:spTgt spid="673">
                                            <p:txEl>
                                              <p:pRg st="0" end="0"/>
                                            </p:txEl>
                                          </p:spTgt>
                                        </p:tgtEl>
                                        <p:attrNameLst>
                                          <p:attrName>style.visibility</p:attrName>
                                        </p:attrNameLst>
                                      </p:cBhvr>
                                      <p:to>
                                        <p:strVal val="visible"/>
                                      </p:to>
                                    </p:set>
                                    <p:animEffect transition="in" filter="fade">
                                      <p:cBhvr>
                                        <p:cTn id="461" dur="500"/>
                                        <p:tgtEl>
                                          <p:spTgt spid="673">
                                            <p:txEl>
                                              <p:pRg st="0" end="0"/>
                                            </p:txEl>
                                          </p:spTgt>
                                        </p:tgtEl>
                                      </p:cBhvr>
                                    </p:animEffect>
                                  </p:childTnLst>
                                </p:cTn>
                              </p:par>
                              <p:par>
                                <p:cTn id="462" presetID="10" presetClass="entr" presetSubtype="0" fill="hold" nodeType="withEffect">
                                  <p:stCondLst>
                                    <p:cond delay="0"/>
                                  </p:stCondLst>
                                  <p:childTnLst>
                                    <p:set>
                                      <p:cBhvr>
                                        <p:cTn id="463" dur="1" fill="hold">
                                          <p:stCondLst>
                                            <p:cond delay="0"/>
                                          </p:stCondLst>
                                        </p:cTn>
                                        <p:tgtEl>
                                          <p:spTgt spid="673">
                                            <p:txEl>
                                              <p:pRg st="1" end="1"/>
                                            </p:txEl>
                                          </p:spTgt>
                                        </p:tgtEl>
                                        <p:attrNameLst>
                                          <p:attrName>style.visibility</p:attrName>
                                        </p:attrNameLst>
                                      </p:cBhvr>
                                      <p:to>
                                        <p:strVal val="visible"/>
                                      </p:to>
                                    </p:set>
                                    <p:animEffect transition="in" filter="fade">
                                      <p:cBhvr>
                                        <p:cTn id="464" dur="500"/>
                                        <p:tgtEl>
                                          <p:spTgt spid="673">
                                            <p:txEl>
                                              <p:pRg st="1" end="1"/>
                                            </p:txEl>
                                          </p:spTgt>
                                        </p:tgtEl>
                                      </p:cBhvr>
                                    </p:animEffect>
                                  </p:childTnLst>
                                </p:cTn>
                              </p:par>
                              <p:par>
                                <p:cTn id="465" presetID="10" presetClass="entr" presetSubtype="0" fill="hold" nodeType="withEffect">
                                  <p:stCondLst>
                                    <p:cond delay="0"/>
                                  </p:stCondLst>
                                  <p:childTnLst>
                                    <p:set>
                                      <p:cBhvr>
                                        <p:cTn id="466" dur="1" fill="hold">
                                          <p:stCondLst>
                                            <p:cond delay="0"/>
                                          </p:stCondLst>
                                        </p:cTn>
                                        <p:tgtEl>
                                          <p:spTgt spid="673">
                                            <p:txEl>
                                              <p:pRg st="2" end="2"/>
                                            </p:txEl>
                                          </p:spTgt>
                                        </p:tgtEl>
                                        <p:attrNameLst>
                                          <p:attrName>style.visibility</p:attrName>
                                        </p:attrNameLst>
                                      </p:cBhvr>
                                      <p:to>
                                        <p:strVal val="visible"/>
                                      </p:to>
                                    </p:set>
                                    <p:animEffect transition="in" filter="fade">
                                      <p:cBhvr>
                                        <p:cTn id="467" dur="500"/>
                                        <p:tgtEl>
                                          <p:spTgt spid="673">
                                            <p:txEl>
                                              <p:pRg st="2" end="2"/>
                                            </p:txEl>
                                          </p:spTgt>
                                        </p:tgtEl>
                                      </p:cBhvr>
                                    </p:animEffect>
                                  </p:childTnLst>
                                </p:cTn>
                              </p:par>
                              <p:par>
                                <p:cTn id="468" presetID="10" presetClass="entr" presetSubtype="0" fill="hold" nodeType="withEffect">
                                  <p:stCondLst>
                                    <p:cond delay="0"/>
                                  </p:stCondLst>
                                  <p:childTnLst>
                                    <p:set>
                                      <p:cBhvr>
                                        <p:cTn id="469" dur="1" fill="hold">
                                          <p:stCondLst>
                                            <p:cond delay="0"/>
                                          </p:stCondLst>
                                        </p:cTn>
                                        <p:tgtEl>
                                          <p:spTgt spid="673">
                                            <p:txEl>
                                              <p:pRg st="3" end="3"/>
                                            </p:txEl>
                                          </p:spTgt>
                                        </p:tgtEl>
                                        <p:attrNameLst>
                                          <p:attrName>style.visibility</p:attrName>
                                        </p:attrNameLst>
                                      </p:cBhvr>
                                      <p:to>
                                        <p:strVal val="visible"/>
                                      </p:to>
                                    </p:set>
                                    <p:animEffect transition="in" filter="fade">
                                      <p:cBhvr>
                                        <p:cTn id="470" dur="500"/>
                                        <p:tgtEl>
                                          <p:spTgt spid="673">
                                            <p:txEl>
                                              <p:pRg st="3" end="3"/>
                                            </p:txEl>
                                          </p:spTgt>
                                        </p:tgtEl>
                                      </p:cBhvr>
                                    </p:animEffect>
                                  </p:childTnLst>
                                </p:cTn>
                              </p:par>
                              <p:par>
                                <p:cTn id="471" presetID="10" presetClass="entr" presetSubtype="0" fill="hold" nodeType="withEffect">
                                  <p:stCondLst>
                                    <p:cond delay="0"/>
                                  </p:stCondLst>
                                  <p:childTnLst>
                                    <p:set>
                                      <p:cBhvr>
                                        <p:cTn id="472" dur="1" fill="hold">
                                          <p:stCondLst>
                                            <p:cond delay="0"/>
                                          </p:stCondLst>
                                        </p:cTn>
                                        <p:tgtEl>
                                          <p:spTgt spid="673">
                                            <p:txEl>
                                              <p:pRg st="4" end="4"/>
                                            </p:txEl>
                                          </p:spTgt>
                                        </p:tgtEl>
                                        <p:attrNameLst>
                                          <p:attrName>style.visibility</p:attrName>
                                        </p:attrNameLst>
                                      </p:cBhvr>
                                      <p:to>
                                        <p:strVal val="visible"/>
                                      </p:to>
                                    </p:set>
                                    <p:animEffect transition="in" filter="fade">
                                      <p:cBhvr>
                                        <p:cTn id="473" dur="500"/>
                                        <p:tgtEl>
                                          <p:spTgt spid="673">
                                            <p:txEl>
                                              <p:pRg st="4" end="4"/>
                                            </p:txEl>
                                          </p:spTgt>
                                        </p:tgtEl>
                                      </p:cBhvr>
                                    </p:animEffect>
                                  </p:childTnLst>
                                </p:cTn>
                              </p:par>
                              <p:par>
                                <p:cTn id="474" presetID="10" presetClass="entr" presetSubtype="0" fill="hold" nodeType="withEffect">
                                  <p:stCondLst>
                                    <p:cond delay="0"/>
                                  </p:stCondLst>
                                  <p:childTnLst>
                                    <p:set>
                                      <p:cBhvr>
                                        <p:cTn id="475" dur="1" fill="hold">
                                          <p:stCondLst>
                                            <p:cond delay="0"/>
                                          </p:stCondLst>
                                        </p:cTn>
                                        <p:tgtEl>
                                          <p:spTgt spid="673">
                                            <p:txEl>
                                              <p:pRg st="5" end="5"/>
                                            </p:txEl>
                                          </p:spTgt>
                                        </p:tgtEl>
                                        <p:attrNameLst>
                                          <p:attrName>style.visibility</p:attrName>
                                        </p:attrNameLst>
                                      </p:cBhvr>
                                      <p:to>
                                        <p:strVal val="visible"/>
                                      </p:to>
                                    </p:set>
                                    <p:animEffect transition="in" filter="fade">
                                      <p:cBhvr>
                                        <p:cTn id="476" dur="500"/>
                                        <p:tgtEl>
                                          <p:spTgt spid="673">
                                            <p:txEl>
                                              <p:pRg st="5" end="5"/>
                                            </p:txEl>
                                          </p:spTgt>
                                        </p:tgtEl>
                                      </p:cBhvr>
                                    </p:animEffect>
                                  </p:childTnLst>
                                </p:cTn>
                              </p:par>
                              <p:par>
                                <p:cTn id="477" presetID="10" presetClass="entr" presetSubtype="0" fill="hold" nodeType="withEffect">
                                  <p:stCondLst>
                                    <p:cond delay="0"/>
                                  </p:stCondLst>
                                  <p:childTnLst>
                                    <p:set>
                                      <p:cBhvr>
                                        <p:cTn id="478" dur="1" fill="hold">
                                          <p:stCondLst>
                                            <p:cond delay="0"/>
                                          </p:stCondLst>
                                        </p:cTn>
                                        <p:tgtEl>
                                          <p:spTgt spid="673">
                                            <p:txEl>
                                              <p:pRg st="6" end="6"/>
                                            </p:txEl>
                                          </p:spTgt>
                                        </p:tgtEl>
                                        <p:attrNameLst>
                                          <p:attrName>style.visibility</p:attrName>
                                        </p:attrNameLst>
                                      </p:cBhvr>
                                      <p:to>
                                        <p:strVal val="visible"/>
                                      </p:to>
                                    </p:set>
                                    <p:animEffect transition="in" filter="fade">
                                      <p:cBhvr>
                                        <p:cTn id="479" dur="500"/>
                                        <p:tgtEl>
                                          <p:spTgt spid="673">
                                            <p:txEl>
                                              <p:pRg st="6" end="6"/>
                                            </p:txEl>
                                          </p:spTgt>
                                        </p:tgtEl>
                                      </p:cBhvr>
                                    </p:animEffect>
                                  </p:childTnLst>
                                </p:cTn>
                              </p:par>
                              <p:par>
                                <p:cTn id="480" presetID="10" presetClass="entr" presetSubtype="0" fill="hold" nodeType="withEffect">
                                  <p:stCondLst>
                                    <p:cond delay="0"/>
                                  </p:stCondLst>
                                  <p:childTnLst>
                                    <p:set>
                                      <p:cBhvr>
                                        <p:cTn id="481" dur="1" fill="hold">
                                          <p:stCondLst>
                                            <p:cond delay="0"/>
                                          </p:stCondLst>
                                        </p:cTn>
                                        <p:tgtEl>
                                          <p:spTgt spid="673">
                                            <p:txEl>
                                              <p:pRg st="7" end="7"/>
                                            </p:txEl>
                                          </p:spTgt>
                                        </p:tgtEl>
                                        <p:attrNameLst>
                                          <p:attrName>style.visibility</p:attrName>
                                        </p:attrNameLst>
                                      </p:cBhvr>
                                      <p:to>
                                        <p:strVal val="visible"/>
                                      </p:to>
                                    </p:set>
                                    <p:animEffect transition="in" filter="fade">
                                      <p:cBhvr>
                                        <p:cTn id="482" dur="500"/>
                                        <p:tgtEl>
                                          <p:spTgt spid="673">
                                            <p:txEl>
                                              <p:pRg st="7" end="7"/>
                                            </p:txEl>
                                          </p:spTgt>
                                        </p:tgtEl>
                                      </p:cBhvr>
                                    </p:animEffect>
                                  </p:childTnLst>
                                </p:cTn>
                              </p:par>
                              <p:par>
                                <p:cTn id="483" presetID="10" presetClass="entr" presetSubtype="0" fill="hold" nodeType="withEffect">
                                  <p:stCondLst>
                                    <p:cond delay="0"/>
                                  </p:stCondLst>
                                  <p:childTnLst>
                                    <p:set>
                                      <p:cBhvr>
                                        <p:cTn id="484" dur="1" fill="hold">
                                          <p:stCondLst>
                                            <p:cond delay="0"/>
                                          </p:stCondLst>
                                        </p:cTn>
                                        <p:tgtEl>
                                          <p:spTgt spid="673">
                                            <p:txEl>
                                              <p:pRg st="8" end="8"/>
                                            </p:txEl>
                                          </p:spTgt>
                                        </p:tgtEl>
                                        <p:attrNameLst>
                                          <p:attrName>style.visibility</p:attrName>
                                        </p:attrNameLst>
                                      </p:cBhvr>
                                      <p:to>
                                        <p:strVal val="visible"/>
                                      </p:to>
                                    </p:set>
                                    <p:animEffect transition="in" filter="fade">
                                      <p:cBhvr>
                                        <p:cTn id="485" dur="500"/>
                                        <p:tgtEl>
                                          <p:spTgt spid="673">
                                            <p:txEl>
                                              <p:pRg st="8" end="8"/>
                                            </p:txEl>
                                          </p:spTgt>
                                        </p:tgtEl>
                                      </p:cBhvr>
                                    </p:animEffect>
                                  </p:childTnLst>
                                </p:cTn>
                              </p:par>
                              <p:par>
                                <p:cTn id="486" presetID="10" presetClass="entr" presetSubtype="0" fill="hold" nodeType="withEffect">
                                  <p:stCondLst>
                                    <p:cond delay="0"/>
                                  </p:stCondLst>
                                  <p:childTnLst>
                                    <p:set>
                                      <p:cBhvr>
                                        <p:cTn id="487" dur="1" fill="hold">
                                          <p:stCondLst>
                                            <p:cond delay="0"/>
                                          </p:stCondLst>
                                        </p:cTn>
                                        <p:tgtEl>
                                          <p:spTgt spid="674">
                                            <p:txEl>
                                              <p:pRg st="0" end="0"/>
                                            </p:txEl>
                                          </p:spTgt>
                                        </p:tgtEl>
                                        <p:attrNameLst>
                                          <p:attrName>style.visibility</p:attrName>
                                        </p:attrNameLst>
                                      </p:cBhvr>
                                      <p:to>
                                        <p:strVal val="visible"/>
                                      </p:to>
                                    </p:set>
                                    <p:animEffect transition="in" filter="fade">
                                      <p:cBhvr>
                                        <p:cTn id="488" dur="500"/>
                                        <p:tgtEl>
                                          <p:spTgt spid="674">
                                            <p:txEl>
                                              <p:pRg st="0" end="0"/>
                                            </p:txEl>
                                          </p:spTgt>
                                        </p:tgtEl>
                                      </p:cBhvr>
                                    </p:animEffect>
                                  </p:childTnLst>
                                </p:cTn>
                              </p:par>
                              <p:par>
                                <p:cTn id="489" presetID="10" presetClass="entr" presetSubtype="0" fill="hold" nodeType="withEffect">
                                  <p:stCondLst>
                                    <p:cond delay="0"/>
                                  </p:stCondLst>
                                  <p:childTnLst>
                                    <p:set>
                                      <p:cBhvr>
                                        <p:cTn id="490" dur="1" fill="hold">
                                          <p:stCondLst>
                                            <p:cond delay="0"/>
                                          </p:stCondLst>
                                        </p:cTn>
                                        <p:tgtEl>
                                          <p:spTgt spid="674">
                                            <p:txEl>
                                              <p:pRg st="1" end="1"/>
                                            </p:txEl>
                                          </p:spTgt>
                                        </p:tgtEl>
                                        <p:attrNameLst>
                                          <p:attrName>style.visibility</p:attrName>
                                        </p:attrNameLst>
                                      </p:cBhvr>
                                      <p:to>
                                        <p:strVal val="visible"/>
                                      </p:to>
                                    </p:set>
                                    <p:animEffect transition="in" filter="fade">
                                      <p:cBhvr>
                                        <p:cTn id="491" dur="500"/>
                                        <p:tgtEl>
                                          <p:spTgt spid="674">
                                            <p:txEl>
                                              <p:pRg st="1" end="1"/>
                                            </p:txEl>
                                          </p:spTgt>
                                        </p:tgtEl>
                                      </p:cBhvr>
                                    </p:animEffect>
                                  </p:childTnLst>
                                </p:cTn>
                              </p:par>
                              <p:par>
                                <p:cTn id="492" presetID="10" presetClass="entr" presetSubtype="0" fill="hold" nodeType="withEffect">
                                  <p:stCondLst>
                                    <p:cond delay="0"/>
                                  </p:stCondLst>
                                  <p:childTnLst>
                                    <p:set>
                                      <p:cBhvr>
                                        <p:cTn id="493" dur="1" fill="hold">
                                          <p:stCondLst>
                                            <p:cond delay="0"/>
                                          </p:stCondLst>
                                        </p:cTn>
                                        <p:tgtEl>
                                          <p:spTgt spid="674">
                                            <p:txEl>
                                              <p:pRg st="2" end="2"/>
                                            </p:txEl>
                                          </p:spTgt>
                                        </p:tgtEl>
                                        <p:attrNameLst>
                                          <p:attrName>style.visibility</p:attrName>
                                        </p:attrNameLst>
                                      </p:cBhvr>
                                      <p:to>
                                        <p:strVal val="visible"/>
                                      </p:to>
                                    </p:set>
                                    <p:animEffect transition="in" filter="fade">
                                      <p:cBhvr>
                                        <p:cTn id="494" dur="500"/>
                                        <p:tgtEl>
                                          <p:spTgt spid="674">
                                            <p:txEl>
                                              <p:pRg st="2" end="2"/>
                                            </p:txEl>
                                          </p:spTgt>
                                        </p:tgtEl>
                                      </p:cBhvr>
                                    </p:animEffect>
                                  </p:childTnLst>
                                </p:cTn>
                              </p:par>
                              <p:par>
                                <p:cTn id="495" presetID="10" presetClass="entr" presetSubtype="0" fill="hold" nodeType="withEffect">
                                  <p:stCondLst>
                                    <p:cond delay="0"/>
                                  </p:stCondLst>
                                  <p:childTnLst>
                                    <p:set>
                                      <p:cBhvr>
                                        <p:cTn id="496" dur="1" fill="hold">
                                          <p:stCondLst>
                                            <p:cond delay="0"/>
                                          </p:stCondLst>
                                        </p:cTn>
                                        <p:tgtEl>
                                          <p:spTgt spid="674">
                                            <p:txEl>
                                              <p:pRg st="3" end="3"/>
                                            </p:txEl>
                                          </p:spTgt>
                                        </p:tgtEl>
                                        <p:attrNameLst>
                                          <p:attrName>style.visibility</p:attrName>
                                        </p:attrNameLst>
                                      </p:cBhvr>
                                      <p:to>
                                        <p:strVal val="visible"/>
                                      </p:to>
                                    </p:set>
                                    <p:animEffect transition="in" filter="fade">
                                      <p:cBhvr>
                                        <p:cTn id="497" dur="500"/>
                                        <p:tgtEl>
                                          <p:spTgt spid="674">
                                            <p:txEl>
                                              <p:pRg st="3" end="3"/>
                                            </p:txEl>
                                          </p:spTgt>
                                        </p:tgtEl>
                                      </p:cBhvr>
                                    </p:animEffect>
                                  </p:childTnLst>
                                </p:cTn>
                              </p:par>
                              <p:par>
                                <p:cTn id="498" presetID="10" presetClass="entr" presetSubtype="0" fill="hold" nodeType="withEffect">
                                  <p:stCondLst>
                                    <p:cond delay="0"/>
                                  </p:stCondLst>
                                  <p:childTnLst>
                                    <p:set>
                                      <p:cBhvr>
                                        <p:cTn id="499" dur="1" fill="hold">
                                          <p:stCondLst>
                                            <p:cond delay="0"/>
                                          </p:stCondLst>
                                        </p:cTn>
                                        <p:tgtEl>
                                          <p:spTgt spid="674">
                                            <p:txEl>
                                              <p:pRg st="4" end="4"/>
                                            </p:txEl>
                                          </p:spTgt>
                                        </p:tgtEl>
                                        <p:attrNameLst>
                                          <p:attrName>style.visibility</p:attrName>
                                        </p:attrNameLst>
                                      </p:cBhvr>
                                      <p:to>
                                        <p:strVal val="visible"/>
                                      </p:to>
                                    </p:set>
                                    <p:animEffect transition="in" filter="fade">
                                      <p:cBhvr>
                                        <p:cTn id="500" dur="500"/>
                                        <p:tgtEl>
                                          <p:spTgt spid="674">
                                            <p:txEl>
                                              <p:pRg st="4" end="4"/>
                                            </p:txEl>
                                          </p:spTgt>
                                        </p:tgtEl>
                                      </p:cBhvr>
                                    </p:animEffect>
                                  </p:childTnLst>
                                </p:cTn>
                              </p:par>
                              <p:par>
                                <p:cTn id="501" presetID="10" presetClass="entr" presetSubtype="0" fill="hold" nodeType="withEffect">
                                  <p:stCondLst>
                                    <p:cond delay="0"/>
                                  </p:stCondLst>
                                  <p:childTnLst>
                                    <p:set>
                                      <p:cBhvr>
                                        <p:cTn id="502" dur="1" fill="hold">
                                          <p:stCondLst>
                                            <p:cond delay="0"/>
                                          </p:stCondLst>
                                        </p:cTn>
                                        <p:tgtEl>
                                          <p:spTgt spid="674">
                                            <p:txEl>
                                              <p:pRg st="5" end="5"/>
                                            </p:txEl>
                                          </p:spTgt>
                                        </p:tgtEl>
                                        <p:attrNameLst>
                                          <p:attrName>style.visibility</p:attrName>
                                        </p:attrNameLst>
                                      </p:cBhvr>
                                      <p:to>
                                        <p:strVal val="visible"/>
                                      </p:to>
                                    </p:set>
                                    <p:animEffect transition="in" filter="fade">
                                      <p:cBhvr>
                                        <p:cTn id="503" dur="500"/>
                                        <p:tgtEl>
                                          <p:spTgt spid="674">
                                            <p:txEl>
                                              <p:pRg st="5" end="5"/>
                                            </p:txEl>
                                          </p:spTgt>
                                        </p:tgtEl>
                                      </p:cBhvr>
                                    </p:animEffect>
                                  </p:childTnLst>
                                </p:cTn>
                              </p:par>
                              <p:par>
                                <p:cTn id="504" presetID="10" presetClass="entr" presetSubtype="0" fill="hold" nodeType="withEffect">
                                  <p:stCondLst>
                                    <p:cond delay="0"/>
                                  </p:stCondLst>
                                  <p:childTnLst>
                                    <p:set>
                                      <p:cBhvr>
                                        <p:cTn id="505" dur="1" fill="hold">
                                          <p:stCondLst>
                                            <p:cond delay="0"/>
                                          </p:stCondLst>
                                        </p:cTn>
                                        <p:tgtEl>
                                          <p:spTgt spid="674">
                                            <p:txEl>
                                              <p:pRg st="6" end="6"/>
                                            </p:txEl>
                                          </p:spTgt>
                                        </p:tgtEl>
                                        <p:attrNameLst>
                                          <p:attrName>style.visibility</p:attrName>
                                        </p:attrNameLst>
                                      </p:cBhvr>
                                      <p:to>
                                        <p:strVal val="visible"/>
                                      </p:to>
                                    </p:set>
                                    <p:animEffect transition="in" filter="fade">
                                      <p:cBhvr>
                                        <p:cTn id="506" dur="500"/>
                                        <p:tgtEl>
                                          <p:spTgt spid="674">
                                            <p:txEl>
                                              <p:pRg st="6" end="6"/>
                                            </p:txEl>
                                          </p:spTgt>
                                        </p:tgtEl>
                                      </p:cBhvr>
                                    </p:animEffect>
                                  </p:childTnLst>
                                </p:cTn>
                              </p:par>
                              <p:par>
                                <p:cTn id="507" presetID="10" presetClass="entr" presetSubtype="0" fill="hold" nodeType="withEffect">
                                  <p:stCondLst>
                                    <p:cond delay="0"/>
                                  </p:stCondLst>
                                  <p:childTnLst>
                                    <p:set>
                                      <p:cBhvr>
                                        <p:cTn id="508" dur="1" fill="hold">
                                          <p:stCondLst>
                                            <p:cond delay="0"/>
                                          </p:stCondLst>
                                        </p:cTn>
                                        <p:tgtEl>
                                          <p:spTgt spid="674">
                                            <p:txEl>
                                              <p:pRg st="7" end="7"/>
                                            </p:txEl>
                                          </p:spTgt>
                                        </p:tgtEl>
                                        <p:attrNameLst>
                                          <p:attrName>style.visibility</p:attrName>
                                        </p:attrNameLst>
                                      </p:cBhvr>
                                      <p:to>
                                        <p:strVal val="visible"/>
                                      </p:to>
                                    </p:set>
                                    <p:animEffect transition="in" filter="fade">
                                      <p:cBhvr>
                                        <p:cTn id="509" dur="500"/>
                                        <p:tgtEl>
                                          <p:spTgt spid="674">
                                            <p:txEl>
                                              <p:pRg st="7" end="7"/>
                                            </p:txEl>
                                          </p:spTgt>
                                        </p:tgtEl>
                                      </p:cBhvr>
                                    </p:animEffect>
                                  </p:childTnLst>
                                </p:cTn>
                              </p:par>
                              <p:par>
                                <p:cTn id="510" presetID="10" presetClass="entr" presetSubtype="0" fill="hold" nodeType="withEffect">
                                  <p:stCondLst>
                                    <p:cond delay="0"/>
                                  </p:stCondLst>
                                  <p:childTnLst>
                                    <p:set>
                                      <p:cBhvr>
                                        <p:cTn id="511" dur="1" fill="hold">
                                          <p:stCondLst>
                                            <p:cond delay="0"/>
                                          </p:stCondLst>
                                        </p:cTn>
                                        <p:tgtEl>
                                          <p:spTgt spid="674">
                                            <p:txEl>
                                              <p:pRg st="8" end="8"/>
                                            </p:txEl>
                                          </p:spTgt>
                                        </p:tgtEl>
                                        <p:attrNameLst>
                                          <p:attrName>style.visibility</p:attrName>
                                        </p:attrNameLst>
                                      </p:cBhvr>
                                      <p:to>
                                        <p:strVal val="visible"/>
                                      </p:to>
                                    </p:set>
                                    <p:animEffect transition="in" filter="fade">
                                      <p:cBhvr>
                                        <p:cTn id="512" dur="500"/>
                                        <p:tgtEl>
                                          <p:spTgt spid="674">
                                            <p:txEl>
                                              <p:pRg st="8" end="8"/>
                                            </p:txEl>
                                          </p:spTgt>
                                        </p:tgtEl>
                                      </p:cBhvr>
                                    </p:animEffect>
                                  </p:childTnLst>
                                </p:cTn>
                              </p:par>
                              <p:par>
                                <p:cTn id="513" presetID="10" presetClass="entr" presetSubtype="0" fill="hold" nodeType="withEffect">
                                  <p:stCondLst>
                                    <p:cond delay="0"/>
                                  </p:stCondLst>
                                  <p:childTnLst>
                                    <p:set>
                                      <p:cBhvr>
                                        <p:cTn id="514" dur="1" fill="hold">
                                          <p:stCondLst>
                                            <p:cond delay="0"/>
                                          </p:stCondLst>
                                        </p:cTn>
                                        <p:tgtEl>
                                          <p:spTgt spid="675">
                                            <p:txEl>
                                              <p:pRg st="0" end="0"/>
                                            </p:txEl>
                                          </p:spTgt>
                                        </p:tgtEl>
                                        <p:attrNameLst>
                                          <p:attrName>style.visibility</p:attrName>
                                        </p:attrNameLst>
                                      </p:cBhvr>
                                      <p:to>
                                        <p:strVal val="visible"/>
                                      </p:to>
                                    </p:set>
                                    <p:animEffect transition="in" filter="fade">
                                      <p:cBhvr>
                                        <p:cTn id="515" dur="500"/>
                                        <p:tgtEl>
                                          <p:spTgt spid="675">
                                            <p:txEl>
                                              <p:pRg st="0" end="0"/>
                                            </p:txEl>
                                          </p:spTgt>
                                        </p:tgtEl>
                                      </p:cBhvr>
                                    </p:animEffect>
                                  </p:childTnLst>
                                </p:cTn>
                              </p:par>
                              <p:par>
                                <p:cTn id="516" presetID="10" presetClass="entr" presetSubtype="0" fill="hold" nodeType="withEffect">
                                  <p:stCondLst>
                                    <p:cond delay="0"/>
                                  </p:stCondLst>
                                  <p:childTnLst>
                                    <p:set>
                                      <p:cBhvr>
                                        <p:cTn id="517" dur="1" fill="hold">
                                          <p:stCondLst>
                                            <p:cond delay="0"/>
                                          </p:stCondLst>
                                        </p:cTn>
                                        <p:tgtEl>
                                          <p:spTgt spid="675">
                                            <p:txEl>
                                              <p:pRg st="1" end="1"/>
                                            </p:txEl>
                                          </p:spTgt>
                                        </p:tgtEl>
                                        <p:attrNameLst>
                                          <p:attrName>style.visibility</p:attrName>
                                        </p:attrNameLst>
                                      </p:cBhvr>
                                      <p:to>
                                        <p:strVal val="visible"/>
                                      </p:to>
                                    </p:set>
                                    <p:animEffect transition="in" filter="fade">
                                      <p:cBhvr>
                                        <p:cTn id="518" dur="500"/>
                                        <p:tgtEl>
                                          <p:spTgt spid="675">
                                            <p:txEl>
                                              <p:pRg st="1" end="1"/>
                                            </p:txEl>
                                          </p:spTgt>
                                        </p:tgtEl>
                                      </p:cBhvr>
                                    </p:animEffect>
                                  </p:childTnLst>
                                </p:cTn>
                              </p:par>
                              <p:par>
                                <p:cTn id="519" presetID="10" presetClass="entr" presetSubtype="0" fill="hold" nodeType="withEffect">
                                  <p:stCondLst>
                                    <p:cond delay="0"/>
                                  </p:stCondLst>
                                  <p:childTnLst>
                                    <p:set>
                                      <p:cBhvr>
                                        <p:cTn id="520" dur="1" fill="hold">
                                          <p:stCondLst>
                                            <p:cond delay="0"/>
                                          </p:stCondLst>
                                        </p:cTn>
                                        <p:tgtEl>
                                          <p:spTgt spid="675">
                                            <p:txEl>
                                              <p:pRg st="2" end="2"/>
                                            </p:txEl>
                                          </p:spTgt>
                                        </p:tgtEl>
                                        <p:attrNameLst>
                                          <p:attrName>style.visibility</p:attrName>
                                        </p:attrNameLst>
                                      </p:cBhvr>
                                      <p:to>
                                        <p:strVal val="visible"/>
                                      </p:to>
                                    </p:set>
                                    <p:animEffect transition="in" filter="fade">
                                      <p:cBhvr>
                                        <p:cTn id="521" dur="500"/>
                                        <p:tgtEl>
                                          <p:spTgt spid="675">
                                            <p:txEl>
                                              <p:pRg st="2" end="2"/>
                                            </p:txEl>
                                          </p:spTgt>
                                        </p:tgtEl>
                                      </p:cBhvr>
                                    </p:animEffect>
                                  </p:childTnLst>
                                </p:cTn>
                              </p:par>
                              <p:par>
                                <p:cTn id="522" presetID="10" presetClass="entr" presetSubtype="0" fill="hold" nodeType="withEffect">
                                  <p:stCondLst>
                                    <p:cond delay="0"/>
                                  </p:stCondLst>
                                  <p:childTnLst>
                                    <p:set>
                                      <p:cBhvr>
                                        <p:cTn id="523" dur="1" fill="hold">
                                          <p:stCondLst>
                                            <p:cond delay="0"/>
                                          </p:stCondLst>
                                        </p:cTn>
                                        <p:tgtEl>
                                          <p:spTgt spid="675">
                                            <p:txEl>
                                              <p:pRg st="3" end="3"/>
                                            </p:txEl>
                                          </p:spTgt>
                                        </p:tgtEl>
                                        <p:attrNameLst>
                                          <p:attrName>style.visibility</p:attrName>
                                        </p:attrNameLst>
                                      </p:cBhvr>
                                      <p:to>
                                        <p:strVal val="visible"/>
                                      </p:to>
                                    </p:set>
                                    <p:animEffect transition="in" filter="fade">
                                      <p:cBhvr>
                                        <p:cTn id="524" dur="500"/>
                                        <p:tgtEl>
                                          <p:spTgt spid="675">
                                            <p:txEl>
                                              <p:pRg st="3" end="3"/>
                                            </p:txEl>
                                          </p:spTgt>
                                        </p:tgtEl>
                                      </p:cBhvr>
                                    </p:animEffect>
                                  </p:childTnLst>
                                </p:cTn>
                              </p:par>
                              <p:par>
                                <p:cTn id="525" presetID="10" presetClass="entr" presetSubtype="0" fill="hold" nodeType="withEffect">
                                  <p:stCondLst>
                                    <p:cond delay="0"/>
                                  </p:stCondLst>
                                  <p:childTnLst>
                                    <p:set>
                                      <p:cBhvr>
                                        <p:cTn id="526" dur="1" fill="hold">
                                          <p:stCondLst>
                                            <p:cond delay="0"/>
                                          </p:stCondLst>
                                        </p:cTn>
                                        <p:tgtEl>
                                          <p:spTgt spid="675">
                                            <p:txEl>
                                              <p:pRg st="4" end="4"/>
                                            </p:txEl>
                                          </p:spTgt>
                                        </p:tgtEl>
                                        <p:attrNameLst>
                                          <p:attrName>style.visibility</p:attrName>
                                        </p:attrNameLst>
                                      </p:cBhvr>
                                      <p:to>
                                        <p:strVal val="visible"/>
                                      </p:to>
                                    </p:set>
                                    <p:animEffect transition="in" filter="fade">
                                      <p:cBhvr>
                                        <p:cTn id="527" dur="500"/>
                                        <p:tgtEl>
                                          <p:spTgt spid="675">
                                            <p:txEl>
                                              <p:pRg st="4" end="4"/>
                                            </p:txEl>
                                          </p:spTgt>
                                        </p:tgtEl>
                                      </p:cBhvr>
                                    </p:animEffect>
                                  </p:childTnLst>
                                </p:cTn>
                              </p:par>
                              <p:par>
                                <p:cTn id="528" presetID="10" presetClass="entr" presetSubtype="0" fill="hold" nodeType="withEffect">
                                  <p:stCondLst>
                                    <p:cond delay="0"/>
                                  </p:stCondLst>
                                  <p:childTnLst>
                                    <p:set>
                                      <p:cBhvr>
                                        <p:cTn id="529" dur="1" fill="hold">
                                          <p:stCondLst>
                                            <p:cond delay="0"/>
                                          </p:stCondLst>
                                        </p:cTn>
                                        <p:tgtEl>
                                          <p:spTgt spid="675">
                                            <p:txEl>
                                              <p:pRg st="5" end="5"/>
                                            </p:txEl>
                                          </p:spTgt>
                                        </p:tgtEl>
                                        <p:attrNameLst>
                                          <p:attrName>style.visibility</p:attrName>
                                        </p:attrNameLst>
                                      </p:cBhvr>
                                      <p:to>
                                        <p:strVal val="visible"/>
                                      </p:to>
                                    </p:set>
                                    <p:animEffect transition="in" filter="fade">
                                      <p:cBhvr>
                                        <p:cTn id="530" dur="500"/>
                                        <p:tgtEl>
                                          <p:spTgt spid="675">
                                            <p:txEl>
                                              <p:pRg st="5" end="5"/>
                                            </p:txEl>
                                          </p:spTgt>
                                        </p:tgtEl>
                                      </p:cBhvr>
                                    </p:animEffect>
                                  </p:childTnLst>
                                </p:cTn>
                              </p:par>
                              <p:par>
                                <p:cTn id="531" presetID="10" presetClass="entr" presetSubtype="0" fill="hold" nodeType="withEffect">
                                  <p:stCondLst>
                                    <p:cond delay="0"/>
                                  </p:stCondLst>
                                  <p:childTnLst>
                                    <p:set>
                                      <p:cBhvr>
                                        <p:cTn id="532" dur="1" fill="hold">
                                          <p:stCondLst>
                                            <p:cond delay="0"/>
                                          </p:stCondLst>
                                        </p:cTn>
                                        <p:tgtEl>
                                          <p:spTgt spid="675">
                                            <p:txEl>
                                              <p:pRg st="6" end="6"/>
                                            </p:txEl>
                                          </p:spTgt>
                                        </p:tgtEl>
                                        <p:attrNameLst>
                                          <p:attrName>style.visibility</p:attrName>
                                        </p:attrNameLst>
                                      </p:cBhvr>
                                      <p:to>
                                        <p:strVal val="visible"/>
                                      </p:to>
                                    </p:set>
                                    <p:animEffect transition="in" filter="fade">
                                      <p:cBhvr>
                                        <p:cTn id="533" dur="500"/>
                                        <p:tgtEl>
                                          <p:spTgt spid="675">
                                            <p:txEl>
                                              <p:pRg st="6" end="6"/>
                                            </p:txEl>
                                          </p:spTgt>
                                        </p:tgtEl>
                                      </p:cBhvr>
                                    </p:animEffect>
                                  </p:childTnLst>
                                </p:cTn>
                              </p:par>
                              <p:par>
                                <p:cTn id="534" presetID="10" presetClass="entr" presetSubtype="0" fill="hold" nodeType="withEffect">
                                  <p:stCondLst>
                                    <p:cond delay="0"/>
                                  </p:stCondLst>
                                  <p:childTnLst>
                                    <p:set>
                                      <p:cBhvr>
                                        <p:cTn id="535" dur="1" fill="hold">
                                          <p:stCondLst>
                                            <p:cond delay="0"/>
                                          </p:stCondLst>
                                        </p:cTn>
                                        <p:tgtEl>
                                          <p:spTgt spid="675">
                                            <p:txEl>
                                              <p:pRg st="7" end="7"/>
                                            </p:txEl>
                                          </p:spTgt>
                                        </p:tgtEl>
                                        <p:attrNameLst>
                                          <p:attrName>style.visibility</p:attrName>
                                        </p:attrNameLst>
                                      </p:cBhvr>
                                      <p:to>
                                        <p:strVal val="visible"/>
                                      </p:to>
                                    </p:set>
                                    <p:animEffect transition="in" filter="fade">
                                      <p:cBhvr>
                                        <p:cTn id="536" dur="500"/>
                                        <p:tgtEl>
                                          <p:spTgt spid="675">
                                            <p:txEl>
                                              <p:pRg st="7" end="7"/>
                                            </p:txEl>
                                          </p:spTgt>
                                        </p:tgtEl>
                                      </p:cBhvr>
                                    </p:animEffect>
                                  </p:childTnLst>
                                </p:cTn>
                              </p:par>
                              <p:par>
                                <p:cTn id="537" presetID="10" presetClass="entr" presetSubtype="0" fill="hold" nodeType="withEffect">
                                  <p:stCondLst>
                                    <p:cond delay="0"/>
                                  </p:stCondLst>
                                  <p:childTnLst>
                                    <p:set>
                                      <p:cBhvr>
                                        <p:cTn id="538" dur="1" fill="hold">
                                          <p:stCondLst>
                                            <p:cond delay="0"/>
                                          </p:stCondLst>
                                        </p:cTn>
                                        <p:tgtEl>
                                          <p:spTgt spid="675">
                                            <p:txEl>
                                              <p:pRg st="8" end="8"/>
                                            </p:txEl>
                                          </p:spTgt>
                                        </p:tgtEl>
                                        <p:attrNameLst>
                                          <p:attrName>style.visibility</p:attrName>
                                        </p:attrNameLst>
                                      </p:cBhvr>
                                      <p:to>
                                        <p:strVal val="visible"/>
                                      </p:to>
                                    </p:set>
                                    <p:animEffect transition="in" filter="fade">
                                      <p:cBhvr>
                                        <p:cTn id="539" dur="500"/>
                                        <p:tgtEl>
                                          <p:spTgt spid="675">
                                            <p:txEl>
                                              <p:pRg st="8" end="8"/>
                                            </p:txEl>
                                          </p:spTgt>
                                        </p:tgtEl>
                                      </p:cBhvr>
                                    </p:animEffect>
                                  </p:childTnLst>
                                </p:cTn>
                              </p:par>
                              <p:par>
                                <p:cTn id="540" presetID="10" presetClass="entr" presetSubtype="0" fill="hold" nodeType="withEffect">
                                  <p:stCondLst>
                                    <p:cond delay="0"/>
                                  </p:stCondLst>
                                  <p:childTnLst>
                                    <p:set>
                                      <p:cBhvr>
                                        <p:cTn id="541" dur="1" fill="hold">
                                          <p:stCondLst>
                                            <p:cond delay="0"/>
                                          </p:stCondLst>
                                        </p:cTn>
                                        <p:tgtEl>
                                          <p:spTgt spid="676">
                                            <p:txEl>
                                              <p:pRg st="0" end="0"/>
                                            </p:txEl>
                                          </p:spTgt>
                                        </p:tgtEl>
                                        <p:attrNameLst>
                                          <p:attrName>style.visibility</p:attrName>
                                        </p:attrNameLst>
                                      </p:cBhvr>
                                      <p:to>
                                        <p:strVal val="visible"/>
                                      </p:to>
                                    </p:set>
                                    <p:animEffect transition="in" filter="fade">
                                      <p:cBhvr>
                                        <p:cTn id="542" dur="500"/>
                                        <p:tgtEl>
                                          <p:spTgt spid="676">
                                            <p:txEl>
                                              <p:pRg st="0" end="0"/>
                                            </p:txEl>
                                          </p:spTgt>
                                        </p:tgtEl>
                                      </p:cBhvr>
                                    </p:animEffect>
                                  </p:childTnLst>
                                </p:cTn>
                              </p:par>
                              <p:par>
                                <p:cTn id="543" presetID="10" presetClass="entr" presetSubtype="0" fill="hold" nodeType="withEffect">
                                  <p:stCondLst>
                                    <p:cond delay="0"/>
                                  </p:stCondLst>
                                  <p:childTnLst>
                                    <p:set>
                                      <p:cBhvr>
                                        <p:cTn id="544" dur="1" fill="hold">
                                          <p:stCondLst>
                                            <p:cond delay="0"/>
                                          </p:stCondLst>
                                        </p:cTn>
                                        <p:tgtEl>
                                          <p:spTgt spid="676">
                                            <p:txEl>
                                              <p:pRg st="1" end="1"/>
                                            </p:txEl>
                                          </p:spTgt>
                                        </p:tgtEl>
                                        <p:attrNameLst>
                                          <p:attrName>style.visibility</p:attrName>
                                        </p:attrNameLst>
                                      </p:cBhvr>
                                      <p:to>
                                        <p:strVal val="visible"/>
                                      </p:to>
                                    </p:set>
                                    <p:animEffect transition="in" filter="fade">
                                      <p:cBhvr>
                                        <p:cTn id="545" dur="500"/>
                                        <p:tgtEl>
                                          <p:spTgt spid="676">
                                            <p:txEl>
                                              <p:pRg st="1" end="1"/>
                                            </p:txEl>
                                          </p:spTgt>
                                        </p:tgtEl>
                                      </p:cBhvr>
                                    </p:animEffect>
                                  </p:childTnLst>
                                </p:cTn>
                              </p:par>
                              <p:par>
                                <p:cTn id="546" presetID="10" presetClass="entr" presetSubtype="0" fill="hold" nodeType="withEffect">
                                  <p:stCondLst>
                                    <p:cond delay="0"/>
                                  </p:stCondLst>
                                  <p:childTnLst>
                                    <p:set>
                                      <p:cBhvr>
                                        <p:cTn id="547" dur="1" fill="hold">
                                          <p:stCondLst>
                                            <p:cond delay="0"/>
                                          </p:stCondLst>
                                        </p:cTn>
                                        <p:tgtEl>
                                          <p:spTgt spid="676">
                                            <p:txEl>
                                              <p:pRg st="2" end="2"/>
                                            </p:txEl>
                                          </p:spTgt>
                                        </p:tgtEl>
                                        <p:attrNameLst>
                                          <p:attrName>style.visibility</p:attrName>
                                        </p:attrNameLst>
                                      </p:cBhvr>
                                      <p:to>
                                        <p:strVal val="visible"/>
                                      </p:to>
                                    </p:set>
                                    <p:animEffect transition="in" filter="fade">
                                      <p:cBhvr>
                                        <p:cTn id="548" dur="500"/>
                                        <p:tgtEl>
                                          <p:spTgt spid="676">
                                            <p:txEl>
                                              <p:pRg st="2" end="2"/>
                                            </p:txEl>
                                          </p:spTgt>
                                        </p:tgtEl>
                                      </p:cBhvr>
                                    </p:animEffect>
                                  </p:childTnLst>
                                </p:cTn>
                              </p:par>
                              <p:par>
                                <p:cTn id="549" presetID="10" presetClass="entr" presetSubtype="0" fill="hold" nodeType="withEffect">
                                  <p:stCondLst>
                                    <p:cond delay="0"/>
                                  </p:stCondLst>
                                  <p:childTnLst>
                                    <p:set>
                                      <p:cBhvr>
                                        <p:cTn id="550" dur="1" fill="hold">
                                          <p:stCondLst>
                                            <p:cond delay="0"/>
                                          </p:stCondLst>
                                        </p:cTn>
                                        <p:tgtEl>
                                          <p:spTgt spid="676">
                                            <p:txEl>
                                              <p:pRg st="3" end="3"/>
                                            </p:txEl>
                                          </p:spTgt>
                                        </p:tgtEl>
                                        <p:attrNameLst>
                                          <p:attrName>style.visibility</p:attrName>
                                        </p:attrNameLst>
                                      </p:cBhvr>
                                      <p:to>
                                        <p:strVal val="visible"/>
                                      </p:to>
                                    </p:set>
                                    <p:animEffect transition="in" filter="fade">
                                      <p:cBhvr>
                                        <p:cTn id="551" dur="500"/>
                                        <p:tgtEl>
                                          <p:spTgt spid="676">
                                            <p:txEl>
                                              <p:pRg st="3" end="3"/>
                                            </p:txEl>
                                          </p:spTgt>
                                        </p:tgtEl>
                                      </p:cBhvr>
                                    </p:animEffect>
                                  </p:childTnLst>
                                </p:cTn>
                              </p:par>
                              <p:par>
                                <p:cTn id="552" presetID="10" presetClass="entr" presetSubtype="0" fill="hold" nodeType="withEffect">
                                  <p:stCondLst>
                                    <p:cond delay="0"/>
                                  </p:stCondLst>
                                  <p:childTnLst>
                                    <p:set>
                                      <p:cBhvr>
                                        <p:cTn id="553" dur="1" fill="hold">
                                          <p:stCondLst>
                                            <p:cond delay="0"/>
                                          </p:stCondLst>
                                        </p:cTn>
                                        <p:tgtEl>
                                          <p:spTgt spid="676">
                                            <p:txEl>
                                              <p:pRg st="4" end="4"/>
                                            </p:txEl>
                                          </p:spTgt>
                                        </p:tgtEl>
                                        <p:attrNameLst>
                                          <p:attrName>style.visibility</p:attrName>
                                        </p:attrNameLst>
                                      </p:cBhvr>
                                      <p:to>
                                        <p:strVal val="visible"/>
                                      </p:to>
                                    </p:set>
                                    <p:animEffect transition="in" filter="fade">
                                      <p:cBhvr>
                                        <p:cTn id="554" dur="500"/>
                                        <p:tgtEl>
                                          <p:spTgt spid="676">
                                            <p:txEl>
                                              <p:pRg st="4" end="4"/>
                                            </p:txEl>
                                          </p:spTgt>
                                        </p:tgtEl>
                                      </p:cBhvr>
                                    </p:animEffect>
                                  </p:childTnLst>
                                </p:cTn>
                              </p:par>
                              <p:par>
                                <p:cTn id="555" presetID="10" presetClass="entr" presetSubtype="0" fill="hold" nodeType="withEffect">
                                  <p:stCondLst>
                                    <p:cond delay="0"/>
                                  </p:stCondLst>
                                  <p:childTnLst>
                                    <p:set>
                                      <p:cBhvr>
                                        <p:cTn id="556" dur="1" fill="hold">
                                          <p:stCondLst>
                                            <p:cond delay="0"/>
                                          </p:stCondLst>
                                        </p:cTn>
                                        <p:tgtEl>
                                          <p:spTgt spid="676">
                                            <p:txEl>
                                              <p:pRg st="5" end="5"/>
                                            </p:txEl>
                                          </p:spTgt>
                                        </p:tgtEl>
                                        <p:attrNameLst>
                                          <p:attrName>style.visibility</p:attrName>
                                        </p:attrNameLst>
                                      </p:cBhvr>
                                      <p:to>
                                        <p:strVal val="visible"/>
                                      </p:to>
                                    </p:set>
                                    <p:animEffect transition="in" filter="fade">
                                      <p:cBhvr>
                                        <p:cTn id="557" dur="500"/>
                                        <p:tgtEl>
                                          <p:spTgt spid="676">
                                            <p:txEl>
                                              <p:pRg st="5" end="5"/>
                                            </p:txEl>
                                          </p:spTgt>
                                        </p:tgtEl>
                                      </p:cBhvr>
                                    </p:animEffect>
                                  </p:childTnLst>
                                </p:cTn>
                              </p:par>
                              <p:par>
                                <p:cTn id="558" presetID="10" presetClass="entr" presetSubtype="0" fill="hold" nodeType="withEffect">
                                  <p:stCondLst>
                                    <p:cond delay="0"/>
                                  </p:stCondLst>
                                  <p:childTnLst>
                                    <p:set>
                                      <p:cBhvr>
                                        <p:cTn id="559" dur="1" fill="hold">
                                          <p:stCondLst>
                                            <p:cond delay="0"/>
                                          </p:stCondLst>
                                        </p:cTn>
                                        <p:tgtEl>
                                          <p:spTgt spid="676">
                                            <p:txEl>
                                              <p:pRg st="6" end="6"/>
                                            </p:txEl>
                                          </p:spTgt>
                                        </p:tgtEl>
                                        <p:attrNameLst>
                                          <p:attrName>style.visibility</p:attrName>
                                        </p:attrNameLst>
                                      </p:cBhvr>
                                      <p:to>
                                        <p:strVal val="visible"/>
                                      </p:to>
                                    </p:set>
                                    <p:animEffect transition="in" filter="fade">
                                      <p:cBhvr>
                                        <p:cTn id="560" dur="500"/>
                                        <p:tgtEl>
                                          <p:spTgt spid="676">
                                            <p:txEl>
                                              <p:pRg st="6" end="6"/>
                                            </p:txEl>
                                          </p:spTgt>
                                        </p:tgtEl>
                                      </p:cBhvr>
                                    </p:animEffect>
                                  </p:childTnLst>
                                </p:cTn>
                              </p:par>
                              <p:par>
                                <p:cTn id="561" presetID="10" presetClass="entr" presetSubtype="0" fill="hold" nodeType="withEffect">
                                  <p:stCondLst>
                                    <p:cond delay="0"/>
                                  </p:stCondLst>
                                  <p:childTnLst>
                                    <p:set>
                                      <p:cBhvr>
                                        <p:cTn id="562" dur="1" fill="hold">
                                          <p:stCondLst>
                                            <p:cond delay="0"/>
                                          </p:stCondLst>
                                        </p:cTn>
                                        <p:tgtEl>
                                          <p:spTgt spid="676">
                                            <p:txEl>
                                              <p:pRg st="7" end="7"/>
                                            </p:txEl>
                                          </p:spTgt>
                                        </p:tgtEl>
                                        <p:attrNameLst>
                                          <p:attrName>style.visibility</p:attrName>
                                        </p:attrNameLst>
                                      </p:cBhvr>
                                      <p:to>
                                        <p:strVal val="visible"/>
                                      </p:to>
                                    </p:set>
                                    <p:animEffect transition="in" filter="fade">
                                      <p:cBhvr>
                                        <p:cTn id="563" dur="500"/>
                                        <p:tgtEl>
                                          <p:spTgt spid="676">
                                            <p:txEl>
                                              <p:pRg st="7" end="7"/>
                                            </p:txEl>
                                          </p:spTgt>
                                        </p:tgtEl>
                                      </p:cBhvr>
                                    </p:animEffect>
                                  </p:childTnLst>
                                </p:cTn>
                              </p:par>
                              <p:par>
                                <p:cTn id="564" presetID="10" presetClass="entr" presetSubtype="0" fill="hold" nodeType="withEffect">
                                  <p:stCondLst>
                                    <p:cond delay="0"/>
                                  </p:stCondLst>
                                  <p:childTnLst>
                                    <p:set>
                                      <p:cBhvr>
                                        <p:cTn id="565" dur="1" fill="hold">
                                          <p:stCondLst>
                                            <p:cond delay="0"/>
                                          </p:stCondLst>
                                        </p:cTn>
                                        <p:tgtEl>
                                          <p:spTgt spid="676">
                                            <p:txEl>
                                              <p:pRg st="8" end="8"/>
                                            </p:txEl>
                                          </p:spTgt>
                                        </p:tgtEl>
                                        <p:attrNameLst>
                                          <p:attrName>style.visibility</p:attrName>
                                        </p:attrNameLst>
                                      </p:cBhvr>
                                      <p:to>
                                        <p:strVal val="visible"/>
                                      </p:to>
                                    </p:set>
                                    <p:animEffect transition="in" filter="fade">
                                      <p:cBhvr>
                                        <p:cTn id="566" dur="500"/>
                                        <p:tgtEl>
                                          <p:spTgt spid="676">
                                            <p:txEl>
                                              <p:pRg st="8" end="8"/>
                                            </p:txEl>
                                          </p:spTgt>
                                        </p:tgtEl>
                                      </p:cBhvr>
                                    </p:animEffect>
                                  </p:childTnLst>
                                </p:cTn>
                              </p:par>
                            </p:childTnLst>
                          </p:cTn>
                        </p:par>
                        <p:par>
                          <p:cTn id="567" fill="hold">
                            <p:stCondLst>
                              <p:cond delay="10250"/>
                            </p:stCondLst>
                            <p:childTnLst>
                              <p:par>
                                <p:cTn id="568" presetID="10" presetClass="entr" presetSubtype="0" fill="hold" nodeType="afterEffect">
                                  <p:stCondLst>
                                    <p:cond delay="0"/>
                                  </p:stCondLst>
                                  <p:childTnLst>
                                    <p:set>
                                      <p:cBhvr>
                                        <p:cTn id="569" dur="1" fill="hold">
                                          <p:stCondLst>
                                            <p:cond delay="0"/>
                                          </p:stCondLst>
                                        </p:cTn>
                                        <p:tgtEl>
                                          <p:spTgt spid="677">
                                            <p:txEl>
                                              <p:pRg st="0" end="0"/>
                                            </p:txEl>
                                          </p:spTgt>
                                        </p:tgtEl>
                                        <p:attrNameLst>
                                          <p:attrName>style.visibility</p:attrName>
                                        </p:attrNameLst>
                                      </p:cBhvr>
                                      <p:to>
                                        <p:strVal val="visible"/>
                                      </p:to>
                                    </p:set>
                                    <p:animEffect transition="in" filter="fade">
                                      <p:cBhvr>
                                        <p:cTn id="570" dur="500"/>
                                        <p:tgtEl>
                                          <p:spTgt spid="677">
                                            <p:txEl>
                                              <p:pRg st="0" end="0"/>
                                            </p:txEl>
                                          </p:spTgt>
                                        </p:tgtEl>
                                      </p:cBhvr>
                                    </p:animEffect>
                                  </p:childTnLst>
                                </p:cTn>
                              </p:par>
                            </p:childTnLst>
                          </p:cTn>
                        </p:par>
                        <p:par>
                          <p:cTn id="571" fill="hold">
                            <p:stCondLst>
                              <p:cond delay="10750"/>
                            </p:stCondLst>
                            <p:childTnLst>
                              <p:par>
                                <p:cTn id="572" presetID="10" presetClass="entr" presetSubtype="0" fill="hold" nodeType="afterEffect">
                                  <p:stCondLst>
                                    <p:cond delay="0"/>
                                  </p:stCondLst>
                                  <p:childTnLst>
                                    <p:set>
                                      <p:cBhvr>
                                        <p:cTn id="573" dur="1" fill="hold">
                                          <p:stCondLst>
                                            <p:cond delay="0"/>
                                          </p:stCondLst>
                                        </p:cTn>
                                        <p:tgtEl>
                                          <p:spTgt spid="677">
                                            <p:txEl>
                                              <p:pRg st="1" end="1"/>
                                            </p:txEl>
                                          </p:spTgt>
                                        </p:tgtEl>
                                        <p:attrNameLst>
                                          <p:attrName>style.visibility</p:attrName>
                                        </p:attrNameLst>
                                      </p:cBhvr>
                                      <p:to>
                                        <p:strVal val="visible"/>
                                      </p:to>
                                    </p:set>
                                    <p:animEffect transition="in" filter="fade">
                                      <p:cBhvr>
                                        <p:cTn id="574" dur="500"/>
                                        <p:tgtEl>
                                          <p:spTgt spid="677">
                                            <p:txEl>
                                              <p:pRg st="1" end="1"/>
                                            </p:txEl>
                                          </p:spTgt>
                                        </p:tgtEl>
                                      </p:cBhvr>
                                    </p:animEffect>
                                  </p:childTnLst>
                                </p:cTn>
                              </p:par>
                            </p:childTnLst>
                          </p:cTn>
                        </p:par>
                        <p:par>
                          <p:cTn id="575" fill="hold">
                            <p:stCondLst>
                              <p:cond delay="11250"/>
                            </p:stCondLst>
                            <p:childTnLst>
                              <p:par>
                                <p:cTn id="576" presetID="10" presetClass="entr" presetSubtype="0" fill="hold" nodeType="afterEffect">
                                  <p:stCondLst>
                                    <p:cond delay="0"/>
                                  </p:stCondLst>
                                  <p:childTnLst>
                                    <p:set>
                                      <p:cBhvr>
                                        <p:cTn id="577" dur="1" fill="hold">
                                          <p:stCondLst>
                                            <p:cond delay="0"/>
                                          </p:stCondLst>
                                        </p:cTn>
                                        <p:tgtEl>
                                          <p:spTgt spid="677">
                                            <p:txEl>
                                              <p:pRg st="2" end="2"/>
                                            </p:txEl>
                                          </p:spTgt>
                                        </p:tgtEl>
                                        <p:attrNameLst>
                                          <p:attrName>style.visibility</p:attrName>
                                        </p:attrNameLst>
                                      </p:cBhvr>
                                      <p:to>
                                        <p:strVal val="visible"/>
                                      </p:to>
                                    </p:set>
                                    <p:animEffect transition="in" filter="fade">
                                      <p:cBhvr>
                                        <p:cTn id="578" dur="500"/>
                                        <p:tgtEl>
                                          <p:spTgt spid="677">
                                            <p:txEl>
                                              <p:pRg st="2" end="2"/>
                                            </p:txEl>
                                          </p:spTgt>
                                        </p:tgtEl>
                                      </p:cBhvr>
                                    </p:animEffect>
                                  </p:childTnLst>
                                </p:cTn>
                              </p:par>
                            </p:childTnLst>
                          </p:cTn>
                        </p:par>
                        <p:par>
                          <p:cTn id="579" fill="hold">
                            <p:stCondLst>
                              <p:cond delay="11750"/>
                            </p:stCondLst>
                            <p:childTnLst>
                              <p:par>
                                <p:cTn id="580" presetID="10" presetClass="entr" presetSubtype="0" fill="hold" nodeType="afterEffect">
                                  <p:stCondLst>
                                    <p:cond delay="0"/>
                                  </p:stCondLst>
                                  <p:childTnLst>
                                    <p:set>
                                      <p:cBhvr>
                                        <p:cTn id="581" dur="1" fill="hold">
                                          <p:stCondLst>
                                            <p:cond delay="0"/>
                                          </p:stCondLst>
                                        </p:cTn>
                                        <p:tgtEl>
                                          <p:spTgt spid="677">
                                            <p:txEl>
                                              <p:pRg st="3" end="3"/>
                                            </p:txEl>
                                          </p:spTgt>
                                        </p:tgtEl>
                                        <p:attrNameLst>
                                          <p:attrName>style.visibility</p:attrName>
                                        </p:attrNameLst>
                                      </p:cBhvr>
                                      <p:to>
                                        <p:strVal val="visible"/>
                                      </p:to>
                                    </p:set>
                                    <p:animEffect transition="in" filter="fade">
                                      <p:cBhvr>
                                        <p:cTn id="582" dur="500"/>
                                        <p:tgtEl>
                                          <p:spTgt spid="677">
                                            <p:txEl>
                                              <p:pRg st="3" end="3"/>
                                            </p:txEl>
                                          </p:spTgt>
                                        </p:tgtEl>
                                      </p:cBhvr>
                                    </p:animEffect>
                                  </p:childTnLst>
                                </p:cTn>
                              </p:par>
                            </p:childTnLst>
                          </p:cTn>
                        </p:par>
                        <p:par>
                          <p:cTn id="583" fill="hold">
                            <p:stCondLst>
                              <p:cond delay="12250"/>
                            </p:stCondLst>
                            <p:childTnLst>
                              <p:par>
                                <p:cTn id="584" presetID="10" presetClass="entr" presetSubtype="0" fill="hold" nodeType="afterEffect">
                                  <p:stCondLst>
                                    <p:cond delay="0"/>
                                  </p:stCondLst>
                                  <p:childTnLst>
                                    <p:set>
                                      <p:cBhvr>
                                        <p:cTn id="585" dur="1" fill="hold">
                                          <p:stCondLst>
                                            <p:cond delay="0"/>
                                          </p:stCondLst>
                                        </p:cTn>
                                        <p:tgtEl>
                                          <p:spTgt spid="677">
                                            <p:txEl>
                                              <p:pRg st="4" end="4"/>
                                            </p:txEl>
                                          </p:spTgt>
                                        </p:tgtEl>
                                        <p:attrNameLst>
                                          <p:attrName>style.visibility</p:attrName>
                                        </p:attrNameLst>
                                      </p:cBhvr>
                                      <p:to>
                                        <p:strVal val="visible"/>
                                      </p:to>
                                    </p:set>
                                    <p:animEffect transition="in" filter="fade">
                                      <p:cBhvr>
                                        <p:cTn id="586" dur="500"/>
                                        <p:tgtEl>
                                          <p:spTgt spid="677">
                                            <p:txEl>
                                              <p:pRg st="4" end="4"/>
                                            </p:txEl>
                                          </p:spTgt>
                                        </p:tgtEl>
                                      </p:cBhvr>
                                    </p:animEffect>
                                  </p:childTnLst>
                                </p:cTn>
                              </p:par>
                            </p:childTnLst>
                          </p:cTn>
                        </p:par>
                        <p:par>
                          <p:cTn id="587" fill="hold">
                            <p:stCondLst>
                              <p:cond delay="12750"/>
                            </p:stCondLst>
                            <p:childTnLst>
                              <p:par>
                                <p:cTn id="588" presetID="10" presetClass="entr" presetSubtype="0" fill="hold" nodeType="afterEffect">
                                  <p:stCondLst>
                                    <p:cond delay="0"/>
                                  </p:stCondLst>
                                  <p:childTnLst>
                                    <p:set>
                                      <p:cBhvr>
                                        <p:cTn id="589" dur="1" fill="hold">
                                          <p:stCondLst>
                                            <p:cond delay="0"/>
                                          </p:stCondLst>
                                        </p:cTn>
                                        <p:tgtEl>
                                          <p:spTgt spid="677">
                                            <p:txEl>
                                              <p:pRg st="5" end="5"/>
                                            </p:txEl>
                                          </p:spTgt>
                                        </p:tgtEl>
                                        <p:attrNameLst>
                                          <p:attrName>style.visibility</p:attrName>
                                        </p:attrNameLst>
                                      </p:cBhvr>
                                      <p:to>
                                        <p:strVal val="visible"/>
                                      </p:to>
                                    </p:set>
                                    <p:animEffect transition="in" filter="fade">
                                      <p:cBhvr>
                                        <p:cTn id="590" dur="500"/>
                                        <p:tgtEl>
                                          <p:spTgt spid="677">
                                            <p:txEl>
                                              <p:pRg st="5" end="5"/>
                                            </p:txEl>
                                          </p:spTgt>
                                        </p:tgtEl>
                                      </p:cBhvr>
                                    </p:animEffect>
                                  </p:childTnLst>
                                </p:cTn>
                              </p:par>
                            </p:childTnLst>
                          </p:cTn>
                        </p:par>
                        <p:par>
                          <p:cTn id="591" fill="hold">
                            <p:stCondLst>
                              <p:cond delay="13250"/>
                            </p:stCondLst>
                            <p:childTnLst>
                              <p:par>
                                <p:cTn id="592" presetID="10" presetClass="entr" presetSubtype="0" fill="hold" nodeType="afterEffect">
                                  <p:stCondLst>
                                    <p:cond delay="0"/>
                                  </p:stCondLst>
                                  <p:childTnLst>
                                    <p:set>
                                      <p:cBhvr>
                                        <p:cTn id="593" dur="1" fill="hold">
                                          <p:stCondLst>
                                            <p:cond delay="0"/>
                                          </p:stCondLst>
                                        </p:cTn>
                                        <p:tgtEl>
                                          <p:spTgt spid="677">
                                            <p:txEl>
                                              <p:pRg st="6" end="6"/>
                                            </p:txEl>
                                          </p:spTgt>
                                        </p:tgtEl>
                                        <p:attrNameLst>
                                          <p:attrName>style.visibility</p:attrName>
                                        </p:attrNameLst>
                                      </p:cBhvr>
                                      <p:to>
                                        <p:strVal val="visible"/>
                                      </p:to>
                                    </p:set>
                                    <p:animEffect transition="in" filter="fade">
                                      <p:cBhvr>
                                        <p:cTn id="594" dur="500"/>
                                        <p:tgtEl>
                                          <p:spTgt spid="677">
                                            <p:txEl>
                                              <p:pRg st="6" end="6"/>
                                            </p:txEl>
                                          </p:spTgt>
                                        </p:tgtEl>
                                      </p:cBhvr>
                                    </p:animEffect>
                                  </p:childTnLst>
                                </p:cTn>
                              </p:par>
                            </p:childTnLst>
                          </p:cTn>
                        </p:par>
                        <p:par>
                          <p:cTn id="595" fill="hold">
                            <p:stCondLst>
                              <p:cond delay="13750"/>
                            </p:stCondLst>
                            <p:childTnLst>
                              <p:par>
                                <p:cTn id="596" presetID="10" presetClass="entr" presetSubtype="0" fill="hold" nodeType="afterEffect">
                                  <p:stCondLst>
                                    <p:cond delay="0"/>
                                  </p:stCondLst>
                                  <p:childTnLst>
                                    <p:set>
                                      <p:cBhvr>
                                        <p:cTn id="597" dur="1" fill="hold">
                                          <p:stCondLst>
                                            <p:cond delay="0"/>
                                          </p:stCondLst>
                                        </p:cTn>
                                        <p:tgtEl>
                                          <p:spTgt spid="677">
                                            <p:txEl>
                                              <p:pRg st="7" end="7"/>
                                            </p:txEl>
                                          </p:spTgt>
                                        </p:tgtEl>
                                        <p:attrNameLst>
                                          <p:attrName>style.visibility</p:attrName>
                                        </p:attrNameLst>
                                      </p:cBhvr>
                                      <p:to>
                                        <p:strVal val="visible"/>
                                      </p:to>
                                    </p:set>
                                    <p:animEffect transition="in" filter="fade">
                                      <p:cBhvr>
                                        <p:cTn id="598" dur="500"/>
                                        <p:tgtEl>
                                          <p:spTgt spid="677">
                                            <p:txEl>
                                              <p:pRg st="7" end="7"/>
                                            </p:txEl>
                                          </p:spTgt>
                                        </p:tgtEl>
                                      </p:cBhvr>
                                    </p:animEffect>
                                  </p:childTnLst>
                                </p:cTn>
                              </p:par>
                            </p:childTnLst>
                          </p:cTn>
                        </p:par>
                        <p:par>
                          <p:cTn id="599" fill="hold">
                            <p:stCondLst>
                              <p:cond delay="14250"/>
                            </p:stCondLst>
                            <p:childTnLst>
                              <p:par>
                                <p:cTn id="600" presetID="10" presetClass="entr" presetSubtype="0" fill="hold" nodeType="afterEffect">
                                  <p:stCondLst>
                                    <p:cond delay="0"/>
                                  </p:stCondLst>
                                  <p:childTnLst>
                                    <p:set>
                                      <p:cBhvr>
                                        <p:cTn id="601" dur="1" fill="hold">
                                          <p:stCondLst>
                                            <p:cond delay="0"/>
                                          </p:stCondLst>
                                        </p:cTn>
                                        <p:tgtEl>
                                          <p:spTgt spid="677">
                                            <p:txEl>
                                              <p:pRg st="8" end="8"/>
                                            </p:txEl>
                                          </p:spTgt>
                                        </p:tgtEl>
                                        <p:attrNameLst>
                                          <p:attrName>style.visibility</p:attrName>
                                        </p:attrNameLst>
                                      </p:cBhvr>
                                      <p:to>
                                        <p:strVal val="visible"/>
                                      </p:to>
                                    </p:set>
                                    <p:animEffect transition="in" filter="fade">
                                      <p:cBhvr>
                                        <p:cTn id="602" dur="500"/>
                                        <p:tgtEl>
                                          <p:spTgt spid="677">
                                            <p:txEl>
                                              <p:pRg st="8" end="8"/>
                                            </p:txEl>
                                          </p:spTgt>
                                        </p:tgtEl>
                                      </p:cBhvr>
                                    </p:animEffect>
                                  </p:childTnLst>
                                </p:cTn>
                              </p:par>
                              <p:par>
                                <p:cTn id="603" presetID="10" presetClass="entr" presetSubtype="0" fill="hold" nodeType="withEffect">
                                  <p:stCondLst>
                                    <p:cond delay="0"/>
                                  </p:stCondLst>
                                  <p:childTnLst>
                                    <p:set>
                                      <p:cBhvr>
                                        <p:cTn id="604" dur="1" fill="hold">
                                          <p:stCondLst>
                                            <p:cond delay="0"/>
                                          </p:stCondLst>
                                        </p:cTn>
                                        <p:tgtEl>
                                          <p:spTgt spid="678">
                                            <p:txEl>
                                              <p:pRg st="0" end="0"/>
                                            </p:txEl>
                                          </p:spTgt>
                                        </p:tgtEl>
                                        <p:attrNameLst>
                                          <p:attrName>style.visibility</p:attrName>
                                        </p:attrNameLst>
                                      </p:cBhvr>
                                      <p:to>
                                        <p:strVal val="visible"/>
                                      </p:to>
                                    </p:set>
                                    <p:animEffect transition="in" filter="fade">
                                      <p:cBhvr>
                                        <p:cTn id="605" dur="500"/>
                                        <p:tgtEl>
                                          <p:spTgt spid="678">
                                            <p:txEl>
                                              <p:pRg st="0" end="0"/>
                                            </p:txEl>
                                          </p:spTgt>
                                        </p:tgtEl>
                                      </p:cBhvr>
                                    </p:animEffect>
                                  </p:childTnLst>
                                </p:cTn>
                              </p:par>
                              <p:par>
                                <p:cTn id="606" presetID="10" presetClass="entr" presetSubtype="0" fill="hold" nodeType="withEffect">
                                  <p:stCondLst>
                                    <p:cond delay="0"/>
                                  </p:stCondLst>
                                  <p:childTnLst>
                                    <p:set>
                                      <p:cBhvr>
                                        <p:cTn id="607" dur="1" fill="hold">
                                          <p:stCondLst>
                                            <p:cond delay="0"/>
                                          </p:stCondLst>
                                        </p:cTn>
                                        <p:tgtEl>
                                          <p:spTgt spid="678">
                                            <p:txEl>
                                              <p:pRg st="1" end="1"/>
                                            </p:txEl>
                                          </p:spTgt>
                                        </p:tgtEl>
                                        <p:attrNameLst>
                                          <p:attrName>style.visibility</p:attrName>
                                        </p:attrNameLst>
                                      </p:cBhvr>
                                      <p:to>
                                        <p:strVal val="visible"/>
                                      </p:to>
                                    </p:set>
                                    <p:animEffect transition="in" filter="fade">
                                      <p:cBhvr>
                                        <p:cTn id="608" dur="500"/>
                                        <p:tgtEl>
                                          <p:spTgt spid="678">
                                            <p:txEl>
                                              <p:pRg st="1" end="1"/>
                                            </p:txEl>
                                          </p:spTgt>
                                        </p:tgtEl>
                                      </p:cBhvr>
                                    </p:animEffect>
                                  </p:childTnLst>
                                </p:cTn>
                              </p:par>
                              <p:par>
                                <p:cTn id="609" presetID="10" presetClass="entr" presetSubtype="0" fill="hold" nodeType="withEffect">
                                  <p:stCondLst>
                                    <p:cond delay="0"/>
                                  </p:stCondLst>
                                  <p:childTnLst>
                                    <p:set>
                                      <p:cBhvr>
                                        <p:cTn id="610" dur="1" fill="hold">
                                          <p:stCondLst>
                                            <p:cond delay="0"/>
                                          </p:stCondLst>
                                        </p:cTn>
                                        <p:tgtEl>
                                          <p:spTgt spid="678">
                                            <p:txEl>
                                              <p:pRg st="2" end="2"/>
                                            </p:txEl>
                                          </p:spTgt>
                                        </p:tgtEl>
                                        <p:attrNameLst>
                                          <p:attrName>style.visibility</p:attrName>
                                        </p:attrNameLst>
                                      </p:cBhvr>
                                      <p:to>
                                        <p:strVal val="visible"/>
                                      </p:to>
                                    </p:set>
                                    <p:animEffect transition="in" filter="fade">
                                      <p:cBhvr>
                                        <p:cTn id="611" dur="500"/>
                                        <p:tgtEl>
                                          <p:spTgt spid="678">
                                            <p:txEl>
                                              <p:pRg st="2" end="2"/>
                                            </p:txEl>
                                          </p:spTgt>
                                        </p:tgtEl>
                                      </p:cBhvr>
                                    </p:animEffect>
                                  </p:childTnLst>
                                </p:cTn>
                              </p:par>
                              <p:par>
                                <p:cTn id="612" presetID="10" presetClass="entr" presetSubtype="0" fill="hold" nodeType="withEffect">
                                  <p:stCondLst>
                                    <p:cond delay="0"/>
                                  </p:stCondLst>
                                  <p:childTnLst>
                                    <p:set>
                                      <p:cBhvr>
                                        <p:cTn id="613" dur="1" fill="hold">
                                          <p:stCondLst>
                                            <p:cond delay="0"/>
                                          </p:stCondLst>
                                        </p:cTn>
                                        <p:tgtEl>
                                          <p:spTgt spid="678">
                                            <p:txEl>
                                              <p:pRg st="3" end="3"/>
                                            </p:txEl>
                                          </p:spTgt>
                                        </p:tgtEl>
                                        <p:attrNameLst>
                                          <p:attrName>style.visibility</p:attrName>
                                        </p:attrNameLst>
                                      </p:cBhvr>
                                      <p:to>
                                        <p:strVal val="visible"/>
                                      </p:to>
                                    </p:set>
                                    <p:animEffect transition="in" filter="fade">
                                      <p:cBhvr>
                                        <p:cTn id="614" dur="500"/>
                                        <p:tgtEl>
                                          <p:spTgt spid="678">
                                            <p:txEl>
                                              <p:pRg st="3" end="3"/>
                                            </p:txEl>
                                          </p:spTgt>
                                        </p:tgtEl>
                                      </p:cBhvr>
                                    </p:animEffect>
                                  </p:childTnLst>
                                </p:cTn>
                              </p:par>
                              <p:par>
                                <p:cTn id="615" presetID="10" presetClass="entr" presetSubtype="0" fill="hold" nodeType="withEffect">
                                  <p:stCondLst>
                                    <p:cond delay="0"/>
                                  </p:stCondLst>
                                  <p:childTnLst>
                                    <p:set>
                                      <p:cBhvr>
                                        <p:cTn id="616" dur="1" fill="hold">
                                          <p:stCondLst>
                                            <p:cond delay="0"/>
                                          </p:stCondLst>
                                        </p:cTn>
                                        <p:tgtEl>
                                          <p:spTgt spid="678">
                                            <p:txEl>
                                              <p:pRg st="4" end="4"/>
                                            </p:txEl>
                                          </p:spTgt>
                                        </p:tgtEl>
                                        <p:attrNameLst>
                                          <p:attrName>style.visibility</p:attrName>
                                        </p:attrNameLst>
                                      </p:cBhvr>
                                      <p:to>
                                        <p:strVal val="visible"/>
                                      </p:to>
                                    </p:set>
                                    <p:animEffect transition="in" filter="fade">
                                      <p:cBhvr>
                                        <p:cTn id="617" dur="500"/>
                                        <p:tgtEl>
                                          <p:spTgt spid="678">
                                            <p:txEl>
                                              <p:pRg st="4" end="4"/>
                                            </p:txEl>
                                          </p:spTgt>
                                        </p:tgtEl>
                                      </p:cBhvr>
                                    </p:animEffect>
                                  </p:childTnLst>
                                </p:cTn>
                              </p:par>
                              <p:par>
                                <p:cTn id="618" presetID="10" presetClass="entr" presetSubtype="0" fill="hold" nodeType="withEffect">
                                  <p:stCondLst>
                                    <p:cond delay="0"/>
                                  </p:stCondLst>
                                  <p:childTnLst>
                                    <p:set>
                                      <p:cBhvr>
                                        <p:cTn id="619" dur="1" fill="hold">
                                          <p:stCondLst>
                                            <p:cond delay="0"/>
                                          </p:stCondLst>
                                        </p:cTn>
                                        <p:tgtEl>
                                          <p:spTgt spid="678">
                                            <p:txEl>
                                              <p:pRg st="5" end="5"/>
                                            </p:txEl>
                                          </p:spTgt>
                                        </p:tgtEl>
                                        <p:attrNameLst>
                                          <p:attrName>style.visibility</p:attrName>
                                        </p:attrNameLst>
                                      </p:cBhvr>
                                      <p:to>
                                        <p:strVal val="visible"/>
                                      </p:to>
                                    </p:set>
                                    <p:animEffect transition="in" filter="fade">
                                      <p:cBhvr>
                                        <p:cTn id="620" dur="500"/>
                                        <p:tgtEl>
                                          <p:spTgt spid="678">
                                            <p:txEl>
                                              <p:pRg st="5" end="5"/>
                                            </p:txEl>
                                          </p:spTgt>
                                        </p:tgtEl>
                                      </p:cBhvr>
                                    </p:animEffect>
                                  </p:childTnLst>
                                </p:cTn>
                              </p:par>
                              <p:par>
                                <p:cTn id="621" presetID="10" presetClass="entr" presetSubtype="0" fill="hold" nodeType="withEffect">
                                  <p:stCondLst>
                                    <p:cond delay="0"/>
                                  </p:stCondLst>
                                  <p:childTnLst>
                                    <p:set>
                                      <p:cBhvr>
                                        <p:cTn id="622" dur="1" fill="hold">
                                          <p:stCondLst>
                                            <p:cond delay="0"/>
                                          </p:stCondLst>
                                        </p:cTn>
                                        <p:tgtEl>
                                          <p:spTgt spid="678">
                                            <p:txEl>
                                              <p:pRg st="6" end="6"/>
                                            </p:txEl>
                                          </p:spTgt>
                                        </p:tgtEl>
                                        <p:attrNameLst>
                                          <p:attrName>style.visibility</p:attrName>
                                        </p:attrNameLst>
                                      </p:cBhvr>
                                      <p:to>
                                        <p:strVal val="visible"/>
                                      </p:to>
                                    </p:set>
                                    <p:animEffect transition="in" filter="fade">
                                      <p:cBhvr>
                                        <p:cTn id="623" dur="500"/>
                                        <p:tgtEl>
                                          <p:spTgt spid="678">
                                            <p:txEl>
                                              <p:pRg st="6" end="6"/>
                                            </p:txEl>
                                          </p:spTgt>
                                        </p:tgtEl>
                                      </p:cBhvr>
                                    </p:animEffect>
                                  </p:childTnLst>
                                </p:cTn>
                              </p:par>
                              <p:par>
                                <p:cTn id="624" presetID="10" presetClass="entr" presetSubtype="0" fill="hold" nodeType="withEffect">
                                  <p:stCondLst>
                                    <p:cond delay="0"/>
                                  </p:stCondLst>
                                  <p:childTnLst>
                                    <p:set>
                                      <p:cBhvr>
                                        <p:cTn id="625" dur="1" fill="hold">
                                          <p:stCondLst>
                                            <p:cond delay="0"/>
                                          </p:stCondLst>
                                        </p:cTn>
                                        <p:tgtEl>
                                          <p:spTgt spid="678">
                                            <p:txEl>
                                              <p:pRg st="7" end="7"/>
                                            </p:txEl>
                                          </p:spTgt>
                                        </p:tgtEl>
                                        <p:attrNameLst>
                                          <p:attrName>style.visibility</p:attrName>
                                        </p:attrNameLst>
                                      </p:cBhvr>
                                      <p:to>
                                        <p:strVal val="visible"/>
                                      </p:to>
                                    </p:set>
                                    <p:animEffect transition="in" filter="fade">
                                      <p:cBhvr>
                                        <p:cTn id="626" dur="500"/>
                                        <p:tgtEl>
                                          <p:spTgt spid="678">
                                            <p:txEl>
                                              <p:pRg st="7" end="7"/>
                                            </p:txEl>
                                          </p:spTgt>
                                        </p:tgtEl>
                                      </p:cBhvr>
                                    </p:animEffect>
                                  </p:childTnLst>
                                </p:cTn>
                              </p:par>
                              <p:par>
                                <p:cTn id="627" presetID="10" presetClass="entr" presetSubtype="0" fill="hold" nodeType="withEffect">
                                  <p:stCondLst>
                                    <p:cond delay="0"/>
                                  </p:stCondLst>
                                  <p:childTnLst>
                                    <p:set>
                                      <p:cBhvr>
                                        <p:cTn id="628" dur="1" fill="hold">
                                          <p:stCondLst>
                                            <p:cond delay="0"/>
                                          </p:stCondLst>
                                        </p:cTn>
                                        <p:tgtEl>
                                          <p:spTgt spid="678">
                                            <p:txEl>
                                              <p:pRg st="8" end="8"/>
                                            </p:txEl>
                                          </p:spTgt>
                                        </p:tgtEl>
                                        <p:attrNameLst>
                                          <p:attrName>style.visibility</p:attrName>
                                        </p:attrNameLst>
                                      </p:cBhvr>
                                      <p:to>
                                        <p:strVal val="visible"/>
                                      </p:to>
                                    </p:set>
                                    <p:animEffect transition="in" filter="fade">
                                      <p:cBhvr>
                                        <p:cTn id="629" dur="500"/>
                                        <p:tgtEl>
                                          <p:spTgt spid="678">
                                            <p:txEl>
                                              <p:pRg st="8" end="8"/>
                                            </p:txEl>
                                          </p:spTgt>
                                        </p:tgtEl>
                                      </p:cBhvr>
                                    </p:animEffect>
                                  </p:childTnLst>
                                </p:cTn>
                              </p:par>
                              <p:par>
                                <p:cTn id="630" presetID="10" presetClass="entr" presetSubtype="0" fill="hold" nodeType="withEffect">
                                  <p:stCondLst>
                                    <p:cond delay="0"/>
                                  </p:stCondLst>
                                  <p:childTnLst>
                                    <p:set>
                                      <p:cBhvr>
                                        <p:cTn id="631" dur="1" fill="hold">
                                          <p:stCondLst>
                                            <p:cond delay="0"/>
                                          </p:stCondLst>
                                        </p:cTn>
                                        <p:tgtEl>
                                          <p:spTgt spid="679">
                                            <p:txEl>
                                              <p:pRg st="0" end="0"/>
                                            </p:txEl>
                                          </p:spTgt>
                                        </p:tgtEl>
                                        <p:attrNameLst>
                                          <p:attrName>style.visibility</p:attrName>
                                        </p:attrNameLst>
                                      </p:cBhvr>
                                      <p:to>
                                        <p:strVal val="visible"/>
                                      </p:to>
                                    </p:set>
                                    <p:animEffect transition="in" filter="fade">
                                      <p:cBhvr>
                                        <p:cTn id="632" dur="500"/>
                                        <p:tgtEl>
                                          <p:spTgt spid="679">
                                            <p:txEl>
                                              <p:pRg st="0" end="0"/>
                                            </p:txEl>
                                          </p:spTgt>
                                        </p:tgtEl>
                                      </p:cBhvr>
                                    </p:animEffect>
                                  </p:childTnLst>
                                </p:cTn>
                              </p:par>
                              <p:par>
                                <p:cTn id="633" presetID="10" presetClass="entr" presetSubtype="0" fill="hold" nodeType="withEffect">
                                  <p:stCondLst>
                                    <p:cond delay="0"/>
                                  </p:stCondLst>
                                  <p:childTnLst>
                                    <p:set>
                                      <p:cBhvr>
                                        <p:cTn id="634" dur="1" fill="hold">
                                          <p:stCondLst>
                                            <p:cond delay="0"/>
                                          </p:stCondLst>
                                        </p:cTn>
                                        <p:tgtEl>
                                          <p:spTgt spid="679">
                                            <p:txEl>
                                              <p:pRg st="1" end="1"/>
                                            </p:txEl>
                                          </p:spTgt>
                                        </p:tgtEl>
                                        <p:attrNameLst>
                                          <p:attrName>style.visibility</p:attrName>
                                        </p:attrNameLst>
                                      </p:cBhvr>
                                      <p:to>
                                        <p:strVal val="visible"/>
                                      </p:to>
                                    </p:set>
                                    <p:animEffect transition="in" filter="fade">
                                      <p:cBhvr>
                                        <p:cTn id="635" dur="500"/>
                                        <p:tgtEl>
                                          <p:spTgt spid="679">
                                            <p:txEl>
                                              <p:pRg st="1" end="1"/>
                                            </p:txEl>
                                          </p:spTgt>
                                        </p:tgtEl>
                                      </p:cBhvr>
                                    </p:animEffect>
                                  </p:childTnLst>
                                </p:cTn>
                              </p:par>
                              <p:par>
                                <p:cTn id="636" presetID="10" presetClass="entr" presetSubtype="0" fill="hold" nodeType="withEffect">
                                  <p:stCondLst>
                                    <p:cond delay="0"/>
                                  </p:stCondLst>
                                  <p:childTnLst>
                                    <p:set>
                                      <p:cBhvr>
                                        <p:cTn id="637" dur="1" fill="hold">
                                          <p:stCondLst>
                                            <p:cond delay="0"/>
                                          </p:stCondLst>
                                        </p:cTn>
                                        <p:tgtEl>
                                          <p:spTgt spid="679">
                                            <p:txEl>
                                              <p:pRg st="2" end="2"/>
                                            </p:txEl>
                                          </p:spTgt>
                                        </p:tgtEl>
                                        <p:attrNameLst>
                                          <p:attrName>style.visibility</p:attrName>
                                        </p:attrNameLst>
                                      </p:cBhvr>
                                      <p:to>
                                        <p:strVal val="visible"/>
                                      </p:to>
                                    </p:set>
                                    <p:animEffect transition="in" filter="fade">
                                      <p:cBhvr>
                                        <p:cTn id="638" dur="500"/>
                                        <p:tgtEl>
                                          <p:spTgt spid="679">
                                            <p:txEl>
                                              <p:pRg st="2" end="2"/>
                                            </p:txEl>
                                          </p:spTgt>
                                        </p:tgtEl>
                                      </p:cBhvr>
                                    </p:animEffect>
                                  </p:childTnLst>
                                </p:cTn>
                              </p:par>
                              <p:par>
                                <p:cTn id="639" presetID="10" presetClass="entr" presetSubtype="0" fill="hold" nodeType="withEffect">
                                  <p:stCondLst>
                                    <p:cond delay="0"/>
                                  </p:stCondLst>
                                  <p:childTnLst>
                                    <p:set>
                                      <p:cBhvr>
                                        <p:cTn id="640" dur="1" fill="hold">
                                          <p:stCondLst>
                                            <p:cond delay="0"/>
                                          </p:stCondLst>
                                        </p:cTn>
                                        <p:tgtEl>
                                          <p:spTgt spid="679">
                                            <p:txEl>
                                              <p:pRg st="3" end="3"/>
                                            </p:txEl>
                                          </p:spTgt>
                                        </p:tgtEl>
                                        <p:attrNameLst>
                                          <p:attrName>style.visibility</p:attrName>
                                        </p:attrNameLst>
                                      </p:cBhvr>
                                      <p:to>
                                        <p:strVal val="visible"/>
                                      </p:to>
                                    </p:set>
                                    <p:animEffect transition="in" filter="fade">
                                      <p:cBhvr>
                                        <p:cTn id="641" dur="500"/>
                                        <p:tgtEl>
                                          <p:spTgt spid="679">
                                            <p:txEl>
                                              <p:pRg st="3" end="3"/>
                                            </p:txEl>
                                          </p:spTgt>
                                        </p:tgtEl>
                                      </p:cBhvr>
                                    </p:animEffect>
                                  </p:childTnLst>
                                </p:cTn>
                              </p:par>
                              <p:par>
                                <p:cTn id="642" presetID="10" presetClass="entr" presetSubtype="0" fill="hold" nodeType="withEffect">
                                  <p:stCondLst>
                                    <p:cond delay="0"/>
                                  </p:stCondLst>
                                  <p:childTnLst>
                                    <p:set>
                                      <p:cBhvr>
                                        <p:cTn id="643" dur="1" fill="hold">
                                          <p:stCondLst>
                                            <p:cond delay="0"/>
                                          </p:stCondLst>
                                        </p:cTn>
                                        <p:tgtEl>
                                          <p:spTgt spid="679">
                                            <p:txEl>
                                              <p:pRg st="4" end="4"/>
                                            </p:txEl>
                                          </p:spTgt>
                                        </p:tgtEl>
                                        <p:attrNameLst>
                                          <p:attrName>style.visibility</p:attrName>
                                        </p:attrNameLst>
                                      </p:cBhvr>
                                      <p:to>
                                        <p:strVal val="visible"/>
                                      </p:to>
                                    </p:set>
                                    <p:animEffect transition="in" filter="fade">
                                      <p:cBhvr>
                                        <p:cTn id="644" dur="500"/>
                                        <p:tgtEl>
                                          <p:spTgt spid="679">
                                            <p:txEl>
                                              <p:pRg st="4" end="4"/>
                                            </p:txEl>
                                          </p:spTgt>
                                        </p:tgtEl>
                                      </p:cBhvr>
                                    </p:animEffect>
                                  </p:childTnLst>
                                </p:cTn>
                              </p:par>
                              <p:par>
                                <p:cTn id="645" presetID="10" presetClass="entr" presetSubtype="0" fill="hold" nodeType="withEffect">
                                  <p:stCondLst>
                                    <p:cond delay="0"/>
                                  </p:stCondLst>
                                  <p:childTnLst>
                                    <p:set>
                                      <p:cBhvr>
                                        <p:cTn id="646" dur="1" fill="hold">
                                          <p:stCondLst>
                                            <p:cond delay="0"/>
                                          </p:stCondLst>
                                        </p:cTn>
                                        <p:tgtEl>
                                          <p:spTgt spid="679">
                                            <p:txEl>
                                              <p:pRg st="5" end="5"/>
                                            </p:txEl>
                                          </p:spTgt>
                                        </p:tgtEl>
                                        <p:attrNameLst>
                                          <p:attrName>style.visibility</p:attrName>
                                        </p:attrNameLst>
                                      </p:cBhvr>
                                      <p:to>
                                        <p:strVal val="visible"/>
                                      </p:to>
                                    </p:set>
                                    <p:animEffect transition="in" filter="fade">
                                      <p:cBhvr>
                                        <p:cTn id="647" dur="500"/>
                                        <p:tgtEl>
                                          <p:spTgt spid="679">
                                            <p:txEl>
                                              <p:pRg st="5" end="5"/>
                                            </p:txEl>
                                          </p:spTgt>
                                        </p:tgtEl>
                                      </p:cBhvr>
                                    </p:animEffect>
                                  </p:childTnLst>
                                </p:cTn>
                              </p:par>
                              <p:par>
                                <p:cTn id="648" presetID="10" presetClass="entr" presetSubtype="0" fill="hold" nodeType="withEffect">
                                  <p:stCondLst>
                                    <p:cond delay="0"/>
                                  </p:stCondLst>
                                  <p:childTnLst>
                                    <p:set>
                                      <p:cBhvr>
                                        <p:cTn id="649" dur="1" fill="hold">
                                          <p:stCondLst>
                                            <p:cond delay="0"/>
                                          </p:stCondLst>
                                        </p:cTn>
                                        <p:tgtEl>
                                          <p:spTgt spid="679">
                                            <p:txEl>
                                              <p:pRg st="6" end="6"/>
                                            </p:txEl>
                                          </p:spTgt>
                                        </p:tgtEl>
                                        <p:attrNameLst>
                                          <p:attrName>style.visibility</p:attrName>
                                        </p:attrNameLst>
                                      </p:cBhvr>
                                      <p:to>
                                        <p:strVal val="visible"/>
                                      </p:to>
                                    </p:set>
                                    <p:animEffect transition="in" filter="fade">
                                      <p:cBhvr>
                                        <p:cTn id="650" dur="500"/>
                                        <p:tgtEl>
                                          <p:spTgt spid="679">
                                            <p:txEl>
                                              <p:pRg st="6" end="6"/>
                                            </p:txEl>
                                          </p:spTgt>
                                        </p:tgtEl>
                                      </p:cBhvr>
                                    </p:animEffect>
                                  </p:childTnLst>
                                </p:cTn>
                              </p:par>
                              <p:par>
                                <p:cTn id="651" presetID="10" presetClass="entr" presetSubtype="0" fill="hold" nodeType="withEffect">
                                  <p:stCondLst>
                                    <p:cond delay="0"/>
                                  </p:stCondLst>
                                  <p:childTnLst>
                                    <p:set>
                                      <p:cBhvr>
                                        <p:cTn id="652" dur="1" fill="hold">
                                          <p:stCondLst>
                                            <p:cond delay="0"/>
                                          </p:stCondLst>
                                        </p:cTn>
                                        <p:tgtEl>
                                          <p:spTgt spid="679">
                                            <p:txEl>
                                              <p:pRg st="7" end="7"/>
                                            </p:txEl>
                                          </p:spTgt>
                                        </p:tgtEl>
                                        <p:attrNameLst>
                                          <p:attrName>style.visibility</p:attrName>
                                        </p:attrNameLst>
                                      </p:cBhvr>
                                      <p:to>
                                        <p:strVal val="visible"/>
                                      </p:to>
                                    </p:set>
                                    <p:animEffect transition="in" filter="fade">
                                      <p:cBhvr>
                                        <p:cTn id="653" dur="500"/>
                                        <p:tgtEl>
                                          <p:spTgt spid="679">
                                            <p:txEl>
                                              <p:pRg st="7" end="7"/>
                                            </p:txEl>
                                          </p:spTgt>
                                        </p:tgtEl>
                                      </p:cBhvr>
                                    </p:animEffect>
                                  </p:childTnLst>
                                </p:cTn>
                              </p:par>
                              <p:par>
                                <p:cTn id="654" presetID="10" presetClass="entr" presetSubtype="0" fill="hold" nodeType="withEffect">
                                  <p:stCondLst>
                                    <p:cond delay="0"/>
                                  </p:stCondLst>
                                  <p:childTnLst>
                                    <p:set>
                                      <p:cBhvr>
                                        <p:cTn id="655" dur="1" fill="hold">
                                          <p:stCondLst>
                                            <p:cond delay="0"/>
                                          </p:stCondLst>
                                        </p:cTn>
                                        <p:tgtEl>
                                          <p:spTgt spid="679">
                                            <p:txEl>
                                              <p:pRg st="8" end="8"/>
                                            </p:txEl>
                                          </p:spTgt>
                                        </p:tgtEl>
                                        <p:attrNameLst>
                                          <p:attrName>style.visibility</p:attrName>
                                        </p:attrNameLst>
                                      </p:cBhvr>
                                      <p:to>
                                        <p:strVal val="visible"/>
                                      </p:to>
                                    </p:set>
                                    <p:animEffect transition="in" filter="fade">
                                      <p:cBhvr>
                                        <p:cTn id="656" dur="500"/>
                                        <p:tgtEl>
                                          <p:spTgt spid="679">
                                            <p:txEl>
                                              <p:pRg st="8" end="8"/>
                                            </p:txEl>
                                          </p:spTgt>
                                        </p:tgtEl>
                                      </p:cBhvr>
                                    </p:animEffect>
                                  </p:childTnLst>
                                </p:cTn>
                              </p:par>
                              <p:par>
                                <p:cTn id="657" presetID="10" presetClass="entr" presetSubtype="0" fill="hold" nodeType="withEffect">
                                  <p:stCondLst>
                                    <p:cond delay="0"/>
                                  </p:stCondLst>
                                  <p:childTnLst>
                                    <p:set>
                                      <p:cBhvr>
                                        <p:cTn id="658" dur="1" fill="hold">
                                          <p:stCondLst>
                                            <p:cond delay="0"/>
                                          </p:stCondLst>
                                        </p:cTn>
                                        <p:tgtEl>
                                          <p:spTgt spid="680">
                                            <p:txEl>
                                              <p:pRg st="0" end="0"/>
                                            </p:txEl>
                                          </p:spTgt>
                                        </p:tgtEl>
                                        <p:attrNameLst>
                                          <p:attrName>style.visibility</p:attrName>
                                        </p:attrNameLst>
                                      </p:cBhvr>
                                      <p:to>
                                        <p:strVal val="visible"/>
                                      </p:to>
                                    </p:set>
                                    <p:animEffect transition="in" filter="fade">
                                      <p:cBhvr>
                                        <p:cTn id="659" dur="500"/>
                                        <p:tgtEl>
                                          <p:spTgt spid="680">
                                            <p:txEl>
                                              <p:pRg st="0" end="0"/>
                                            </p:txEl>
                                          </p:spTgt>
                                        </p:tgtEl>
                                      </p:cBhvr>
                                    </p:animEffect>
                                  </p:childTnLst>
                                </p:cTn>
                              </p:par>
                              <p:par>
                                <p:cTn id="660" presetID="10" presetClass="entr" presetSubtype="0" fill="hold" nodeType="withEffect">
                                  <p:stCondLst>
                                    <p:cond delay="0"/>
                                  </p:stCondLst>
                                  <p:childTnLst>
                                    <p:set>
                                      <p:cBhvr>
                                        <p:cTn id="661" dur="1" fill="hold">
                                          <p:stCondLst>
                                            <p:cond delay="0"/>
                                          </p:stCondLst>
                                        </p:cTn>
                                        <p:tgtEl>
                                          <p:spTgt spid="680">
                                            <p:txEl>
                                              <p:pRg st="1" end="1"/>
                                            </p:txEl>
                                          </p:spTgt>
                                        </p:tgtEl>
                                        <p:attrNameLst>
                                          <p:attrName>style.visibility</p:attrName>
                                        </p:attrNameLst>
                                      </p:cBhvr>
                                      <p:to>
                                        <p:strVal val="visible"/>
                                      </p:to>
                                    </p:set>
                                    <p:animEffect transition="in" filter="fade">
                                      <p:cBhvr>
                                        <p:cTn id="662" dur="500"/>
                                        <p:tgtEl>
                                          <p:spTgt spid="680">
                                            <p:txEl>
                                              <p:pRg st="1" end="1"/>
                                            </p:txEl>
                                          </p:spTgt>
                                        </p:tgtEl>
                                      </p:cBhvr>
                                    </p:animEffect>
                                  </p:childTnLst>
                                </p:cTn>
                              </p:par>
                              <p:par>
                                <p:cTn id="663" presetID="10" presetClass="entr" presetSubtype="0" fill="hold" nodeType="withEffect">
                                  <p:stCondLst>
                                    <p:cond delay="0"/>
                                  </p:stCondLst>
                                  <p:childTnLst>
                                    <p:set>
                                      <p:cBhvr>
                                        <p:cTn id="664" dur="1" fill="hold">
                                          <p:stCondLst>
                                            <p:cond delay="0"/>
                                          </p:stCondLst>
                                        </p:cTn>
                                        <p:tgtEl>
                                          <p:spTgt spid="680">
                                            <p:txEl>
                                              <p:pRg st="2" end="2"/>
                                            </p:txEl>
                                          </p:spTgt>
                                        </p:tgtEl>
                                        <p:attrNameLst>
                                          <p:attrName>style.visibility</p:attrName>
                                        </p:attrNameLst>
                                      </p:cBhvr>
                                      <p:to>
                                        <p:strVal val="visible"/>
                                      </p:to>
                                    </p:set>
                                    <p:animEffect transition="in" filter="fade">
                                      <p:cBhvr>
                                        <p:cTn id="665" dur="500"/>
                                        <p:tgtEl>
                                          <p:spTgt spid="680">
                                            <p:txEl>
                                              <p:pRg st="2" end="2"/>
                                            </p:txEl>
                                          </p:spTgt>
                                        </p:tgtEl>
                                      </p:cBhvr>
                                    </p:animEffect>
                                  </p:childTnLst>
                                </p:cTn>
                              </p:par>
                              <p:par>
                                <p:cTn id="666" presetID="10" presetClass="entr" presetSubtype="0" fill="hold" nodeType="withEffect">
                                  <p:stCondLst>
                                    <p:cond delay="0"/>
                                  </p:stCondLst>
                                  <p:childTnLst>
                                    <p:set>
                                      <p:cBhvr>
                                        <p:cTn id="667" dur="1" fill="hold">
                                          <p:stCondLst>
                                            <p:cond delay="0"/>
                                          </p:stCondLst>
                                        </p:cTn>
                                        <p:tgtEl>
                                          <p:spTgt spid="680">
                                            <p:txEl>
                                              <p:pRg st="3" end="3"/>
                                            </p:txEl>
                                          </p:spTgt>
                                        </p:tgtEl>
                                        <p:attrNameLst>
                                          <p:attrName>style.visibility</p:attrName>
                                        </p:attrNameLst>
                                      </p:cBhvr>
                                      <p:to>
                                        <p:strVal val="visible"/>
                                      </p:to>
                                    </p:set>
                                    <p:animEffect transition="in" filter="fade">
                                      <p:cBhvr>
                                        <p:cTn id="668" dur="500"/>
                                        <p:tgtEl>
                                          <p:spTgt spid="680">
                                            <p:txEl>
                                              <p:pRg st="3" end="3"/>
                                            </p:txEl>
                                          </p:spTgt>
                                        </p:tgtEl>
                                      </p:cBhvr>
                                    </p:animEffect>
                                  </p:childTnLst>
                                </p:cTn>
                              </p:par>
                              <p:par>
                                <p:cTn id="669" presetID="10" presetClass="entr" presetSubtype="0" fill="hold" nodeType="withEffect">
                                  <p:stCondLst>
                                    <p:cond delay="0"/>
                                  </p:stCondLst>
                                  <p:childTnLst>
                                    <p:set>
                                      <p:cBhvr>
                                        <p:cTn id="670" dur="1" fill="hold">
                                          <p:stCondLst>
                                            <p:cond delay="0"/>
                                          </p:stCondLst>
                                        </p:cTn>
                                        <p:tgtEl>
                                          <p:spTgt spid="680">
                                            <p:txEl>
                                              <p:pRg st="4" end="4"/>
                                            </p:txEl>
                                          </p:spTgt>
                                        </p:tgtEl>
                                        <p:attrNameLst>
                                          <p:attrName>style.visibility</p:attrName>
                                        </p:attrNameLst>
                                      </p:cBhvr>
                                      <p:to>
                                        <p:strVal val="visible"/>
                                      </p:to>
                                    </p:set>
                                    <p:animEffect transition="in" filter="fade">
                                      <p:cBhvr>
                                        <p:cTn id="671" dur="500"/>
                                        <p:tgtEl>
                                          <p:spTgt spid="680">
                                            <p:txEl>
                                              <p:pRg st="4" end="4"/>
                                            </p:txEl>
                                          </p:spTgt>
                                        </p:tgtEl>
                                      </p:cBhvr>
                                    </p:animEffect>
                                  </p:childTnLst>
                                </p:cTn>
                              </p:par>
                              <p:par>
                                <p:cTn id="672" presetID="10" presetClass="entr" presetSubtype="0" fill="hold" nodeType="withEffect">
                                  <p:stCondLst>
                                    <p:cond delay="0"/>
                                  </p:stCondLst>
                                  <p:childTnLst>
                                    <p:set>
                                      <p:cBhvr>
                                        <p:cTn id="673" dur="1" fill="hold">
                                          <p:stCondLst>
                                            <p:cond delay="0"/>
                                          </p:stCondLst>
                                        </p:cTn>
                                        <p:tgtEl>
                                          <p:spTgt spid="680">
                                            <p:txEl>
                                              <p:pRg st="5" end="5"/>
                                            </p:txEl>
                                          </p:spTgt>
                                        </p:tgtEl>
                                        <p:attrNameLst>
                                          <p:attrName>style.visibility</p:attrName>
                                        </p:attrNameLst>
                                      </p:cBhvr>
                                      <p:to>
                                        <p:strVal val="visible"/>
                                      </p:to>
                                    </p:set>
                                    <p:animEffect transition="in" filter="fade">
                                      <p:cBhvr>
                                        <p:cTn id="674" dur="500"/>
                                        <p:tgtEl>
                                          <p:spTgt spid="680">
                                            <p:txEl>
                                              <p:pRg st="5" end="5"/>
                                            </p:txEl>
                                          </p:spTgt>
                                        </p:tgtEl>
                                      </p:cBhvr>
                                    </p:animEffect>
                                  </p:childTnLst>
                                </p:cTn>
                              </p:par>
                              <p:par>
                                <p:cTn id="675" presetID="10" presetClass="entr" presetSubtype="0" fill="hold" nodeType="withEffect">
                                  <p:stCondLst>
                                    <p:cond delay="0"/>
                                  </p:stCondLst>
                                  <p:childTnLst>
                                    <p:set>
                                      <p:cBhvr>
                                        <p:cTn id="676" dur="1" fill="hold">
                                          <p:stCondLst>
                                            <p:cond delay="0"/>
                                          </p:stCondLst>
                                        </p:cTn>
                                        <p:tgtEl>
                                          <p:spTgt spid="680">
                                            <p:txEl>
                                              <p:pRg st="6" end="6"/>
                                            </p:txEl>
                                          </p:spTgt>
                                        </p:tgtEl>
                                        <p:attrNameLst>
                                          <p:attrName>style.visibility</p:attrName>
                                        </p:attrNameLst>
                                      </p:cBhvr>
                                      <p:to>
                                        <p:strVal val="visible"/>
                                      </p:to>
                                    </p:set>
                                    <p:animEffect transition="in" filter="fade">
                                      <p:cBhvr>
                                        <p:cTn id="677" dur="500"/>
                                        <p:tgtEl>
                                          <p:spTgt spid="680">
                                            <p:txEl>
                                              <p:pRg st="6" end="6"/>
                                            </p:txEl>
                                          </p:spTgt>
                                        </p:tgtEl>
                                      </p:cBhvr>
                                    </p:animEffect>
                                  </p:childTnLst>
                                </p:cTn>
                              </p:par>
                              <p:par>
                                <p:cTn id="678" presetID="10" presetClass="entr" presetSubtype="0" fill="hold" nodeType="withEffect">
                                  <p:stCondLst>
                                    <p:cond delay="0"/>
                                  </p:stCondLst>
                                  <p:childTnLst>
                                    <p:set>
                                      <p:cBhvr>
                                        <p:cTn id="679" dur="1" fill="hold">
                                          <p:stCondLst>
                                            <p:cond delay="0"/>
                                          </p:stCondLst>
                                        </p:cTn>
                                        <p:tgtEl>
                                          <p:spTgt spid="680">
                                            <p:txEl>
                                              <p:pRg st="7" end="7"/>
                                            </p:txEl>
                                          </p:spTgt>
                                        </p:tgtEl>
                                        <p:attrNameLst>
                                          <p:attrName>style.visibility</p:attrName>
                                        </p:attrNameLst>
                                      </p:cBhvr>
                                      <p:to>
                                        <p:strVal val="visible"/>
                                      </p:to>
                                    </p:set>
                                    <p:animEffect transition="in" filter="fade">
                                      <p:cBhvr>
                                        <p:cTn id="680" dur="500"/>
                                        <p:tgtEl>
                                          <p:spTgt spid="680">
                                            <p:txEl>
                                              <p:pRg st="7" end="7"/>
                                            </p:txEl>
                                          </p:spTgt>
                                        </p:tgtEl>
                                      </p:cBhvr>
                                    </p:animEffect>
                                  </p:childTnLst>
                                </p:cTn>
                              </p:par>
                              <p:par>
                                <p:cTn id="681" presetID="10" presetClass="entr" presetSubtype="0" fill="hold" nodeType="withEffect">
                                  <p:stCondLst>
                                    <p:cond delay="0"/>
                                  </p:stCondLst>
                                  <p:childTnLst>
                                    <p:set>
                                      <p:cBhvr>
                                        <p:cTn id="682" dur="1" fill="hold">
                                          <p:stCondLst>
                                            <p:cond delay="0"/>
                                          </p:stCondLst>
                                        </p:cTn>
                                        <p:tgtEl>
                                          <p:spTgt spid="680">
                                            <p:txEl>
                                              <p:pRg st="8" end="8"/>
                                            </p:txEl>
                                          </p:spTgt>
                                        </p:tgtEl>
                                        <p:attrNameLst>
                                          <p:attrName>style.visibility</p:attrName>
                                        </p:attrNameLst>
                                      </p:cBhvr>
                                      <p:to>
                                        <p:strVal val="visible"/>
                                      </p:to>
                                    </p:set>
                                    <p:animEffect transition="in" filter="fade">
                                      <p:cBhvr>
                                        <p:cTn id="683" dur="500"/>
                                        <p:tgtEl>
                                          <p:spTgt spid="680">
                                            <p:txEl>
                                              <p:pRg st="8" end="8"/>
                                            </p:txEl>
                                          </p:spTgt>
                                        </p:tgtEl>
                                      </p:cBhvr>
                                    </p:animEffect>
                                  </p:childTnLst>
                                </p:cTn>
                              </p:par>
                              <p:par>
                                <p:cTn id="684" presetID="10" presetClass="entr" presetSubtype="0" fill="hold" nodeType="withEffect">
                                  <p:stCondLst>
                                    <p:cond delay="0"/>
                                  </p:stCondLst>
                                  <p:childTnLst>
                                    <p:set>
                                      <p:cBhvr>
                                        <p:cTn id="685" dur="1" fill="hold">
                                          <p:stCondLst>
                                            <p:cond delay="0"/>
                                          </p:stCondLst>
                                        </p:cTn>
                                        <p:tgtEl>
                                          <p:spTgt spid="681">
                                            <p:txEl>
                                              <p:pRg st="0" end="0"/>
                                            </p:txEl>
                                          </p:spTgt>
                                        </p:tgtEl>
                                        <p:attrNameLst>
                                          <p:attrName>style.visibility</p:attrName>
                                        </p:attrNameLst>
                                      </p:cBhvr>
                                      <p:to>
                                        <p:strVal val="visible"/>
                                      </p:to>
                                    </p:set>
                                    <p:animEffect transition="in" filter="fade">
                                      <p:cBhvr>
                                        <p:cTn id="686" dur="500"/>
                                        <p:tgtEl>
                                          <p:spTgt spid="681">
                                            <p:txEl>
                                              <p:pRg st="0" end="0"/>
                                            </p:txEl>
                                          </p:spTgt>
                                        </p:tgtEl>
                                      </p:cBhvr>
                                    </p:animEffect>
                                  </p:childTnLst>
                                </p:cTn>
                              </p:par>
                              <p:par>
                                <p:cTn id="687" presetID="10" presetClass="entr" presetSubtype="0" fill="hold" nodeType="withEffect">
                                  <p:stCondLst>
                                    <p:cond delay="0"/>
                                  </p:stCondLst>
                                  <p:childTnLst>
                                    <p:set>
                                      <p:cBhvr>
                                        <p:cTn id="688" dur="1" fill="hold">
                                          <p:stCondLst>
                                            <p:cond delay="0"/>
                                          </p:stCondLst>
                                        </p:cTn>
                                        <p:tgtEl>
                                          <p:spTgt spid="681">
                                            <p:txEl>
                                              <p:pRg st="1" end="1"/>
                                            </p:txEl>
                                          </p:spTgt>
                                        </p:tgtEl>
                                        <p:attrNameLst>
                                          <p:attrName>style.visibility</p:attrName>
                                        </p:attrNameLst>
                                      </p:cBhvr>
                                      <p:to>
                                        <p:strVal val="visible"/>
                                      </p:to>
                                    </p:set>
                                    <p:animEffect transition="in" filter="fade">
                                      <p:cBhvr>
                                        <p:cTn id="689" dur="500"/>
                                        <p:tgtEl>
                                          <p:spTgt spid="681">
                                            <p:txEl>
                                              <p:pRg st="1" end="1"/>
                                            </p:txEl>
                                          </p:spTgt>
                                        </p:tgtEl>
                                      </p:cBhvr>
                                    </p:animEffect>
                                  </p:childTnLst>
                                </p:cTn>
                              </p:par>
                              <p:par>
                                <p:cTn id="690" presetID="10" presetClass="entr" presetSubtype="0" fill="hold" nodeType="withEffect">
                                  <p:stCondLst>
                                    <p:cond delay="0"/>
                                  </p:stCondLst>
                                  <p:childTnLst>
                                    <p:set>
                                      <p:cBhvr>
                                        <p:cTn id="691" dur="1" fill="hold">
                                          <p:stCondLst>
                                            <p:cond delay="0"/>
                                          </p:stCondLst>
                                        </p:cTn>
                                        <p:tgtEl>
                                          <p:spTgt spid="681">
                                            <p:txEl>
                                              <p:pRg st="2" end="2"/>
                                            </p:txEl>
                                          </p:spTgt>
                                        </p:tgtEl>
                                        <p:attrNameLst>
                                          <p:attrName>style.visibility</p:attrName>
                                        </p:attrNameLst>
                                      </p:cBhvr>
                                      <p:to>
                                        <p:strVal val="visible"/>
                                      </p:to>
                                    </p:set>
                                    <p:animEffect transition="in" filter="fade">
                                      <p:cBhvr>
                                        <p:cTn id="692" dur="500"/>
                                        <p:tgtEl>
                                          <p:spTgt spid="681">
                                            <p:txEl>
                                              <p:pRg st="2" end="2"/>
                                            </p:txEl>
                                          </p:spTgt>
                                        </p:tgtEl>
                                      </p:cBhvr>
                                    </p:animEffect>
                                  </p:childTnLst>
                                </p:cTn>
                              </p:par>
                              <p:par>
                                <p:cTn id="693" presetID="10" presetClass="entr" presetSubtype="0" fill="hold" nodeType="withEffect">
                                  <p:stCondLst>
                                    <p:cond delay="0"/>
                                  </p:stCondLst>
                                  <p:childTnLst>
                                    <p:set>
                                      <p:cBhvr>
                                        <p:cTn id="694" dur="1" fill="hold">
                                          <p:stCondLst>
                                            <p:cond delay="0"/>
                                          </p:stCondLst>
                                        </p:cTn>
                                        <p:tgtEl>
                                          <p:spTgt spid="681">
                                            <p:txEl>
                                              <p:pRg st="3" end="3"/>
                                            </p:txEl>
                                          </p:spTgt>
                                        </p:tgtEl>
                                        <p:attrNameLst>
                                          <p:attrName>style.visibility</p:attrName>
                                        </p:attrNameLst>
                                      </p:cBhvr>
                                      <p:to>
                                        <p:strVal val="visible"/>
                                      </p:to>
                                    </p:set>
                                    <p:animEffect transition="in" filter="fade">
                                      <p:cBhvr>
                                        <p:cTn id="695" dur="500"/>
                                        <p:tgtEl>
                                          <p:spTgt spid="681">
                                            <p:txEl>
                                              <p:pRg st="3" end="3"/>
                                            </p:txEl>
                                          </p:spTgt>
                                        </p:tgtEl>
                                      </p:cBhvr>
                                    </p:animEffect>
                                  </p:childTnLst>
                                </p:cTn>
                              </p:par>
                              <p:par>
                                <p:cTn id="696" presetID="10" presetClass="entr" presetSubtype="0" fill="hold" nodeType="withEffect">
                                  <p:stCondLst>
                                    <p:cond delay="0"/>
                                  </p:stCondLst>
                                  <p:childTnLst>
                                    <p:set>
                                      <p:cBhvr>
                                        <p:cTn id="697" dur="1" fill="hold">
                                          <p:stCondLst>
                                            <p:cond delay="0"/>
                                          </p:stCondLst>
                                        </p:cTn>
                                        <p:tgtEl>
                                          <p:spTgt spid="681">
                                            <p:txEl>
                                              <p:pRg st="4" end="4"/>
                                            </p:txEl>
                                          </p:spTgt>
                                        </p:tgtEl>
                                        <p:attrNameLst>
                                          <p:attrName>style.visibility</p:attrName>
                                        </p:attrNameLst>
                                      </p:cBhvr>
                                      <p:to>
                                        <p:strVal val="visible"/>
                                      </p:to>
                                    </p:set>
                                    <p:animEffect transition="in" filter="fade">
                                      <p:cBhvr>
                                        <p:cTn id="698" dur="500"/>
                                        <p:tgtEl>
                                          <p:spTgt spid="681">
                                            <p:txEl>
                                              <p:pRg st="4" end="4"/>
                                            </p:txEl>
                                          </p:spTgt>
                                        </p:tgtEl>
                                      </p:cBhvr>
                                    </p:animEffect>
                                  </p:childTnLst>
                                </p:cTn>
                              </p:par>
                              <p:par>
                                <p:cTn id="699" presetID="10" presetClass="entr" presetSubtype="0" fill="hold" nodeType="withEffect">
                                  <p:stCondLst>
                                    <p:cond delay="0"/>
                                  </p:stCondLst>
                                  <p:childTnLst>
                                    <p:set>
                                      <p:cBhvr>
                                        <p:cTn id="700" dur="1" fill="hold">
                                          <p:stCondLst>
                                            <p:cond delay="0"/>
                                          </p:stCondLst>
                                        </p:cTn>
                                        <p:tgtEl>
                                          <p:spTgt spid="681">
                                            <p:txEl>
                                              <p:pRg st="5" end="5"/>
                                            </p:txEl>
                                          </p:spTgt>
                                        </p:tgtEl>
                                        <p:attrNameLst>
                                          <p:attrName>style.visibility</p:attrName>
                                        </p:attrNameLst>
                                      </p:cBhvr>
                                      <p:to>
                                        <p:strVal val="visible"/>
                                      </p:to>
                                    </p:set>
                                    <p:animEffect transition="in" filter="fade">
                                      <p:cBhvr>
                                        <p:cTn id="701" dur="500"/>
                                        <p:tgtEl>
                                          <p:spTgt spid="681">
                                            <p:txEl>
                                              <p:pRg st="5" end="5"/>
                                            </p:txEl>
                                          </p:spTgt>
                                        </p:tgtEl>
                                      </p:cBhvr>
                                    </p:animEffect>
                                  </p:childTnLst>
                                </p:cTn>
                              </p:par>
                              <p:par>
                                <p:cTn id="702" presetID="10" presetClass="entr" presetSubtype="0" fill="hold" nodeType="withEffect">
                                  <p:stCondLst>
                                    <p:cond delay="0"/>
                                  </p:stCondLst>
                                  <p:childTnLst>
                                    <p:set>
                                      <p:cBhvr>
                                        <p:cTn id="703" dur="1" fill="hold">
                                          <p:stCondLst>
                                            <p:cond delay="0"/>
                                          </p:stCondLst>
                                        </p:cTn>
                                        <p:tgtEl>
                                          <p:spTgt spid="681">
                                            <p:txEl>
                                              <p:pRg st="6" end="6"/>
                                            </p:txEl>
                                          </p:spTgt>
                                        </p:tgtEl>
                                        <p:attrNameLst>
                                          <p:attrName>style.visibility</p:attrName>
                                        </p:attrNameLst>
                                      </p:cBhvr>
                                      <p:to>
                                        <p:strVal val="visible"/>
                                      </p:to>
                                    </p:set>
                                    <p:animEffect transition="in" filter="fade">
                                      <p:cBhvr>
                                        <p:cTn id="704" dur="500"/>
                                        <p:tgtEl>
                                          <p:spTgt spid="681">
                                            <p:txEl>
                                              <p:pRg st="6" end="6"/>
                                            </p:txEl>
                                          </p:spTgt>
                                        </p:tgtEl>
                                      </p:cBhvr>
                                    </p:animEffect>
                                  </p:childTnLst>
                                </p:cTn>
                              </p:par>
                              <p:par>
                                <p:cTn id="705" presetID="10" presetClass="entr" presetSubtype="0" fill="hold" nodeType="withEffect">
                                  <p:stCondLst>
                                    <p:cond delay="0"/>
                                  </p:stCondLst>
                                  <p:childTnLst>
                                    <p:set>
                                      <p:cBhvr>
                                        <p:cTn id="706" dur="1" fill="hold">
                                          <p:stCondLst>
                                            <p:cond delay="0"/>
                                          </p:stCondLst>
                                        </p:cTn>
                                        <p:tgtEl>
                                          <p:spTgt spid="681">
                                            <p:txEl>
                                              <p:pRg st="7" end="7"/>
                                            </p:txEl>
                                          </p:spTgt>
                                        </p:tgtEl>
                                        <p:attrNameLst>
                                          <p:attrName>style.visibility</p:attrName>
                                        </p:attrNameLst>
                                      </p:cBhvr>
                                      <p:to>
                                        <p:strVal val="visible"/>
                                      </p:to>
                                    </p:set>
                                    <p:animEffect transition="in" filter="fade">
                                      <p:cBhvr>
                                        <p:cTn id="707" dur="500"/>
                                        <p:tgtEl>
                                          <p:spTgt spid="681">
                                            <p:txEl>
                                              <p:pRg st="7" end="7"/>
                                            </p:txEl>
                                          </p:spTgt>
                                        </p:tgtEl>
                                      </p:cBhvr>
                                    </p:animEffect>
                                  </p:childTnLst>
                                </p:cTn>
                              </p:par>
                              <p:par>
                                <p:cTn id="708" presetID="10" presetClass="entr" presetSubtype="0" fill="hold" nodeType="withEffect">
                                  <p:stCondLst>
                                    <p:cond delay="0"/>
                                  </p:stCondLst>
                                  <p:childTnLst>
                                    <p:set>
                                      <p:cBhvr>
                                        <p:cTn id="709" dur="1" fill="hold">
                                          <p:stCondLst>
                                            <p:cond delay="0"/>
                                          </p:stCondLst>
                                        </p:cTn>
                                        <p:tgtEl>
                                          <p:spTgt spid="681">
                                            <p:txEl>
                                              <p:pRg st="8" end="8"/>
                                            </p:txEl>
                                          </p:spTgt>
                                        </p:tgtEl>
                                        <p:attrNameLst>
                                          <p:attrName>style.visibility</p:attrName>
                                        </p:attrNameLst>
                                      </p:cBhvr>
                                      <p:to>
                                        <p:strVal val="visible"/>
                                      </p:to>
                                    </p:set>
                                    <p:animEffect transition="in" filter="fade">
                                      <p:cBhvr>
                                        <p:cTn id="710" dur="500"/>
                                        <p:tgtEl>
                                          <p:spTgt spid="681">
                                            <p:txEl>
                                              <p:pRg st="8" end="8"/>
                                            </p:txEl>
                                          </p:spTgt>
                                        </p:tgtEl>
                                      </p:cBhvr>
                                    </p:animEffect>
                                  </p:childTnLst>
                                </p:cTn>
                              </p:par>
                              <p:par>
                                <p:cTn id="711" presetID="10" presetClass="entr" presetSubtype="0" fill="hold" nodeType="withEffect">
                                  <p:stCondLst>
                                    <p:cond delay="0"/>
                                  </p:stCondLst>
                                  <p:childTnLst>
                                    <p:set>
                                      <p:cBhvr>
                                        <p:cTn id="712" dur="1" fill="hold">
                                          <p:stCondLst>
                                            <p:cond delay="0"/>
                                          </p:stCondLst>
                                        </p:cTn>
                                        <p:tgtEl>
                                          <p:spTgt spid="682">
                                            <p:txEl>
                                              <p:pRg st="0" end="0"/>
                                            </p:txEl>
                                          </p:spTgt>
                                        </p:tgtEl>
                                        <p:attrNameLst>
                                          <p:attrName>style.visibility</p:attrName>
                                        </p:attrNameLst>
                                      </p:cBhvr>
                                      <p:to>
                                        <p:strVal val="visible"/>
                                      </p:to>
                                    </p:set>
                                    <p:animEffect transition="in" filter="fade">
                                      <p:cBhvr>
                                        <p:cTn id="713" dur="500"/>
                                        <p:tgtEl>
                                          <p:spTgt spid="682">
                                            <p:txEl>
                                              <p:pRg st="0" end="0"/>
                                            </p:txEl>
                                          </p:spTgt>
                                        </p:tgtEl>
                                      </p:cBhvr>
                                    </p:animEffect>
                                  </p:childTnLst>
                                </p:cTn>
                              </p:par>
                              <p:par>
                                <p:cTn id="714" presetID="10" presetClass="entr" presetSubtype="0" fill="hold" nodeType="withEffect">
                                  <p:stCondLst>
                                    <p:cond delay="0"/>
                                  </p:stCondLst>
                                  <p:childTnLst>
                                    <p:set>
                                      <p:cBhvr>
                                        <p:cTn id="715" dur="1" fill="hold">
                                          <p:stCondLst>
                                            <p:cond delay="0"/>
                                          </p:stCondLst>
                                        </p:cTn>
                                        <p:tgtEl>
                                          <p:spTgt spid="682">
                                            <p:txEl>
                                              <p:pRg st="1" end="1"/>
                                            </p:txEl>
                                          </p:spTgt>
                                        </p:tgtEl>
                                        <p:attrNameLst>
                                          <p:attrName>style.visibility</p:attrName>
                                        </p:attrNameLst>
                                      </p:cBhvr>
                                      <p:to>
                                        <p:strVal val="visible"/>
                                      </p:to>
                                    </p:set>
                                    <p:animEffect transition="in" filter="fade">
                                      <p:cBhvr>
                                        <p:cTn id="716" dur="500"/>
                                        <p:tgtEl>
                                          <p:spTgt spid="682">
                                            <p:txEl>
                                              <p:pRg st="1" end="1"/>
                                            </p:txEl>
                                          </p:spTgt>
                                        </p:tgtEl>
                                      </p:cBhvr>
                                    </p:animEffect>
                                  </p:childTnLst>
                                </p:cTn>
                              </p:par>
                              <p:par>
                                <p:cTn id="717" presetID="10" presetClass="entr" presetSubtype="0" fill="hold" nodeType="withEffect">
                                  <p:stCondLst>
                                    <p:cond delay="0"/>
                                  </p:stCondLst>
                                  <p:childTnLst>
                                    <p:set>
                                      <p:cBhvr>
                                        <p:cTn id="718" dur="1" fill="hold">
                                          <p:stCondLst>
                                            <p:cond delay="0"/>
                                          </p:stCondLst>
                                        </p:cTn>
                                        <p:tgtEl>
                                          <p:spTgt spid="682">
                                            <p:txEl>
                                              <p:pRg st="2" end="2"/>
                                            </p:txEl>
                                          </p:spTgt>
                                        </p:tgtEl>
                                        <p:attrNameLst>
                                          <p:attrName>style.visibility</p:attrName>
                                        </p:attrNameLst>
                                      </p:cBhvr>
                                      <p:to>
                                        <p:strVal val="visible"/>
                                      </p:to>
                                    </p:set>
                                    <p:animEffect transition="in" filter="fade">
                                      <p:cBhvr>
                                        <p:cTn id="719" dur="500"/>
                                        <p:tgtEl>
                                          <p:spTgt spid="682">
                                            <p:txEl>
                                              <p:pRg st="2" end="2"/>
                                            </p:txEl>
                                          </p:spTgt>
                                        </p:tgtEl>
                                      </p:cBhvr>
                                    </p:animEffect>
                                  </p:childTnLst>
                                </p:cTn>
                              </p:par>
                              <p:par>
                                <p:cTn id="720" presetID="10" presetClass="entr" presetSubtype="0" fill="hold" nodeType="withEffect">
                                  <p:stCondLst>
                                    <p:cond delay="0"/>
                                  </p:stCondLst>
                                  <p:childTnLst>
                                    <p:set>
                                      <p:cBhvr>
                                        <p:cTn id="721" dur="1" fill="hold">
                                          <p:stCondLst>
                                            <p:cond delay="0"/>
                                          </p:stCondLst>
                                        </p:cTn>
                                        <p:tgtEl>
                                          <p:spTgt spid="682">
                                            <p:txEl>
                                              <p:pRg st="3" end="3"/>
                                            </p:txEl>
                                          </p:spTgt>
                                        </p:tgtEl>
                                        <p:attrNameLst>
                                          <p:attrName>style.visibility</p:attrName>
                                        </p:attrNameLst>
                                      </p:cBhvr>
                                      <p:to>
                                        <p:strVal val="visible"/>
                                      </p:to>
                                    </p:set>
                                    <p:animEffect transition="in" filter="fade">
                                      <p:cBhvr>
                                        <p:cTn id="722" dur="500"/>
                                        <p:tgtEl>
                                          <p:spTgt spid="682">
                                            <p:txEl>
                                              <p:pRg st="3" end="3"/>
                                            </p:txEl>
                                          </p:spTgt>
                                        </p:tgtEl>
                                      </p:cBhvr>
                                    </p:animEffect>
                                  </p:childTnLst>
                                </p:cTn>
                              </p:par>
                              <p:par>
                                <p:cTn id="723" presetID="10" presetClass="entr" presetSubtype="0" fill="hold" nodeType="withEffect">
                                  <p:stCondLst>
                                    <p:cond delay="0"/>
                                  </p:stCondLst>
                                  <p:childTnLst>
                                    <p:set>
                                      <p:cBhvr>
                                        <p:cTn id="724" dur="1" fill="hold">
                                          <p:stCondLst>
                                            <p:cond delay="0"/>
                                          </p:stCondLst>
                                        </p:cTn>
                                        <p:tgtEl>
                                          <p:spTgt spid="682">
                                            <p:txEl>
                                              <p:pRg st="4" end="4"/>
                                            </p:txEl>
                                          </p:spTgt>
                                        </p:tgtEl>
                                        <p:attrNameLst>
                                          <p:attrName>style.visibility</p:attrName>
                                        </p:attrNameLst>
                                      </p:cBhvr>
                                      <p:to>
                                        <p:strVal val="visible"/>
                                      </p:to>
                                    </p:set>
                                    <p:animEffect transition="in" filter="fade">
                                      <p:cBhvr>
                                        <p:cTn id="725" dur="500"/>
                                        <p:tgtEl>
                                          <p:spTgt spid="682">
                                            <p:txEl>
                                              <p:pRg st="4" end="4"/>
                                            </p:txEl>
                                          </p:spTgt>
                                        </p:tgtEl>
                                      </p:cBhvr>
                                    </p:animEffect>
                                  </p:childTnLst>
                                </p:cTn>
                              </p:par>
                              <p:par>
                                <p:cTn id="726" presetID="10" presetClass="entr" presetSubtype="0" fill="hold" nodeType="withEffect">
                                  <p:stCondLst>
                                    <p:cond delay="0"/>
                                  </p:stCondLst>
                                  <p:childTnLst>
                                    <p:set>
                                      <p:cBhvr>
                                        <p:cTn id="727" dur="1" fill="hold">
                                          <p:stCondLst>
                                            <p:cond delay="0"/>
                                          </p:stCondLst>
                                        </p:cTn>
                                        <p:tgtEl>
                                          <p:spTgt spid="682">
                                            <p:txEl>
                                              <p:pRg st="5" end="5"/>
                                            </p:txEl>
                                          </p:spTgt>
                                        </p:tgtEl>
                                        <p:attrNameLst>
                                          <p:attrName>style.visibility</p:attrName>
                                        </p:attrNameLst>
                                      </p:cBhvr>
                                      <p:to>
                                        <p:strVal val="visible"/>
                                      </p:to>
                                    </p:set>
                                    <p:animEffect transition="in" filter="fade">
                                      <p:cBhvr>
                                        <p:cTn id="728" dur="500"/>
                                        <p:tgtEl>
                                          <p:spTgt spid="682">
                                            <p:txEl>
                                              <p:pRg st="5" end="5"/>
                                            </p:txEl>
                                          </p:spTgt>
                                        </p:tgtEl>
                                      </p:cBhvr>
                                    </p:animEffect>
                                  </p:childTnLst>
                                </p:cTn>
                              </p:par>
                              <p:par>
                                <p:cTn id="729" presetID="10" presetClass="entr" presetSubtype="0" fill="hold" nodeType="withEffect">
                                  <p:stCondLst>
                                    <p:cond delay="0"/>
                                  </p:stCondLst>
                                  <p:childTnLst>
                                    <p:set>
                                      <p:cBhvr>
                                        <p:cTn id="730" dur="1" fill="hold">
                                          <p:stCondLst>
                                            <p:cond delay="0"/>
                                          </p:stCondLst>
                                        </p:cTn>
                                        <p:tgtEl>
                                          <p:spTgt spid="682">
                                            <p:txEl>
                                              <p:pRg st="6" end="6"/>
                                            </p:txEl>
                                          </p:spTgt>
                                        </p:tgtEl>
                                        <p:attrNameLst>
                                          <p:attrName>style.visibility</p:attrName>
                                        </p:attrNameLst>
                                      </p:cBhvr>
                                      <p:to>
                                        <p:strVal val="visible"/>
                                      </p:to>
                                    </p:set>
                                    <p:animEffect transition="in" filter="fade">
                                      <p:cBhvr>
                                        <p:cTn id="731" dur="500"/>
                                        <p:tgtEl>
                                          <p:spTgt spid="682">
                                            <p:txEl>
                                              <p:pRg st="6" end="6"/>
                                            </p:txEl>
                                          </p:spTgt>
                                        </p:tgtEl>
                                      </p:cBhvr>
                                    </p:animEffect>
                                  </p:childTnLst>
                                </p:cTn>
                              </p:par>
                              <p:par>
                                <p:cTn id="732" presetID="10" presetClass="entr" presetSubtype="0" fill="hold" nodeType="withEffect">
                                  <p:stCondLst>
                                    <p:cond delay="0"/>
                                  </p:stCondLst>
                                  <p:childTnLst>
                                    <p:set>
                                      <p:cBhvr>
                                        <p:cTn id="733" dur="1" fill="hold">
                                          <p:stCondLst>
                                            <p:cond delay="0"/>
                                          </p:stCondLst>
                                        </p:cTn>
                                        <p:tgtEl>
                                          <p:spTgt spid="682">
                                            <p:txEl>
                                              <p:pRg st="7" end="7"/>
                                            </p:txEl>
                                          </p:spTgt>
                                        </p:tgtEl>
                                        <p:attrNameLst>
                                          <p:attrName>style.visibility</p:attrName>
                                        </p:attrNameLst>
                                      </p:cBhvr>
                                      <p:to>
                                        <p:strVal val="visible"/>
                                      </p:to>
                                    </p:set>
                                    <p:animEffect transition="in" filter="fade">
                                      <p:cBhvr>
                                        <p:cTn id="734" dur="500"/>
                                        <p:tgtEl>
                                          <p:spTgt spid="682">
                                            <p:txEl>
                                              <p:pRg st="7" end="7"/>
                                            </p:txEl>
                                          </p:spTgt>
                                        </p:tgtEl>
                                      </p:cBhvr>
                                    </p:animEffect>
                                  </p:childTnLst>
                                </p:cTn>
                              </p:par>
                              <p:par>
                                <p:cTn id="735" presetID="10" presetClass="entr" presetSubtype="0" fill="hold" nodeType="withEffect">
                                  <p:stCondLst>
                                    <p:cond delay="0"/>
                                  </p:stCondLst>
                                  <p:childTnLst>
                                    <p:set>
                                      <p:cBhvr>
                                        <p:cTn id="736" dur="1" fill="hold">
                                          <p:stCondLst>
                                            <p:cond delay="0"/>
                                          </p:stCondLst>
                                        </p:cTn>
                                        <p:tgtEl>
                                          <p:spTgt spid="682">
                                            <p:txEl>
                                              <p:pRg st="8" end="8"/>
                                            </p:txEl>
                                          </p:spTgt>
                                        </p:tgtEl>
                                        <p:attrNameLst>
                                          <p:attrName>style.visibility</p:attrName>
                                        </p:attrNameLst>
                                      </p:cBhvr>
                                      <p:to>
                                        <p:strVal val="visible"/>
                                      </p:to>
                                    </p:set>
                                    <p:animEffect transition="in" filter="fade">
                                      <p:cBhvr>
                                        <p:cTn id="737" dur="500"/>
                                        <p:tgtEl>
                                          <p:spTgt spid="682">
                                            <p:txEl>
                                              <p:pRg st="8" end="8"/>
                                            </p:txEl>
                                          </p:spTgt>
                                        </p:tgtEl>
                                      </p:cBhvr>
                                    </p:animEffect>
                                  </p:childTnLst>
                                </p:cTn>
                              </p:par>
                            </p:childTnLst>
                          </p:cTn>
                        </p:par>
                        <p:par>
                          <p:cTn id="738" fill="hold">
                            <p:stCondLst>
                              <p:cond delay="14750"/>
                            </p:stCondLst>
                            <p:childTnLst>
                              <p:par>
                                <p:cTn id="739" presetID="10" presetClass="entr" presetSubtype="0" fill="hold" nodeType="afterEffect">
                                  <p:stCondLst>
                                    <p:cond delay="0"/>
                                  </p:stCondLst>
                                  <p:childTnLst>
                                    <p:set>
                                      <p:cBhvr>
                                        <p:cTn id="740" dur="1" fill="hold">
                                          <p:stCondLst>
                                            <p:cond delay="0"/>
                                          </p:stCondLst>
                                        </p:cTn>
                                        <p:tgtEl>
                                          <p:spTgt spid="683">
                                            <p:txEl>
                                              <p:pRg st="0" end="0"/>
                                            </p:txEl>
                                          </p:spTgt>
                                        </p:tgtEl>
                                        <p:attrNameLst>
                                          <p:attrName>style.visibility</p:attrName>
                                        </p:attrNameLst>
                                      </p:cBhvr>
                                      <p:to>
                                        <p:strVal val="visible"/>
                                      </p:to>
                                    </p:set>
                                    <p:animEffect transition="in" filter="fade">
                                      <p:cBhvr>
                                        <p:cTn id="741" dur="500"/>
                                        <p:tgtEl>
                                          <p:spTgt spid="683">
                                            <p:txEl>
                                              <p:pRg st="0" end="0"/>
                                            </p:txEl>
                                          </p:spTgt>
                                        </p:tgtEl>
                                      </p:cBhvr>
                                    </p:animEffect>
                                  </p:childTnLst>
                                </p:cTn>
                              </p:par>
                            </p:childTnLst>
                          </p:cTn>
                        </p:par>
                        <p:par>
                          <p:cTn id="742" fill="hold">
                            <p:stCondLst>
                              <p:cond delay="15250"/>
                            </p:stCondLst>
                            <p:childTnLst>
                              <p:par>
                                <p:cTn id="743" presetID="10" presetClass="entr" presetSubtype="0" fill="hold" nodeType="afterEffect">
                                  <p:stCondLst>
                                    <p:cond delay="0"/>
                                  </p:stCondLst>
                                  <p:childTnLst>
                                    <p:set>
                                      <p:cBhvr>
                                        <p:cTn id="744" dur="1" fill="hold">
                                          <p:stCondLst>
                                            <p:cond delay="0"/>
                                          </p:stCondLst>
                                        </p:cTn>
                                        <p:tgtEl>
                                          <p:spTgt spid="683">
                                            <p:txEl>
                                              <p:pRg st="1" end="1"/>
                                            </p:txEl>
                                          </p:spTgt>
                                        </p:tgtEl>
                                        <p:attrNameLst>
                                          <p:attrName>style.visibility</p:attrName>
                                        </p:attrNameLst>
                                      </p:cBhvr>
                                      <p:to>
                                        <p:strVal val="visible"/>
                                      </p:to>
                                    </p:set>
                                    <p:animEffect transition="in" filter="fade">
                                      <p:cBhvr>
                                        <p:cTn id="745" dur="500"/>
                                        <p:tgtEl>
                                          <p:spTgt spid="683">
                                            <p:txEl>
                                              <p:pRg st="1" end="1"/>
                                            </p:txEl>
                                          </p:spTgt>
                                        </p:tgtEl>
                                      </p:cBhvr>
                                    </p:animEffect>
                                  </p:childTnLst>
                                </p:cTn>
                              </p:par>
                            </p:childTnLst>
                          </p:cTn>
                        </p:par>
                        <p:par>
                          <p:cTn id="746" fill="hold">
                            <p:stCondLst>
                              <p:cond delay="15750"/>
                            </p:stCondLst>
                            <p:childTnLst>
                              <p:par>
                                <p:cTn id="747" presetID="10" presetClass="entr" presetSubtype="0" fill="hold" nodeType="afterEffect">
                                  <p:stCondLst>
                                    <p:cond delay="0"/>
                                  </p:stCondLst>
                                  <p:childTnLst>
                                    <p:set>
                                      <p:cBhvr>
                                        <p:cTn id="748" dur="1" fill="hold">
                                          <p:stCondLst>
                                            <p:cond delay="0"/>
                                          </p:stCondLst>
                                        </p:cTn>
                                        <p:tgtEl>
                                          <p:spTgt spid="683">
                                            <p:txEl>
                                              <p:pRg st="2" end="2"/>
                                            </p:txEl>
                                          </p:spTgt>
                                        </p:tgtEl>
                                        <p:attrNameLst>
                                          <p:attrName>style.visibility</p:attrName>
                                        </p:attrNameLst>
                                      </p:cBhvr>
                                      <p:to>
                                        <p:strVal val="visible"/>
                                      </p:to>
                                    </p:set>
                                    <p:animEffect transition="in" filter="fade">
                                      <p:cBhvr>
                                        <p:cTn id="749" dur="500"/>
                                        <p:tgtEl>
                                          <p:spTgt spid="683">
                                            <p:txEl>
                                              <p:pRg st="2" end="2"/>
                                            </p:txEl>
                                          </p:spTgt>
                                        </p:tgtEl>
                                      </p:cBhvr>
                                    </p:animEffect>
                                  </p:childTnLst>
                                </p:cTn>
                              </p:par>
                            </p:childTnLst>
                          </p:cTn>
                        </p:par>
                        <p:par>
                          <p:cTn id="750" fill="hold">
                            <p:stCondLst>
                              <p:cond delay="16250"/>
                            </p:stCondLst>
                            <p:childTnLst>
                              <p:par>
                                <p:cTn id="751" presetID="10" presetClass="entr" presetSubtype="0" fill="hold" nodeType="afterEffect">
                                  <p:stCondLst>
                                    <p:cond delay="0"/>
                                  </p:stCondLst>
                                  <p:childTnLst>
                                    <p:set>
                                      <p:cBhvr>
                                        <p:cTn id="752" dur="1" fill="hold">
                                          <p:stCondLst>
                                            <p:cond delay="0"/>
                                          </p:stCondLst>
                                        </p:cTn>
                                        <p:tgtEl>
                                          <p:spTgt spid="683">
                                            <p:txEl>
                                              <p:pRg st="3" end="3"/>
                                            </p:txEl>
                                          </p:spTgt>
                                        </p:tgtEl>
                                        <p:attrNameLst>
                                          <p:attrName>style.visibility</p:attrName>
                                        </p:attrNameLst>
                                      </p:cBhvr>
                                      <p:to>
                                        <p:strVal val="visible"/>
                                      </p:to>
                                    </p:set>
                                    <p:animEffect transition="in" filter="fade">
                                      <p:cBhvr>
                                        <p:cTn id="753" dur="500"/>
                                        <p:tgtEl>
                                          <p:spTgt spid="683">
                                            <p:txEl>
                                              <p:pRg st="3" end="3"/>
                                            </p:txEl>
                                          </p:spTgt>
                                        </p:tgtEl>
                                      </p:cBhvr>
                                    </p:animEffect>
                                  </p:childTnLst>
                                </p:cTn>
                              </p:par>
                            </p:childTnLst>
                          </p:cTn>
                        </p:par>
                        <p:par>
                          <p:cTn id="754" fill="hold">
                            <p:stCondLst>
                              <p:cond delay="16750"/>
                            </p:stCondLst>
                            <p:childTnLst>
                              <p:par>
                                <p:cTn id="755" presetID="10" presetClass="entr" presetSubtype="0" fill="hold" nodeType="afterEffect">
                                  <p:stCondLst>
                                    <p:cond delay="0"/>
                                  </p:stCondLst>
                                  <p:childTnLst>
                                    <p:set>
                                      <p:cBhvr>
                                        <p:cTn id="756" dur="1" fill="hold">
                                          <p:stCondLst>
                                            <p:cond delay="0"/>
                                          </p:stCondLst>
                                        </p:cTn>
                                        <p:tgtEl>
                                          <p:spTgt spid="683">
                                            <p:txEl>
                                              <p:pRg st="4" end="4"/>
                                            </p:txEl>
                                          </p:spTgt>
                                        </p:tgtEl>
                                        <p:attrNameLst>
                                          <p:attrName>style.visibility</p:attrName>
                                        </p:attrNameLst>
                                      </p:cBhvr>
                                      <p:to>
                                        <p:strVal val="visible"/>
                                      </p:to>
                                    </p:set>
                                    <p:animEffect transition="in" filter="fade">
                                      <p:cBhvr>
                                        <p:cTn id="757" dur="500"/>
                                        <p:tgtEl>
                                          <p:spTgt spid="683">
                                            <p:txEl>
                                              <p:pRg st="4" end="4"/>
                                            </p:txEl>
                                          </p:spTgt>
                                        </p:tgtEl>
                                      </p:cBhvr>
                                    </p:animEffect>
                                  </p:childTnLst>
                                </p:cTn>
                              </p:par>
                            </p:childTnLst>
                          </p:cTn>
                        </p:par>
                        <p:par>
                          <p:cTn id="758" fill="hold">
                            <p:stCondLst>
                              <p:cond delay="17250"/>
                            </p:stCondLst>
                            <p:childTnLst>
                              <p:par>
                                <p:cTn id="759" presetID="10" presetClass="entr" presetSubtype="0" fill="hold" nodeType="afterEffect">
                                  <p:stCondLst>
                                    <p:cond delay="0"/>
                                  </p:stCondLst>
                                  <p:childTnLst>
                                    <p:set>
                                      <p:cBhvr>
                                        <p:cTn id="760" dur="1" fill="hold">
                                          <p:stCondLst>
                                            <p:cond delay="0"/>
                                          </p:stCondLst>
                                        </p:cTn>
                                        <p:tgtEl>
                                          <p:spTgt spid="683">
                                            <p:txEl>
                                              <p:pRg st="5" end="5"/>
                                            </p:txEl>
                                          </p:spTgt>
                                        </p:tgtEl>
                                        <p:attrNameLst>
                                          <p:attrName>style.visibility</p:attrName>
                                        </p:attrNameLst>
                                      </p:cBhvr>
                                      <p:to>
                                        <p:strVal val="visible"/>
                                      </p:to>
                                    </p:set>
                                    <p:animEffect transition="in" filter="fade">
                                      <p:cBhvr>
                                        <p:cTn id="761" dur="500"/>
                                        <p:tgtEl>
                                          <p:spTgt spid="683">
                                            <p:txEl>
                                              <p:pRg st="5" end="5"/>
                                            </p:txEl>
                                          </p:spTgt>
                                        </p:tgtEl>
                                      </p:cBhvr>
                                    </p:animEffect>
                                  </p:childTnLst>
                                </p:cTn>
                              </p:par>
                            </p:childTnLst>
                          </p:cTn>
                        </p:par>
                        <p:par>
                          <p:cTn id="762" fill="hold">
                            <p:stCondLst>
                              <p:cond delay="17750"/>
                            </p:stCondLst>
                            <p:childTnLst>
                              <p:par>
                                <p:cTn id="763" presetID="10" presetClass="entr" presetSubtype="0" fill="hold" nodeType="afterEffect">
                                  <p:stCondLst>
                                    <p:cond delay="0"/>
                                  </p:stCondLst>
                                  <p:childTnLst>
                                    <p:set>
                                      <p:cBhvr>
                                        <p:cTn id="764" dur="1" fill="hold">
                                          <p:stCondLst>
                                            <p:cond delay="0"/>
                                          </p:stCondLst>
                                        </p:cTn>
                                        <p:tgtEl>
                                          <p:spTgt spid="683">
                                            <p:txEl>
                                              <p:pRg st="6" end="6"/>
                                            </p:txEl>
                                          </p:spTgt>
                                        </p:tgtEl>
                                        <p:attrNameLst>
                                          <p:attrName>style.visibility</p:attrName>
                                        </p:attrNameLst>
                                      </p:cBhvr>
                                      <p:to>
                                        <p:strVal val="visible"/>
                                      </p:to>
                                    </p:set>
                                    <p:animEffect transition="in" filter="fade">
                                      <p:cBhvr>
                                        <p:cTn id="765" dur="500"/>
                                        <p:tgtEl>
                                          <p:spTgt spid="683">
                                            <p:txEl>
                                              <p:pRg st="6" end="6"/>
                                            </p:txEl>
                                          </p:spTgt>
                                        </p:tgtEl>
                                      </p:cBhvr>
                                    </p:animEffect>
                                  </p:childTnLst>
                                </p:cTn>
                              </p:par>
                            </p:childTnLst>
                          </p:cTn>
                        </p:par>
                        <p:par>
                          <p:cTn id="766" fill="hold">
                            <p:stCondLst>
                              <p:cond delay="18250"/>
                            </p:stCondLst>
                            <p:childTnLst>
                              <p:par>
                                <p:cTn id="767" presetID="10" presetClass="entr" presetSubtype="0" fill="hold" nodeType="afterEffect">
                                  <p:stCondLst>
                                    <p:cond delay="0"/>
                                  </p:stCondLst>
                                  <p:childTnLst>
                                    <p:set>
                                      <p:cBhvr>
                                        <p:cTn id="768" dur="1" fill="hold">
                                          <p:stCondLst>
                                            <p:cond delay="0"/>
                                          </p:stCondLst>
                                        </p:cTn>
                                        <p:tgtEl>
                                          <p:spTgt spid="683">
                                            <p:txEl>
                                              <p:pRg st="7" end="7"/>
                                            </p:txEl>
                                          </p:spTgt>
                                        </p:tgtEl>
                                        <p:attrNameLst>
                                          <p:attrName>style.visibility</p:attrName>
                                        </p:attrNameLst>
                                      </p:cBhvr>
                                      <p:to>
                                        <p:strVal val="visible"/>
                                      </p:to>
                                    </p:set>
                                    <p:animEffect transition="in" filter="fade">
                                      <p:cBhvr>
                                        <p:cTn id="769" dur="500"/>
                                        <p:tgtEl>
                                          <p:spTgt spid="683">
                                            <p:txEl>
                                              <p:pRg st="7" end="7"/>
                                            </p:txEl>
                                          </p:spTgt>
                                        </p:tgtEl>
                                      </p:cBhvr>
                                    </p:animEffect>
                                  </p:childTnLst>
                                </p:cTn>
                              </p:par>
                            </p:childTnLst>
                          </p:cTn>
                        </p:par>
                        <p:par>
                          <p:cTn id="770" fill="hold">
                            <p:stCondLst>
                              <p:cond delay="18750"/>
                            </p:stCondLst>
                            <p:childTnLst>
                              <p:par>
                                <p:cTn id="771" presetID="10" presetClass="entr" presetSubtype="0" fill="hold" nodeType="afterEffect">
                                  <p:stCondLst>
                                    <p:cond delay="0"/>
                                  </p:stCondLst>
                                  <p:childTnLst>
                                    <p:set>
                                      <p:cBhvr>
                                        <p:cTn id="772" dur="1" fill="hold">
                                          <p:stCondLst>
                                            <p:cond delay="0"/>
                                          </p:stCondLst>
                                        </p:cTn>
                                        <p:tgtEl>
                                          <p:spTgt spid="683">
                                            <p:txEl>
                                              <p:pRg st="8" end="8"/>
                                            </p:txEl>
                                          </p:spTgt>
                                        </p:tgtEl>
                                        <p:attrNameLst>
                                          <p:attrName>style.visibility</p:attrName>
                                        </p:attrNameLst>
                                      </p:cBhvr>
                                      <p:to>
                                        <p:strVal val="visible"/>
                                      </p:to>
                                    </p:set>
                                    <p:animEffect transition="in" filter="fade">
                                      <p:cBhvr>
                                        <p:cTn id="773" dur="500"/>
                                        <p:tgtEl>
                                          <p:spTgt spid="683">
                                            <p:txEl>
                                              <p:pRg st="8" end="8"/>
                                            </p:txEl>
                                          </p:spTgt>
                                        </p:tgtEl>
                                      </p:cBhvr>
                                    </p:animEffect>
                                  </p:childTnLst>
                                </p:cTn>
                              </p:par>
                              <p:par>
                                <p:cTn id="774" presetID="10" presetClass="entr" presetSubtype="0" fill="hold" nodeType="withEffect">
                                  <p:stCondLst>
                                    <p:cond delay="0"/>
                                  </p:stCondLst>
                                  <p:childTnLst>
                                    <p:set>
                                      <p:cBhvr>
                                        <p:cTn id="775" dur="1" fill="hold">
                                          <p:stCondLst>
                                            <p:cond delay="0"/>
                                          </p:stCondLst>
                                        </p:cTn>
                                        <p:tgtEl>
                                          <p:spTgt spid="684">
                                            <p:txEl>
                                              <p:pRg st="0" end="0"/>
                                            </p:txEl>
                                          </p:spTgt>
                                        </p:tgtEl>
                                        <p:attrNameLst>
                                          <p:attrName>style.visibility</p:attrName>
                                        </p:attrNameLst>
                                      </p:cBhvr>
                                      <p:to>
                                        <p:strVal val="visible"/>
                                      </p:to>
                                    </p:set>
                                    <p:animEffect transition="in" filter="fade">
                                      <p:cBhvr>
                                        <p:cTn id="776" dur="500"/>
                                        <p:tgtEl>
                                          <p:spTgt spid="684">
                                            <p:txEl>
                                              <p:pRg st="0" end="0"/>
                                            </p:txEl>
                                          </p:spTgt>
                                        </p:tgtEl>
                                      </p:cBhvr>
                                    </p:animEffect>
                                  </p:childTnLst>
                                </p:cTn>
                              </p:par>
                              <p:par>
                                <p:cTn id="777" presetID="10" presetClass="entr" presetSubtype="0" fill="hold" nodeType="withEffect">
                                  <p:stCondLst>
                                    <p:cond delay="0"/>
                                  </p:stCondLst>
                                  <p:childTnLst>
                                    <p:set>
                                      <p:cBhvr>
                                        <p:cTn id="778" dur="1" fill="hold">
                                          <p:stCondLst>
                                            <p:cond delay="0"/>
                                          </p:stCondLst>
                                        </p:cTn>
                                        <p:tgtEl>
                                          <p:spTgt spid="684">
                                            <p:txEl>
                                              <p:pRg st="1" end="1"/>
                                            </p:txEl>
                                          </p:spTgt>
                                        </p:tgtEl>
                                        <p:attrNameLst>
                                          <p:attrName>style.visibility</p:attrName>
                                        </p:attrNameLst>
                                      </p:cBhvr>
                                      <p:to>
                                        <p:strVal val="visible"/>
                                      </p:to>
                                    </p:set>
                                    <p:animEffect transition="in" filter="fade">
                                      <p:cBhvr>
                                        <p:cTn id="779" dur="500"/>
                                        <p:tgtEl>
                                          <p:spTgt spid="684">
                                            <p:txEl>
                                              <p:pRg st="1" end="1"/>
                                            </p:txEl>
                                          </p:spTgt>
                                        </p:tgtEl>
                                      </p:cBhvr>
                                    </p:animEffect>
                                  </p:childTnLst>
                                </p:cTn>
                              </p:par>
                              <p:par>
                                <p:cTn id="780" presetID="10" presetClass="entr" presetSubtype="0" fill="hold" nodeType="withEffect">
                                  <p:stCondLst>
                                    <p:cond delay="0"/>
                                  </p:stCondLst>
                                  <p:childTnLst>
                                    <p:set>
                                      <p:cBhvr>
                                        <p:cTn id="781" dur="1" fill="hold">
                                          <p:stCondLst>
                                            <p:cond delay="0"/>
                                          </p:stCondLst>
                                        </p:cTn>
                                        <p:tgtEl>
                                          <p:spTgt spid="684">
                                            <p:txEl>
                                              <p:pRg st="2" end="2"/>
                                            </p:txEl>
                                          </p:spTgt>
                                        </p:tgtEl>
                                        <p:attrNameLst>
                                          <p:attrName>style.visibility</p:attrName>
                                        </p:attrNameLst>
                                      </p:cBhvr>
                                      <p:to>
                                        <p:strVal val="visible"/>
                                      </p:to>
                                    </p:set>
                                    <p:animEffect transition="in" filter="fade">
                                      <p:cBhvr>
                                        <p:cTn id="782" dur="500"/>
                                        <p:tgtEl>
                                          <p:spTgt spid="684">
                                            <p:txEl>
                                              <p:pRg st="2" end="2"/>
                                            </p:txEl>
                                          </p:spTgt>
                                        </p:tgtEl>
                                      </p:cBhvr>
                                    </p:animEffect>
                                  </p:childTnLst>
                                </p:cTn>
                              </p:par>
                              <p:par>
                                <p:cTn id="783" presetID="10" presetClass="entr" presetSubtype="0" fill="hold" nodeType="withEffect">
                                  <p:stCondLst>
                                    <p:cond delay="0"/>
                                  </p:stCondLst>
                                  <p:childTnLst>
                                    <p:set>
                                      <p:cBhvr>
                                        <p:cTn id="784" dur="1" fill="hold">
                                          <p:stCondLst>
                                            <p:cond delay="0"/>
                                          </p:stCondLst>
                                        </p:cTn>
                                        <p:tgtEl>
                                          <p:spTgt spid="684">
                                            <p:txEl>
                                              <p:pRg st="3" end="3"/>
                                            </p:txEl>
                                          </p:spTgt>
                                        </p:tgtEl>
                                        <p:attrNameLst>
                                          <p:attrName>style.visibility</p:attrName>
                                        </p:attrNameLst>
                                      </p:cBhvr>
                                      <p:to>
                                        <p:strVal val="visible"/>
                                      </p:to>
                                    </p:set>
                                    <p:animEffect transition="in" filter="fade">
                                      <p:cBhvr>
                                        <p:cTn id="785" dur="500"/>
                                        <p:tgtEl>
                                          <p:spTgt spid="684">
                                            <p:txEl>
                                              <p:pRg st="3" end="3"/>
                                            </p:txEl>
                                          </p:spTgt>
                                        </p:tgtEl>
                                      </p:cBhvr>
                                    </p:animEffect>
                                  </p:childTnLst>
                                </p:cTn>
                              </p:par>
                              <p:par>
                                <p:cTn id="786" presetID="10" presetClass="entr" presetSubtype="0" fill="hold" nodeType="withEffect">
                                  <p:stCondLst>
                                    <p:cond delay="0"/>
                                  </p:stCondLst>
                                  <p:childTnLst>
                                    <p:set>
                                      <p:cBhvr>
                                        <p:cTn id="787" dur="1" fill="hold">
                                          <p:stCondLst>
                                            <p:cond delay="0"/>
                                          </p:stCondLst>
                                        </p:cTn>
                                        <p:tgtEl>
                                          <p:spTgt spid="684">
                                            <p:txEl>
                                              <p:pRg st="4" end="4"/>
                                            </p:txEl>
                                          </p:spTgt>
                                        </p:tgtEl>
                                        <p:attrNameLst>
                                          <p:attrName>style.visibility</p:attrName>
                                        </p:attrNameLst>
                                      </p:cBhvr>
                                      <p:to>
                                        <p:strVal val="visible"/>
                                      </p:to>
                                    </p:set>
                                    <p:animEffect transition="in" filter="fade">
                                      <p:cBhvr>
                                        <p:cTn id="788" dur="500"/>
                                        <p:tgtEl>
                                          <p:spTgt spid="684">
                                            <p:txEl>
                                              <p:pRg st="4" end="4"/>
                                            </p:txEl>
                                          </p:spTgt>
                                        </p:tgtEl>
                                      </p:cBhvr>
                                    </p:animEffect>
                                  </p:childTnLst>
                                </p:cTn>
                              </p:par>
                              <p:par>
                                <p:cTn id="789" presetID="10" presetClass="entr" presetSubtype="0" fill="hold" nodeType="withEffect">
                                  <p:stCondLst>
                                    <p:cond delay="0"/>
                                  </p:stCondLst>
                                  <p:childTnLst>
                                    <p:set>
                                      <p:cBhvr>
                                        <p:cTn id="790" dur="1" fill="hold">
                                          <p:stCondLst>
                                            <p:cond delay="0"/>
                                          </p:stCondLst>
                                        </p:cTn>
                                        <p:tgtEl>
                                          <p:spTgt spid="684">
                                            <p:txEl>
                                              <p:pRg st="5" end="5"/>
                                            </p:txEl>
                                          </p:spTgt>
                                        </p:tgtEl>
                                        <p:attrNameLst>
                                          <p:attrName>style.visibility</p:attrName>
                                        </p:attrNameLst>
                                      </p:cBhvr>
                                      <p:to>
                                        <p:strVal val="visible"/>
                                      </p:to>
                                    </p:set>
                                    <p:animEffect transition="in" filter="fade">
                                      <p:cBhvr>
                                        <p:cTn id="791" dur="500"/>
                                        <p:tgtEl>
                                          <p:spTgt spid="684">
                                            <p:txEl>
                                              <p:pRg st="5" end="5"/>
                                            </p:txEl>
                                          </p:spTgt>
                                        </p:tgtEl>
                                      </p:cBhvr>
                                    </p:animEffect>
                                  </p:childTnLst>
                                </p:cTn>
                              </p:par>
                              <p:par>
                                <p:cTn id="792" presetID="10" presetClass="entr" presetSubtype="0" fill="hold" nodeType="withEffect">
                                  <p:stCondLst>
                                    <p:cond delay="0"/>
                                  </p:stCondLst>
                                  <p:childTnLst>
                                    <p:set>
                                      <p:cBhvr>
                                        <p:cTn id="793" dur="1" fill="hold">
                                          <p:stCondLst>
                                            <p:cond delay="0"/>
                                          </p:stCondLst>
                                        </p:cTn>
                                        <p:tgtEl>
                                          <p:spTgt spid="684">
                                            <p:txEl>
                                              <p:pRg st="6" end="6"/>
                                            </p:txEl>
                                          </p:spTgt>
                                        </p:tgtEl>
                                        <p:attrNameLst>
                                          <p:attrName>style.visibility</p:attrName>
                                        </p:attrNameLst>
                                      </p:cBhvr>
                                      <p:to>
                                        <p:strVal val="visible"/>
                                      </p:to>
                                    </p:set>
                                    <p:animEffect transition="in" filter="fade">
                                      <p:cBhvr>
                                        <p:cTn id="794" dur="500"/>
                                        <p:tgtEl>
                                          <p:spTgt spid="684">
                                            <p:txEl>
                                              <p:pRg st="6" end="6"/>
                                            </p:txEl>
                                          </p:spTgt>
                                        </p:tgtEl>
                                      </p:cBhvr>
                                    </p:animEffect>
                                  </p:childTnLst>
                                </p:cTn>
                              </p:par>
                              <p:par>
                                <p:cTn id="795" presetID="10" presetClass="entr" presetSubtype="0" fill="hold" nodeType="withEffect">
                                  <p:stCondLst>
                                    <p:cond delay="0"/>
                                  </p:stCondLst>
                                  <p:childTnLst>
                                    <p:set>
                                      <p:cBhvr>
                                        <p:cTn id="796" dur="1" fill="hold">
                                          <p:stCondLst>
                                            <p:cond delay="0"/>
                                          </p:stCondLst>
                                        </p:cTn>
                                        <p:tgtEl>
                                          <p:spTgt spid="684">
                                            <p:txEl>
                                              <p:pRg st="7" end="7"/>
                                            </p:txEl>
                                          </p:spTgt>
                                        </p:tgtEl>
                                        <p:attrNameLst>
                                          <p:attrName>style.visibility</p:attrName>
                                        </p:attrNameLst>
                                      </p:cBhvr>
                                      <p:to>
                                        <p:strVal val="visible"/>
                                      </p:to>
                                    </p:set>
                                    <p:animEffect transition="in" filter="fade">
                                      <p:cBhvr>
                                        <p:cTn id="797" dur="500"/>
                                        <p:tgtEl>
                                          <p:spTgt spid="684">
                                            <p:txEl>
                                              <p:pRg st="7" end="7"/>
                                            </p:txEl>
                                          </p:spTgt>
                                        </p:tgtEl>
                                      </p:cBhvr>
                                    </p:animEffect>
                                  </p:childTnLst>
                                </p:cTn>
                              </p:par>
                              <p:par>
                                <p:cTn id="798" presetID="10" presetClass="entr" presetSubtype="0" fill="hold" nodeType="withEffect">
                                  <p:stCondLst>
                                    <p:cond delay="0"/>
                                  </p:stCondLst>
                                  <p:childTnLst>
                                    <p:set>
                                      <p:cBhvr>
                                        <p:cTn id="799" dur="1" fill="hold">
                                          <p:stCondLst>
                                            <p:cond delay="0"/>
                                          </p:stCondLst>
                                        </p:cTn>
                                        <p:tgtEl>
                                          <p:spTgt spid="684">
                                            <p:txEl>
                                              <p:pRg st="8" end="8"/>
                                            </p:txEl>
                                          </p:spTgt>
                                        </p:tgtEl>
                                        <p:attrNameLst>
                                          <p:attrName>style.visibility</p:attrName>
                                        </p:attrNameLst>
                                      </p:cBhvr>
                                      <p:to>
                                        <p:strVal val="visible"/>
                                      </p:to>
                                    </p:set>
                                    <p:animEffect transition="in" filter="fade">
                                      <p:cBhvr>
                                        <p:cTn id="800" dur="500"/>
                                        <p:tgtEl>
                                          <p:spTgt spid="684">
                                            <p:txEl>
                                              <p:pRg st="8" end="8"/>
                                            </p:txEl>
                                          </p:spTgt>
                                        </p:tgtEl>
                                      </p:cBhvr>
                                    </p:animEffect>
                                  </p:childTnLst>
                                </p:cTn>
                              </p:par>
                              <p:par>
                                <p:cTn id="801" presetID="10" presetClass="entr" presetSubtype="0" fill="hold" nodeType="withEffect">
                                  <p:stCondLst>
                                    <p:cond delay="0"/>
                                  </p:stCondLst>
                                  <p:childTnLst>
                                    <p:set>
                                      <p:cBhvr>
                                        <p:cTn id="802" dur="1" fill="hold">
                                          <p:stCondLst>
                                            <p:cond delay="0"/>
                                          </p:stCondLst>
                                        </p:cTn>
                                        <p:tgtEl>
                                          <p:spTgt spid="685">
                                            <p:txEl>
                                              <p:pRg st="0" end="0"/>
                                            </p:txEl>
                                          </p:spTgt>
                                        </p:tgtEl>
                                        <p:attrNameLst>
                                          <p:attrName>style.visibility</p:attrName>
                                        </p:attrNameLst>
                                      </p:cBhvr>
                                      <p:to>
                                        <p:strVal val="visible"/>
                                      </p:to>
                                    </p:set>
                                    <p:animEffect transition="in" filter="fade">
                                      <p:cBhvr>
                                        <p:cTn id="803" dur="500"/>
                                        <p:tgtEl>
                                          <p:spTgt spid="685">
                                            <p:txEl>
                                              <p:pRg st="0" end="0"/>
                                            </p:txEl>
                                          </p:spTgt>
                                        </p:tgtEl>
                                      </p:cBhvr>
                                    </p:animEffect>
                                  </p:childTnLst>
                                </p:cTn>
                              </p:par>
                              <p:par>
                                <p:cTn id="804" presetID="10" presetClass="entr" presetSubtype="0" fill="hold" nodeType="withEffect">
                                  <p:stCondLst>
                                    <p:cond delay="0"/>
                                  </p:stCondLst>
                                  <p:childTnLst>
                                    <p:set>
                                      <p:cBhvr>
                                        <p:cTn id="805" dur="1" fill="hold">
                                          <p:stCondLst>
                                            <p:cond delay="0"/>
                                          </p:stCondLst>
                                        </p:cTn>
                                        <p:tgtEl>
                                          <p:spTgt spid="685">
                                            <p:txEl>
                                              <p:pRg st="1" end="1"/>
                                            </p:txEl>
                                          </p:spTgt>
                                        </p:tgtEl>
                                        <p:attrNameLst>
                                          <p:attrName>style.visibility</p:attrName>
                                        </p:attrNameLst>
                                      </p:cBhvr>
                                      <p:to>
                                        <p:strVal val="visible"/>
                                      </p:to>
                                    </p:set>
                                    <p:animEffect transition="in" filter="fade">
                                      <p:cBhvr>
                                        <p:cTn id="806" dur="500"/>
                                        <p:tgtEl>
                                          <p:spTgt spid="685">
                                            <p:txEl>
                                              <p:pRg st="1" end="1"/>
                                            </p:txEl>
                                          </p:spTgt>
                                        </p:tgtEl>
                                      </p:cBhvr>
                                    </p:animEffect>
                                  </p:childTnLst>
                                </p:cTn>
                              </p:par>
                              <p:par>
                                <p:cTn id="807" presetID="10" presetClass="entr" presetSubtype="0" fill="hold" nodeType="withEffect">
                                  <p:stCondLst>
                                    <p:cond delay="0"/>
                                  </p:stCondLst>
                                  <p:childTnLst>
                                    <p:set>
                                      <p:cBhvr>
                                        <p:cTn id="808" dur="1" fill="hold">
                                          <p:stCondLst>
                                            <p:cond delay="0"/>
                                          </p:stCondLst>
                                        </p:cTn>
                                        <p:tgtEl>
                                          <p:spTgt spid="685">
                                            <p:txEl>
                                              <p:pRg st="2" end="2"/>
                                            </p:txEl>
                                          </p:spTgt>
                                        </p:tgtEl>
                                        <p:attrNameLst>
                                          <p:attrName>style.visibility</p:attrName>
                                        </p:attrNameLst>
                                      </p:cBhvr>
                                      <p:to>
                                        <p:strVal val="visible"/>
                                      </p:to>
                                    </p:set>
                                    <p:animEffect transition="in" filter="fade">
                                      <p:cBhvr>
                                        <p:cTn id="809" dur="500"/>
                                        <p:tgtEl>
                                          <p:spTgt spid="685">
                                            <p:txEl>
                                              <p:pRg st="2" end="2"/>
                                            </p:txEl>
                                          </p:spTgt>
                                        </p:tgtEl>
                                      </p:cBhvr>
                                    </p:animEffect>
                                  </p:childTnLst>
                                </p:cTn>
                              </p:par>
                              <p:par>
                                <p:cTn id="810" presetID="10" presetClass="entr" presetSubtype="0" fill="hold" nodeType="withEffect">
                                  <p:stCondLst>
                                    <p:cond delay="0"/>
                                  </p:stCondLst>
                                  <p:childTnLst>
                                    <p:set>
                                      <p:cBhvr>
                                        <p:cTn id="811" dur="1" fill="hold">
                                          <p:stCondLst>
                                            <p:cond delay="0"/>
                                          </p:stCondLst>
                                        </p:cTn>
                                        <p:tgtEl>
                                          <p:spTgt spid="685">
                                            <p:txEl>
                                              <p:pRg st="3" end="3"/>
                                            </p:txEl>
                                          </p:spTgt>
                                        </p:tgtEl>
                                        <p:attrNameLst>
                                          <p:attrName>style.visibility</p:attrName>
                                        </p:attrNameLst>
                                      </p:cBhvr>
                                      <p:to>
                                        <p:strVal val="visible"/>
                                      </p:to>
                                    </p:set>
                                    <p:animEffect transition="in" filter="fade">
                                      <p:cBhvr>
                                        <p:cTn id="812" dur="500"/>
                                        <p:tgtEl>
                                          <p:spTgt spid="685">
                                            <p:txEl>
                                              <p:pRg st="3" end="3"/>
                                            </p:txEl>
                                          </p:spTgt>
                                        </p:tgtEl>
                                      </p:cBhvr>
                                    </p:animEffect>
                                  </p:childTnLst>
                                </p:cTn>
                              </p:par>
                              <p:par>
                                <p:cTn id="813" presetID="10" presetClass="entr" presetSubtype="0" fill="hold" nodeType="withEffect">
                                  <p:stCondLst>
                                    <p:cond delay="0"/>
                                  </p:stCondLst>
                                  <p:childTnLst>
                                    <p:set>
                                      <p:cBhvr>
                                        <p:cTn id="814" dur="1" fill="hold">
                                          <p:stCondLst>
                                            <p:cond delay="0"/>
                                          </p:stCondLst>
                                        </p:cTn>
                                        <p:tgtEl>
                                          <p:spTgt spid="685">
                                            <p:txEl>
                                              <p:pRg st="4" end="4"/>
                                            </p:txEl>
                                          </p:spTgt>
                                        </p:tgtEl>
                                        <p:attrNameLst>
                                          <p:attrName>style.visibility</p:attrName>
                                        </p:attrNameLst>
                                      </p:cBhvr>
                                      <p:to>
                                        <p:strVal val="visible"/>
                                      </p:to>
                                    </p:set>
                                    <p:animEffect transition="in" filter="fade">
                                      <p:cBhvr>
                                        <p:cTn id="815" dur="500"/>
                                        <p:tgtEl>
                                          <p:spTgt spid="685">
                                            <p:txEl>
                                              <p:pRg st="4" end="4"/>
                                            </p:txEl>
                                          </p:spTgt>
                                        </p:tgtEl>
                                      </p:cBhvr>
                                    </p:animEffect>
                                  </p:childTnLst>
                                </p:cTn>
                              </p:par>
                              <p:par>
                                <p:cTn id="816" presetID="10" presetClass="entr" presetSubtype="0" fill="hold" nodeType="withEffect">
                                  <p:stCondLst>
                                    <p:cond delay="0"/>
                                  </p:stCondLst>
                                  <p:childTnLst>
                                    <p:set>
                                      <p:cBhvr>
                                        <p:cTn id="817" dur="1" fill="hold">
                                          <p:stCondLst>
                                            <p:cond delay="0"/>
                                          </p:stCondLst>
                                        </p:cTn>
                                        <p:tgtEl>
                                          <p:spTgt spid="685">
                                            <p:txEl>
                                              <p:pRg st="5" end="5"/>
                                            </p:txEl>
                                          </p:spTgt>
                                        </p:tgtEl>
                                        <p:attrNameLst>
                                          <p:attrName>style.visibility</p:attrName>
                                        </p:attrNameLst>
                                      </p:cBhvr>
                                      <p:to>
                                        <p:strVal val="visible"/>
                                      </p:to>
                                    </p:set>
                                    <p:animEffect transition="in" filter="fade">
                                      <p:cBhvr>
                                        <p:cTn id="818" dur="500"/>
                                        <p:tgtEl>
                                          <p:spTgt spid="685">
                                            <p:txEl>
                                              <p:pRg st="5" end="5"/>
                                            </p:txEl>
                                          </p:spTgt>
                                        </p:tgtEl>
                                      </p:cBhvr>
                                    </p:animEffect>
                                  </p:childTnLst>
                                </p:cTn>
                              </p:par>
                              <p:par>
                                <p:cTn id="819" presetID="10" presetClass="entr" presetSubtype="0" fill="hold" nodeType="withEffect">
                                  <p:stCondLst>
                                    <p:cond delay="0"/>
                                  </p:stCondLst>
                                  <p:childTnLst>
                                    <p:set>
                                      <p:cBhvr>
                                        <p:cTn id="820" dur="1" fill="hold">
                                          <p:stCondLst>
                                            <p:cond delay="0"/>
                                          </p:stCondLst>
                                        </p:cTn>
                                        <p:tgtEl>
                                          <p:spTgt spid="685">
                                            <p:txEl>
                                              <p:pRg st="6" end="6"/>
                                            </p:txEl>
                                          </p:spTgt>
                                        </p:tgtEl>
                                        <p:attrNameLst>
                                          <p:attrName>style.visibility</p:attrName>
                                        </p:attrNameLst>
                                      </p:cBhvr>
                                      <p:to>
                                        <p:strVal val="visible"/>
                                      </p:to>
                                    </p:set>
                                    <p:animEffect transition="in" filter="fade">
                                      <p:cBhvr>
                                        <p:cTn id="821" dur="500"/>
                                        <p:tgtEl>
                                          <p:spTgt spid="685">
                                            <p:txEl>
                                              <p:pRg st="6" end="6"/>
                                            </p:txEl>
                                          </p:spTgt>
                                        </p:tgtEl>
                                      </p:cBhvr>
                                    </p:animEffect>
                                  </p:childTnLst>
                                </p:cTn>
                              </p:par>
                              <p:par>
                                <p:cTn id="822" presetID="10" presetClass="entr" presetSubtype="0" fill="hold" nodeType="withEffect">
                                  <p:stCondLst>
                                    <p:cond delay="0"/>
                                  </p:stCondLst>
                                  <p:childTnLst>
                                    <p:set>
                                      <p:cBhvr>
                                        <p:cTn id="823" dur="1" fill="hold">
                                          <p:stCondLst>
                                            <p:cond delay="0"/>
                                          </p:stCondLst>
                                        </p:cTn>
                                        <p:tgtEl>
                                          <p:spTgt spid="685">
                                            <p:txEl>
                                              <p:pRg st="7" end="7"/>
                                            </p:txEl>
                                          </p:spTgt>
                                        </p:tgtEl>
                                        <p:attrNameLst>
                                          <p:attrName>style.visibility</p:attrName>
                                        </p:attrNameLst>
                                      </p:cBhvr>
                                      <p:to>
                                        <p:strVal val="visible"/>
                                      </p:to>
                                    </p:set>
                                    <p:animEffect transition="in" filter="fade">
                                      <p:cBhvr>
                                        <p:cTn id="824" dur="500"/>
                                        <p:tgtEl>
                                          <p:spTgt spid="685">
                                            <p:txEl>
                                              <p:pRg st="7" end="7"/>
                                            </p:txEl>
                                          </p:spTgt>
                                        </p:tgtEl>
                                      </p:cBhvr>
                                    </p:animEffect>
                                  </p:childTnLst>
                                </p:cTn>
                              </p:par>
                              <p:par>
                                <p:cTn id="825" presetID="10" presetClass="entr" presetSubtype="0" fill="hold" nodeType="withEffect">
                                  <p:stCondLst>
                                    <p:cond delay="0"/>
                                  </p:stCondLst>
                                  <p:childTnLst>
                                    <p:set>
                                      <p:cBhvr>
                                        <p:cTn id="826" dur="1" fill="hold">
                                          <p:stCondLst>
                                            <p:cond delay="0"/>
                                          </p:stCondLst>
                                        </p:cTn>
                                        <p:tgtEl>
                                          <p:spTgt spid="685">
                                            <p:txEl>
                                              <p:pRg st="8" end="8"/>
                                            </p:txEl>
                                          </p:spTgt>
                                        </p:tgtEl>
                                        <p:attrNameLst>
                                          <p:attrName>style.visibility</p:attrName>
                                        </p:attrNameLst>
                                      </p:cBhvr>
                                      <p:to>
                                        <p:strVal val="visible"/>
                                      </p:to>
                                    </p:set>
                                    <p:animEffect transition="in" filter="fade">
                                      <p:cBhvr>
                                        <p:cTn id="827" dur="500"/>
                                        <p:tgtEl>
                                          <p:spTgt spid="685">
                                            <p:txEl>
                                              <p:pRg st="8" end="8"/>
                                            </p:txEl>
                                          </p:spTgt>
                                        </p:tgtEl>
                                      </p:cBhvr>
                                    </p:animEffect>
                                  </p:childTnLst>
                                </p:cTn>
                              </p:par>
                              <p:par>
                                <p:cTn id="828" presetID="10" presetClass="entr" presetSubtype="0" fill="hold" nodeType="withEffect">
                                  <p:stCondLst>
                                    <p:cond delay="0"/>
                                  </p:stCondLst>
                                  <p:childTnLst>
                                    <p:set>
                                      <p:cBhvr>
                                        <p:cTn id="829" dur="1" fill="hold">
                                          <p:stCondLst>
                                            <p:cond delay="0"/>
                                          </p:stCondLst>
                                        </p:cTn>
                                        <p:tgtEl>
                                          <p:spTgt spid="686">
                                            <p:txEl>
                                              <p:pRg st="0" end="0"/>
                                            </p:txEl>
                                          </p:spTgt>
                                        </p:tgtEl>
                                        <p:attrNameLst>
                                          <p:attrName>style.visibility</p:attrName>
                                        </p:attrNameLst>
                                      </p:cBhvr>
                                      <p:to>
                                        <p:strVal val="visible"/>
                                      </p:to>
                                    </p:set>
                                    <p:animEffect transition="in" filter="fade">
                                      <p:cBhvr>
                                        <p:cTn id="830" dur="500"/>
                                        <p:tgtEl>
                                          <p:spTgt spid="686">
                                            <p:txEl>
                                              <p:pRg st="0" end="0"/>
                                            </p:txEl>
                                          </p:spTgt>
                                        </p:tgtEl>
                                      </p:cBhvr>
                                    </p:animEffect>
                                  </p:childTnLst>
                                </p:cTn>
                              </p:par>
                              <p:par>
                                <p:cTn id="831" presetID="10" presetClass="entr" presetSubtype="0" fill="hold" nodeType="withEffect">
                                  <p:stCondLst>
                                    <p:cond delay="0"/>
                                  </p:stCondLst>
                                  <p:childTnLst>
                                    <p:set>
                                      <p:cBhvr>
                                        <p:cTn id="832" dur="1" fill="hold">
                                          <p:stCondLst>
                                            <p:cond delay="0"/>
                                          </p:stCondLst>
                                        </p:cTn>
                                        <p:tgtEl>
                                          <p:spTgt spid="686">
                                            <p:txEl>
                                              <p:pRg st="1" end="1"/>
                                            </p:txEl>
                                          </p:spTgt>
                                        </p:tgtEl>
                                        <p:attrNameLst>
                                          <p:attrName>style.visibility</p:attrName>
                                        </p:attrNameLst>
                                      </p:cBhvr>
                                      <p:to>
                                        <p:strVal val="visible"/>
                                      </p:to>
                                    </p:set>
                                    <p:animEffect transition="in" filter="fade">
                                      <p:cBhvr>
                                        <p:cTn id="833" dur="500"/>
                                        <p:tgtEl>
                                          <p:spTgt spid="686">
                                            <p:txEl>
                                              <p:pRg st="1" end="1"/>
                                            </p:txEl>
                                          </p:spTgt>
                                        </p:tgtEl>
                                      </p:cBhvr>
                                    </p:animEffect>
                                  </p:childTnLst>
                                </p:cTn>
                              </p:par>
                              <p:par>
                                <p:cTn id="834" presetID="10" presetClass="entr" presetSubtype="0" fill="hold" nodeType="withEffect">
                                  <p:stCondLst>
                                    <p:cond delay="0"/>
                                  </p:stCondLst>
                                  <p:childTnLst>
                                    <p:set>
                                      <p:cBhvr>
                                        <p:cTn id="835" dur="1" fill="hold">
                                          <p:stCondLst>
                                            <p:cond delay="0"/>
                                          </p:stCondLst>
                                        </p:cTn>
                                        <p:tgtEl>
                                          <p:spTgt spid="686">
                                            <p:txEl>
                                              <p:pRg st="2" end="2"/>
                                            </p:txEl>
                                          </p:spTgt>
                                        </p:tgtEl>
                                        <p:attrNameLst>
                                          <p:attrName>style.visibility</p:attrName>
                                        </p:attrNameLst>
                                      </p:cBhvr>
                                      <p:to>
                                        <p:strVal val="visible"/>
                                      </p:to>
                                    </p:set>
                                    <p:animEffect transition="in" filter="fade">
                                      <p:cBhvr>
                                        <p:cTn id="836" dur="500"/>
                                        <p:tgtEl>
                                          <p:spTgt spid="686">
                                            <p:txEl>
                                              <p:pRg st="2" end="2"/>
                                            </p:txEl>
                                          </p:spTgt>
                                        </p:tgtEl>
                                      </p:cBhvr>
                                    </p:animEffect>
                                  </p:childTnLst>
                                </p:cTn>
                              </p:par>
                              <p:par>
                                <p:cTn id="837" presetID="10" presetClass="entr" presetSubtype="0" fill="hold" nodeType="withEffect">
                                  <p:stCondLst>
                                    <p:cond delay="0"/>
                                  </p:stCondLst>
                                  <p:childTnLst>
                                    <p:set>
                                      <p:cBhvr>
                                        <p:cTn id="838" dur="1" fill="hold">
                                          <p:stCondLst>
                                            <p:cond delay="0"/>
                                          </p:stCondLst>
                                        </p:cTn>
                                        <p:tgtEl>
                                          <p:spTgt spid="686">
                                            <p:txEl>
                                              <p:pRg st="3" end="3"/>
                                            </p:txEl>
                                          </p:spTgt>
                                        </p:tgtEl>
                                        <p:attrNameLst>
                                          <p:attrName>style.visibility</p:attrName>
                                        </p:attrNameLst>
                                      </p:cBhvr>
                                      <p:to>
                                        <p:strVal val="visible"/>
                                      </p:to>
                                    </p:set>
                                    <p:animEffect transition="in" filter="fade">
                                      <p:cBhvr>
                                        <p:cTn id="839" dur="500"/>
                                        <p:tgtEl>
                                          <p:spTgt spid="686">
                                            <p:txEl>
                                              <p:pRg st="3" end="3"/>
                                            </p:txEl>
                                          </p:spTgt>
                                        </p:tgtEl>
                                      </p:cBhvr>
                                    </p:animEffect>
                                  </p:childTnLst>
                                </p:cTn>
                              </p:par>
                              <p:par>
                                <p:cTn id="840" presetID="10" presetClass="entr" presetSubtype="0" fill="hold" nodeType="withEffect">
                                  <p:stCondLst>
                                    <p:cond delay="0"/>
                                  </p:stCondLst>
                                  <p:childTnLst>
                                    <p:set>
                                      <p:cBhvr>
                                        <p:cTn id="841" dur="1" fill="hold">
                                          <p:stCondLst>
                                            <p:cond delay="0"/>
                                          </p:stCondLst>
                                        </p:cTn>
                                        <p:tgtEl>
                                          <p:spTgt spid="686">
                                            <p:txEl>
                                              <p:pRg st="4" end="4"/>
                                            </p:txEl>
                                          </p:spTgt>
                                        </p:tgtEl>
                                        <p:attrNameLst>
                                          <p:attrName>style.visibility</p:attrName>
                                        </p:attrNameLst>
                                      </p:cBhvr>
                                      <p:to>
                                        <p:strVal val="visible"/>
                                      </p:to>
                                    </p:set>
                                    <p:animEffect transition="in" filter="fade">
                                      <p:cBhvr>
                                        <p:cTn id="842" dur="500"/>
                                        <p:tgtEl>
                                          <p:spTgt spid="686">
                                            <p:txEl>
                                              <p:pRg st="4" end="4"/>
                                            </p:txEl>
                                          </p:spTgt>
                                        </p:tgtEl>
                                      </p:cBhvr>
                                    </p:animEffect>
                                  </p:childTnLst>
                                </p:cTn>
                              </p:par>
                              <p:par>
                                <p:cTn id="843" presetID="10" presetClass="entr" presetSubtype="0" fill="hold" nodeType="withEffect">
                                  <p:stCondLst>
                                    <p:cond delay="0"/>
                                  </p:stCondLst>
                                  <p:childTnLst>
                                    <p:set>
                                      <p:cBhvr>
                                        <p:cTn id="844" dur="1" fill="hold">
                                          <p:stCondLst>
                                            <p:cond delay="0"/>
                                          </p:stCondLst>
                                        </p:cTn>
                                        <p:tgtEl>
                                          <p:spTgt spid="686">
                                            <p:txEl>
                                              <p:pRg st="5" end="5"/>
                                            </p:txEl>
                                          </p:spTgt>
                                        </p:tgtEl>
                                        <p:attrNameLst>
                                          <p:attrName>style.visibility</p:attrName>
                                        </p:attrNameLst>
                                      </p:cBhvr>
                                      <p:to>
                                        <p:strVal val="visible"/>
                                      </p:to>
                                    </p:set>
                                    <p:animEffect transition="in" filter="fade">
                                      <p:cBhvr>
                                        <p:cTn id="845" dur="500"/>
                                        <p:tgtEl>
                                          <p:spTgt spid="686">
                                            <p:txEl>
                                              <p:pRg st="5" end="5"/>
                                            </p:txEl>
                                          </p:spTgt>
                                        </p:tgtEl>
                                      </p:cBhvr>
                                    </p:animEffect>
                                  </p:childTnLst>
                                </p:cTn>
                              </p:par>
                              <p:par>
                                <p:cTn id="846" presetID="10" presetClass="entr" presetSubtype="0" fill="hold" nodeType="withEffect">
                                  <p:stCondLst>
                                    <p:cond delay="0"/>
                                  </p:stCondLst>
                                  <p:childTnLst>
                                    <p:set>
                                      <p:cBhvr>
                                        <p:cTn id="847" dur="1" fill="hold">
                                          <p:stCondLst>
                                            <p:cond delay="0"/>
                                          </p:stCondLst>
                                        </p:cTn>
                                        <p:tgtEl>
                                          <p:spTgt spid="686">
                                            <p:txEl>
                                              <p:pRg st="6" end="6"/>
                                            </p:txEl>
                                          </p:spTgt>
                                        </p:tgtEl>
                                        <p:attrNameLst>
                                          <p:attrName>style.visibility</p:attrName>
                                        </p:attrNameLst>
                                      </p:cBhvr>
                                      <p:to>
                                        <p:strVal val="visible"/>
                                      </p:to>
                                    </p:set>
                                    <p:animEffect transition="in" filter="fade">
                                      <p:cBhvr>
                                        <p:cTn id="848" dur="500"/>
                                        <p:tgtEl>
                                          <p:spTgt spid="686">
                                            <p:txEl>
                                              <p:pRg st="6" end="6"/>
                                            </p:txEl>
                                          </p:spTgt>
                                        </p:tgtEl>
                                      </p:cBhvr>
                                    </p:animEffect>
                                  </p:childTnLst>
                                </p:cTn>
                              </p:par>
                              <p:par>
                                <p:cTn id="849" presetID="10" presetClass="entr" presetSubtype="0" fill="hold" nodeType="withEffect">
                                  <p:stCondLst>
                                    <p:cond delay="0"/>
                                  </p:stCondLst>
                                  <p:childTnLst>
                                    <p:set>
                                      <p:cBhvr>
                                        <p:cTn id="850" dur="1" fill="hold">
                                          <p:stCondLst>
                                            <p:cond delay="0"/>
                                          </p:stCondLst>
                                        </p:cTn>
                                        <p:tgtEl>
                                          <p:spTgt spid="686">
                                            <p:txEl>
                                              <p:pRg st="7" end="7"/>
                                            </p:txEl>
                                          </p:spTgt>
                                        </p:tgtEl>
                                        <p:attrNameLst>
                                          <p:attrName>style.visibility</p:attrName>
                                        </p:attrNameLst>
                                      </p:cBhvr>
                                      <p:to>
                                        <p:strVal val="visible"/>
                                      </p:to>
                                    </p:set>
                                    <p:animEffect transition="in" filter="fade">
                                      <p:cBhvr>
                                        <p:cTn id="851" dur="500"/>
                                        <p:tgtEl>
                                          <p:spTgt spid="686">
                                            <p:txEl>
                                              <p:pRg st="7" end="7"/>
                                            </p:txEl>
                                          </p:spTgt>
                                        </p:tgtEl>
                                      </p:cBhvr>
                                    </p:animEffect>
                                  </p:childTnLst>
                                </p:cTn>
                              </p:par>
                              <p:par>
                                <p:cTn id="852" presetID="10" presetClass="entr" presetSubtype="0" fill="hold" nodeType="withEffect">
                                  <p:stCondLst>
                                    <p:cond delay="0"/>
                                  </p:stCondLst>
                                  <p:childTnLst>
                                    <p:set>
                                      <p:cBhvr>
                                        <p:cTn id="853" dur="1" fill="hold">
                                          <p:stCondLst>
                                            <p:cond delay="0"/>
                                          </p:stCondLst>
                                        </p:cTn>
                                        <p:tgtEl>
                                          <p:spTgt spid="686">
                                            <p:txEl>
                                              <p:pRg st="8" end="8"/>
                                            </p:txEl>
                                          </p:spTgt>
                                        </p:tgtEl>
                                        <p:attrNameLst>
                                          <p:attrName>style.visibility</p:attrName>
                                        </p:attrNameLst>
                                      </p:cBhvr>
                                      <p:to>
                                        <p:strVal val="visible"/>
                                      </p:to>
                                    </p:set>
                                    <p:animEffect transition="in" filter="fade">
                                      <p:cBhvr>
                                        <p:cTn id="854" dur="500"/>
                                        <p:tgtEl>
                                          <p:spTgt spid="686">
                                            <p:txEl>
                                              <p:pRg st="8" end="8"/>
                                            </p:txEl>
                                          </p:spTgt>
                                        </p:tgtEl>
                                      </p:cBhvr>
                                    </p:animEffect>
                                  </p:childTnLst>
                                </p:cTn>
                              </p:par>
                              <p:par>
                                <p:cTn id="855" presetID="10" presetClass="entr" presetSubtype="0" fill="hold" nodeType="withEffect">
                                  <p:stCondLst>
                                    <p:cond delay="0"/>
                                  </p:stCondLst>
                                  <p:childTnLst>
                                    <p:set>
                                      <p:cBhvr>
                                        <p:cTn id="856" dur="1" fill="hold">
                                          <p:stCondLst>
                                            <p:cond delay="0"/>
                                          </p:stCondLst>
                                        </p:cTn>
                                        <p:tgtEl>
                                          <p:spTgt spid="687">
                                            <p:txEl>
                                              <p:pRg st="0" end="0"/>
                                            </p:txEl>
                                          </p:spTgt>
                                        </p:tgtEl>
                                        <p:attrNameLst>
                                          <p:attrName>style.visibility</p:attrName>
                                        </p:attrNameLst>
                                      </p:cBhvr>
                                      <p:to>
                                        <p:strVal val="visible"/>
                                      </p:to>
                                    </p:set>
                                    <p:animEffect transition="in" filter="fade">
                                      <p:cBhvr>
                                        <p:cTn id="857" dur="500"/>
                                        <p:tgtEl>
                                          <p:spTgt spid="687">
                                            <p:txEl>
                                              <p:pRg st="0" end="0"/>
                                            </p:txEl>
                                          </p:spTgt>
                                        </p:tgtEl>
                                      </p:cBhvr>
                                    </p:animEffect>
                                  </p:childTnLst>
                                </p:cTn>
                              </p:par>
                              <p:par>
                                <p:cTn id="858" presetID="10" presetClass="entr" presetSubtype="0" fill="hold" nodeType="withEffect">
                                  <p:stCondLst>
                                    <p:cond delay="0"/>
                                  </p:stCondLst>
                                  <p:childTnLst>
                                    <p:set>
                                      <p:cBhvr>
                                        <p:cTn id="859" dur="1" fill="hold">
                                          <p:stCondLst>
                                            <p:cond delay="0"/>
                                          </p:stCondLst>
                                        </p:cTn>
                                        <p:tgtEl>
                                          <p:spTgt spid="687">
                                            <p:txEl>
                                              <p:pRg st="1" end="1"/>
                                            </p:txEl>
                                          </p:spTgt>
                                        </p:tgtEl>
                                        <p:attrNameLst>
                                          <p:attrName>style.visibility</p:attrName>
                                        </p:attrNameLst>
                                      </p:cBhvr>
                                      <p:to>
                                        <p:strVal val="visible"/>
                                      </p:to>
                                    </p:set>
                                    <p:animEffect transition="in" filter="fade">
                                      <p:cBhvr>
                                        <p:cTn id="860" dur="500"/>
                                        <p:tgtEl>
                                          <p:spTgt spid="687">
                                            <p:txEl>
                                              <p:pRg st="1" end="1"/>
                                            </p:txEl>
                                          </p:spTgt>
                                        </p:tgtEl>
                                      </p:cBhvr>
                                    </p:animEffect>
                                  </p:childTnLst>
                                </p:cTn>
                              </p:par>
                              <p:par>
                                <p:cTn id="861" presetID="10" presetClass="entr" presetSubtype="0" fill="hold" nodeType="withEffect">
                                  <p:stCondLst>
                                    <p:cond delay="0"/>
                                  </p:stCondLst>
                                  <p:childTnLst>
                                    <p:set>
                                      <p:cBhvr>
                                        <p:cTn id="862" dur="1" fill="hold">
                                          <p:stCondLst>
                                            <p:cond delay="0"/>
                                          </p:stCondLst>
                                        </p:cTn>
                                        <p:tgtEl>
                                          <p:spTgt spid="687">
                                            <p:txEl>
                                              <p:pRg st="2" end="2"/>
                                            </p:txEl>
                                          </p:spTgt>
                                        </p:tgtEl>
                                        <p:attrNameLst>
                                          <p:attrName>style.visibility</p:attrName>
                                        </p:attrNameLst>
                                      </p:cBhvr>
                                      <p:to>
                                        <p:strVal val="visible"/>
                                      </p:to>
                                    </p:set>
                                    <p:animEffect transition="in" filter="fade">
                                      <p:cBhvr>
                                        <p:cTn id="863" dur="500"/>
                                        <p:tgtEl>
                                          <p:spTgt spid="687">
                                            <p:txEl>
                                              <p:pRg st="2" end="2"/>
                                            </p:txEl>
                                          </p:spTgt>
                                        </p:tgtEl>
                                      </p:cBhvr>
                                    </p:animEffect>
                                  </p:childTnLst>
                                </p:cTn>
                              </p:par>
                              <p:par>
                                <p:cTn id="864" presetID="10" presetClass="entr" presetSubtype="0" fill="hold" nodeType="withEffect">
                                  <p:stCondLst>
                                    <p:cond delay="0"/>
                                  </p:stCondLst>
                                  <p:childTnLst>
                                    <p:set>
                                      <p:cBhvr>
                                        <p:cTn id="865" dur="1" fill="hold">
                                          <p:stCondLst>
                                            <p:cond delay="0"/>
                                          </p:stCondLst>
                                        </p:cTn>
                                        <p:tgtEl>
                                          <p:spTgt spid="687">
                                            <p:txEl>
                                              <p:pRg st="3" end="3"/>
                                            </p:txEl>
                                          </p:spTgt>
                                        </p:tgtEl>
                                        <p:attrNameLst>
                                          <p:attrName>style.visibility</p:attrName>
                                        </p:attrNameLst>
                                      </p:cBhvr>
                                      <p:to>
                                        <p:strVal val="visible"/>
                                      </p:to>
                                    </p:set>
                                    <p:animEffect transition="in" filter="fade">
                                      <p:cBhvr>
                                        <p:cTn id="866" dur="500"/>
                                        <p:tgtEl>
                                          <p:spTgt spid="687">
                                            <p:txEl>
                                              <p:pRg st="3" end="3"/>
                                            </p:txEl>
                                          </p:spTgt>
                                        </p:tgtEl>
                                      </p:cBhvr>
                                    </p:animEffect>
                                  </p:childTnLst>
                                </p:cTn>
                              </p:par>
                              <p:par>
                                <p:cTn id="867" presetID="10" presetClass="entr" presetSubtype="0" fill="hold" nodeType="withEffect">
                                  <p:stCondLst>
                                    <p:cond delay="0"/>
                                  </p:stCondLst>
                                  <p:childTnLst>
                                    <p:set>
                                      <p:cBhvr>
                                        <p:cTn id="868" dur="1" fill="hold">
                                          <p:stCondLst>
                                            <p:cond delay="0"/>
                                          </p:stCondLst>
                                        </p:cTn>
                                        <p:tgtEl>
                                          <p:spTgt spid="687">
                                            <p:txEl>
                                              <p:pRg st="4" end="4"/>
                                            </p:txEl>
                                          </p:spTgt>
                                        </p:tgtEl>
                                        <p:attrNameLst>
                                          <p:attrName>style.visibility</p:attrName>
                                        </p:attrNameLst>
                                      </p:cBhvr>
                                      <p:to>
                                        <p:strVal val="visible"/>
                                      </p:to>
                                    </p:set>
                                    <p:animEffect transition="in" filter="fade">
                                      <p:cBhvr>
                                        <p:cTn id="869" dur="500"/>
                                        <p:tgtEl>
                                          <p:spTgt spid="687">
                                            <p:txEl>
                                              <p:pRg st="4" end="4"/>
                                            </p:txEl>
                                          </p:spTgt>
                                        </p:tgtEl>
                                      </p:cBhvr>
                                    </p:animEffect>
                                  </p:childTnLst>
                                </p:cTn>
                              </p:par>
                              <p:par>
                                <p:cTn id="870" presetID="10" presetClass="entr" presetSubtype="0" fill="hold" nodeType="withEffect">
                                  <p:stCondLst>
                                    <p:cond delay="0"/>
                                  </p:stCondLst>
                                  <p:childTnLst>
                                    <p:set>
                                      <p:cBhvr>
                                        <p:cTn id="871" dur="1" fill="hold">
                                          <p:stCondLst>
                                            <p:cond delay="0"/>
                                          </p:stCondLst>
                                        </p:cTn>
                                        <p:tgtEl>
                                          <p:spTgt spid="687">
                                            <p:txEl>
                                              <p:pRg st="5" end="5"/>
                                            </p:txEl>
                                          </p:spTgt>
                                        </p:tgtEl>
                                        <p:attrNameLst>
                                          <p:attrName>style.visibility</p:attrName>
                                        </p:attrNameLst>
                                      </p:cBhvr>
                                      <p:to>
                                        <p:strVal val="visible"/>
                                      </p:to>
                                    </p:set>
                                    <p:animEffect transition="in" filter="fade">
                                      <p:cBhvr>
                                        <p:cTn id="872" dur="500"/>
                                        <p:tgtEl>
                                          <p:spTgt spid="687">
                                            <p:txEl>
                                              <p:pRg st="5" end="5"/>
                                            </p:txEl>
                                          </p:spTgt>
                                        </p:tgtEl>
                                      </p:cBhvr>
                                    </p:animEffect>
                                  </p:childTnLst>
                                </p:cTn>
                              </p:par>
                              <p:par>
                                <p:cTn id="873" presetID="10" presetClass="entr" presetSubtype="0" fill="hold" nodeType="withEffect">
                                  <p:stCondLst>
                                    <p:cond delay="0"/>
                                  </p:stCondLst>
                                  <p:childTnLst>
                                    <p:set>
                                      <p:cBhvr>
                                        <p:cTn id="874" dur="1" fill="hold">
                                          <p:stCondLst>
                                            <p:cond delay="0"/>
                                          </p:stCondLst>
                                        </p:cTn>
                                        <p:tgtEl>
                                          <p:spTgt spid="687">
                                            <p:txEl>
                                              <p:pRg st="6" end="6"/>
                                            </p:txEl>
                                          </p:spTgt>
                                        </p:tgtEl>
                                        <p:attrNameLst>
                                          <p:attrName>style.visibility</p:attrName>
                                        </p:attrNameLst>
                                      </p:cBhvr>
                                      <p:to>
                                        <p:strVal val="visible"/>
                                      </p:to>
                                    </p:set>
                                    <p:animEffect transition="in" filter="fade">
                                      <p:cBhvr>
                                        <p:cTn id="875" dur="500"/>
                                        <p:tgtEl>
                                          <p:spTgt spid="687">
                                            <p:txEl>
                                              <p:pRg st="6" end="6"/>
                                            </p:txEl>
                                          </p:spTgt>
                                        </p:tgtEl>
                                      </p:cBhvr>
                                    </p:animEffect>
                                  </p:childTnLst>
                                </p:cTn>
                              </p:par>
                              <p:par>
                                <p:cTn id="876" presetID="10" presetClass="entr" presetSubtype="0" fill="hold" nodeType="withEffect">
                                  <p:stCondLst>
                                    <p:cond delay="0"/>
                                  </p:stCondLst>
                                  <p:childTnLst>
                                    <p:set>
                                      <p:cBhvr>
                                        <p:cTn id="877" dur="1" fill="hold">
                                          <p:stCondLst>
                                            <p:cond delay="0"/>
                                          </p:stCondLst>
                                        </p:cTn>
                                        <p:tgtEl>
                                          <p:spTgt spid="687">
                                            <p:txEl>
                                              <p:pRg st="7" end="7"/>
                                            </p:txEl>
                                          </p:spTgt>
                                        </p:tgtEl>
                                        <p:attrNameLst>
                                          <p:attrName>style.visibility</p:attrName>
                                        </p:attrNameLst>
                                      </p:cBhvr>
                                      <p:to>
                                        <p:strVal val="visible"/>
                                      </p:to>
                                    </p:set>
                                    <p:animEffect transition="in" filter="fade">
                                      <p:cBhvr>
                                        <p:cTn id="878" dur="500"/>
                                        <p:tgtEl>
                                          <p:spTgt spid="687">
                                            <p:txEl>
                                              <p:pRg st="7" end="7"/>
                                            </p:txEl>
                                          </p:spTgt>
                                        </p:tgtEl>
                                      </p:cBhvr>
                                    </p:animEffect>
                                  </p:childTnLst>
                                </p:cTn>
                              </p:par>
                              <p:par>
                                <p:cTn id="879" presetID="10" presetClass="entr" presetSubtype="0" fill="hold" nodeType="withEffect">
                                  <p:stCondLst>
                                    <p:cond delay="0"/>
                                  </p:stCondLst>
                                  <p:childTnLst>
                                    <p:set>
                                      <p:cBhvr>
                                        <p:cTn id="880" dur="1" fill="hold">
                                          <p:stCondLst>
                                            <p:cond delay="0"/>
                                          </p:stCondLst>
                                        </p:cTn>
                                        <p:tgtEl>
                                          <p:spTgt spid="687">
                                            <p:txEl>
                                              <p:pRg st="8" end="8"/>
                                            </p:txEl>
                                          </p:spTgt>
                                        </p:tgtEl>
                                        <p:attrNameLst>
                                          <p:attrName>style.visibility</p:attrName>
                                        </p:attrNameLst>
                                      </p:cBhvr>
                                      <p:to>
                                        <p:strVal val="visible"/>
                                      </p:to>
                                    </p:set>
                                    <p:animEffect transition="in" filter="fade">
                                      <p:cBhvr>
                                        <p:cTn id="881" dur="500"/>
                                        <p:tgtEl>
                                          <p:spTgt spid="687">
                                            <p:txEl>
                                              <p:pRg st="8" end="8"/>
                                            </p:txEl>
                                          </p:spTgt>
                                        </p:tgtEl>
                                      </p:cBhvr>
                                    </p:animEffect>
                                  </p:childTnLst>
                                </p:cTn>
                              </p:par>
                              <p:par>
                                <p:cTn id="882" presetID="10" presetClass="entr" presetSubtype="0" fill="hold" nodeType="withEffect">
                                  <p:stCondLst>
                                    <p:cond delay="0"/>
                                  </p:stCondLst>
                                  <p:childTnLst>
                                    <p:set>
                                      <p:cBhvr>
                                        <p:cTn id="883" dur="1" fill="hold">
                                          <p:stCondLst>
                                            <p:cond delay="0"/>
                                          </p:stCondLst>
                                        </p:cTn>
                                        <p:tgtEl>
                                          <p:spTgt spid="688">
                                            <p:txEl>
                                              <p:pRg st="0" end="0"/>
                                            </p:txEl>
                                          </p:spTgt>
                                        </p:tgtEl>
                                        <p:attrNameLst>
                                          <p:attrName>style.visibility</p:attrName>
                                        </p:attrNameLst>
                                      </p:cBhvr>
                                      <p:to>
                                        <p:strVal val="visible"/>
                                      </p:to>
                                    </p:set>
                                    <p:animEffect transition="in" filter="fade">
                                      <p:cBhvr>
                                        <p:cTn id="884" dur="500"/>
                                        <p:tgtEl>
                                          <p:spTgt spid="688">
                                            <p:txEl>
                                              <p:pRg st="0" end="0"/>
                                            </p:txEl>
                                          </p:spTgt>
                                        </p:tgtEl>
                                      </p:cBhvr>
                                    </p:animEffect>
                                  </p:childTnLst>
                                </p:cTn>
                              </p:par>
                              <p:par>
                                <p:cTn id="885" presetID="10" presetClass="entr" presetSubtype="0" fill="hold" nodeType="withEffect">
                                  <p:stCondLst>
                                    <p:cond delay="0"/>
                                  </p:stCondLst>
                                  <p:childTnLst>
                                    <p:set>
                                      <p:cBhvr>
                                        <p:cTn id="886" dur="1" fill="hold">
                                          <p:stCondLst>
                                            <p:cond delay="0"/>
                                          </p:stCondLst>
                                        </p:cTn>
                                        <p:tgtEl>
                                          <p:spTgt spid="688">
                                            <p:txEl>
                                              <p:pRg st="1" end="1"/>
                                            </p:txEl>
                                          </p:spTgt>
                                        </p:tgtEl>
                                        <p:attrNameLst>
                                          <p:attrName>style.visibility</p:attrName>
                                        </p:attrNameLst>
                                      </p:cBhvr>
                                      <p:to>
                                        <p:strVal val="visible"/>
                                      </p:to>
                                    </p:set>
                                    <p:animEffect transition="in" filter="fade">
                                      <p:cBhvr>
                                        <p:cTn id="887" dur="500"/>
                                        <p:tgtEl>
                                          <p:spTgt spid="688">
                                            <p:txEl>
                                              <p:pRg st="1" end="1"/>
                                            </p:txEl>
                                          </p:spTgt>
                                        </p:tgtEl>
                                      </p:cBhvr>
                                    </p:animEffect>
                                  </p:childTnLst>
                                </p:cTn>
                              </p:par>
                              <p:par>
                                <p:cTn id="888" presetID="10" presetClass="entr" presetSubtype="0" fill="hold" nodeType="withEffect">
                                  <p:stCondLst>
                                    <p:cond delay="0"/>
                                  </p:stCondLst>
                                  <p:childTnLst>
                                    <p:set>
                                      <p:cBhvr>
                                        <p:cTn id="889" dur="1" fill="hold">
                                          <p:stCondLst>
                                            <p:cond delay="0"/>
                                          </p:stCondLst>
                                        </p:cTn>
                                        <p:tgtEl>
                                          <p:spTgt spid="688">
                                            <p:txEl>
                                              <p:pRg st="2" end="2"/>
                                            </p:txEl>
                                          </p:spTgt>
                                        </p:tgtEl>
                                        <p:attrNameLst>
                                          <p:attrName>style.visibility</p:attrName>
                                        </p:attrNameLst>
                                      </p:cBhvr>
                                      <p:to>
                                        <p:strVal val="visible"/>
                                      </p:to>
                                    </p:set>
                                    <p:animEffect transition="in" filter="fade">
                                      <p:cBhvr>
                                        <p:cTn id="890" dur="500"/>
                                        <p:tgtEl>
                                          <p:spTgt spid="688">
                                            <p:txEl>
                                              <p:pRg st="2" end="2"/>
                                            </p:txEl>
                                          </p:spTgt>
                                        </p:tgtEl>
                                      </p:cBhvr>
                                    </p:animEffect>
                                  </p:childTnLst>
                                </p:cTn>
                              </p:par>
                              <p:par>
                                <p:cTn id="891" presetID="10" presetClass="entr" presetSubtype="0" fill="hold" nodeType="withEffect">
                                  <p:stCondLst>
                                    <p:cond delay="0"/>
                                  </p:stCondLst>
                                  <p:childTnLst>
                                    <p:set>
                                      <p:cBhvr>
                                        <p:cTn id="892" dur="1" fill="hold">
                                          <p:stCondLst>
                                            <p:cond delay="0"/>
                                          </p:stCondLst>
                                        </p:cTn>
                                        <p:tgtEl>
                                          <p:spTgt spid="688">
                                            <p:txEl>
                                              <p:pRg st="3" end="3"/>
                                            </p:txEl>
                                          </p:spTgt>
                                        </p:tgtEl>
                                        <p:attrNameLst>
                                          <p:attrName>style.visibility</p:attrName>
                                        </p:attrNameLst>
                                      </p:cBhvr>
                                      <p:to>
                                        <p:strVal val="visible"/>
                                      </p:to>
                                    </p:set>
                                    <p:animEffect transition="in" filter="fade">
                                      <p:cBhvr>
                                        <p:cTn id="893" dur="500"/>
                                        <p:tgtEl>
                                          <p:spTgt spid="688">
                                            <p:txEl>
                                              <p:pRg st="3" end="3"/>
                                            </p:txEl>
                                          </p:spTgt>
                                        </p:tgtEl>
                                      </p:cBhvr>
                                    </p:animEffect>
                                  </p:childTnLst>
                                </p:cTn>
                              </p:par>
                              <p:par>
                                <p:cTn id="894" presetID="10" presetClass="entr" presetSubtype="0" fill="hold" nodeType="withEffect">
                                  <p:stCondLst>
                                    <p:cond delay="0"/>
                                  </p:stCondLst>
                                  <p:childTnLst>
                                    <p:set>
                                      <p:cBhvr>
                                        <p:cTn id="895" dur="1" fill="hold">
                                          <p:stCondLst>
                                            <p:cond delay="0"/>
                                          </p:stCondLst>
                                        </p:cTn>
                                        <p:tgtEl>
                                          <p:spTgt spid="688">
                                            <p:txEl>
                                              <p:pRg st="4" end="4"/>
                                            </p:txEl>
                                          </p:spTgt>
                                        </p:tgtEl>
                                        <p:attrNameLst>
                                          <p:attrName>style.visibility</p:attrName>
                                        </p:attrNameLst>
                                      </p:cBhvr>
                                      <p:to>
                                        <p:strVal val="visible"/>
                                      </p:to>
                                    </p:set>
                                    <p:animEffect transition="in" filter="fade">
                                      <p:cBhvr>
                                        <p:cTn id="896" dur="500"/>
                                        <p:tgtEl>
                                          <p:spTgt spid="688">
                                            <p:txEl>
                                              <p:pRg st="4" end="4"/>
                                            </p:txEl>
                                          </p:spTgt>
                                        </p:tgtEl>
                                      </p:cBhvr>
                                    </p:animEffect>
                                  </p:childTnLst>
                                </p:cTn>
                              </p:par>
                              <p:par>
                                <p:cTn id="897" presetID="10" presetClass="entr" presetSubtype="0" fill="hold" nodeType="withEffect">
                                  <p:stCondLst>
                                    <p:cond delay="0"/>
                                  </p:stCondLst>
                                  <p:childTnLst>
                                    <p:set>
                                      <p:cBhvr>
                                        <p:cTn id="898" dur="1" fill="hold">
                                          <p:stCondLst>
                                            <p:cond delay="0"/>
                                          </p:stCondLst>
                                        </p:cTn>
                                        <p:tgtEl>
                                          <p:spTgt spid="688">
                                            <p:txEl>
                                              <p:pRg st="5" end="5"/>
                                            </p:txEl>
                                          </p:spTgt>
                                        </p:tgtEl>
                                        <p:attrNameLst>
                                          <p:attrName>style.visibility</p:attrName>
                                        </p:attrNameLst>
                                      </p:cBhvr>
                                      <p:to>
                                        <p:strVal val="visible"/>
                                      </p:to>
                                    </p:set>
                                    <p:animEffect transition="in" filter="fade">
                                      <p:cBhvr>
                                        <p:cTn id="899" dur="500"/>
                                        <p:tgtEl>
                                          <p:spTgt spid="688">
                                            <p:txEl>
                                              <p:pRg st="5" end="5"/>
                                            </p:txEl>
                                          </p:spTgt>
                                        </p:tgtEl>
                                      </p:cBhvr>
                                    </p:animEffect>
                                  </p:childTnLst>
                                </p:cTn>
                              </p:par>
                              <p:par>
                                <p:cTn id="900" presetID="10" presetClass="entr" presetSubtype="0" fill="hold" nodeType="withEffect">
                                  <p:stCondLst>
                                    <p:cond delay="0"/>
                                  </p:stCondLst>
                                  <p:childTnLst>
                                    <p:set>
                                      <p:cBhvr>
                                        <p:cTn id="901" dur="1" fill="hold">
                                          <p:stCondLst>
                                            <p:cond delay="0"/>
                                          </p:stCondLst>
                                        </p:cTn>
                                        <p:tgtEl>
                                          <p:spTgt spid="688">
                                            <p:txEl>
                                              <p:pRg st="6" end="6"/>
                                            </p:txEl>
                                          </p:spTgt>
                                        </p:tgtEl>
                                        <p:attrNameLst>
                                          <p:attrName>style.visibility</p:attrName>
                                        </p:attrNameLst>
                                      </p:cBhvr>
                                      <p:to>
                                        <p:strVal val="visible"/>
                                      </p:to>
                                    </p:set>
                                    <p:animEffect transition="in" filter="fade">
                                      <p:cBhvr>
                                        <p:cTn id="902" dur="500"/>
                                        <p:tgtEl>
                                          <p:spTgt spid="688">
                                            <p:txEl>
                                              <p:pRg st="6" end="6"/>
                                            </p:txEl>
                                          </p:spTgt>
                                        </p:tgtEl>
                                      </p:cBhvr>
                                    </p:animEffect>
                                  </p:childTnLst>
                                </p:cTn>
                              </p:par>
                              <p:par>
                                <p:cTn id="903" presetID="10" presetClass="entr" presetSubtype="0" fill="hold" nodeType="withEffect">
                                  <p:stCondLst>
                                    <p:cond delay="0"/>
                                  </p:stCondLst>
                                  <p:childTnLst>
                                    <p:set>
                                      <p:cBhvr>
                                        <p:cTn id="904" dur="1" fill="hold">
                                          <p:stCondLst>
                                            <p:cond delay="0"/>
                                          </p:stCondLst>
                                        </p:cTn>
                                        <p:tgtEl>
                                          <p:spTgt spid="688">
                                            <p:txEl>
                                              <p:pRg st="7" end="7"/>
                                            </p:txEl>
                                          </p:spTgt>
                                        </p:tgtEl>
                                        <p:attrNameLst>
                                          <p:attrName>style.visibility</p:attrName>
                                        </p:attrNameLst>
                                      </p:cBhvr>
                                      <p:to>
                                        <p:strVal val="visible"/>
                                      </p:to>
                                    </p:set>
                                    <p:animEffect transition="in" filter="fade">
                                      <p:cBhvr>
                                        <p:cTn id="905" dur="500"/>
                                        <p:tgtEl>
                                          <p:spTgt spid="688">
                                            <p:txEl>
                                              <p:pRg st="7" end="7"/>
                                            </p:txEl>
                                          </p:spTgt>
                                        </p:tgtEl>
                                      </p:cBhvr>
                                    </p:animEffect>
                                  </p:childTnLst>
                                </p:cTn>
                              </p:par>
                              <p:par>
                                <p:cTn id="906" presetID="10" presetClass="entr" presetSubtype="0" fill="hold" nodeType="withEffect">
                                  <p:stCondLst>
                                    <p:cond delay="0"/>
                                  </p:stCondLst>
                                  <p:childTnLst>
                                    <p:set>
                                      <p:cBhvr>
                                        <p:cTn id="907" dur="1" fill="hold">
                                          <p:stCondLst>
                                            <p:cond delay="0"/>
                                          </p:stCondLst>
                                        </p:cTn>
                                        <p:tgtEl>
                                          <p:spTgt spid="688">
                                            <p:txEl>
                                              <p:pRg st="8" end="8"/>
                                            </p:txEl>
                                          </p:spTgt>
                                        </p:tgtEl>
                                        <p:attrNameLst>
                                          <p:attrName>style.visibility</p:attrName>
                                        </p:attrNameLst>
                                      </p:cBhvr>
                                      <p:to>
                                        <p:strVal val="visible"/>
                                      </p:to>
                                    </p:set>
                                    <p:animEffect transition="in" filter="fade">
                                      <p:cBhvr>
                                        <p:cTn id="908" dur="500"/>
                                        <p:tgtEl>
                                          <p:spTgt spid="688">
                                            <p:txEl>
                                              <p:pRg st="8" end="8"/>
                                            </p:txEl>
                                          </p:spTgt>
                                        </p:tgtEl>
                                      </p:cBhvr>
                                    </p:animEffect>
                                  </p:childTnLst>
                                </p:cTn>
                              </p:par>
                            </p:childTnLst>
                          </p:cTn>
                        </p:par>
                        <p:par>
                          <p:cTn id="909" fill="hold">
                            <p:stCondLst>
                              <p:cond delay="19250"/>
                            </p:stCondLst>
                            <p:childTnLst>
                              <p:par>
                                <p:cTn id="910" presetID="10" presetClass="entr" presetSubtype="0" fill="hold" nodeType="afterEffect">
                                  <p:stCondLst>
                                    <p:cond delay="250"/>
                                  </p:stCondLst>
                                  <p:childTnLst>
                                    <p:set>
                                      <p:cBhvr>
                                        <p:cTn id="911" dur="1" fill="hold">
                                          <p:stCondLst>
                                            <p:cond delay="0"/>
                                          </p:stCondLst>
                                        </p:cTn>
                                        <p:tgtEl>
                                          <p:spTgt spid="689"/>
                                        </p:tgtEl>
                                        <p:attrNameLst>
                                          <p:attrName>style.visibility</p:attrName>
                                        </p:attrNameLst>
                                      </p:cBhvr>
                                      <p:to>
                                        <p:strVal val="visible"/>
                                      </p:to>
                                    </p:set>
                                    <p:animEffect transition="in" filter="fade">
                                      <p:cBhvr>
                                        <p:cTn id="912" dur="750"/>
                                        <p:tgtEl>
                                          <p:spTgt spid="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6 Points">
  <p:cSld name="6 Points">
    <p:spTree>
      <p:nvGrpSpPr>
        <p:cNvPr id="1" name="Shape 690"/>
        <p:cNvGrpSpPr/>
        <p:nvPr/>
      </p:nvGrpSpPr>
      <p:grpSpPr>
        <a:xfrm>
          <a:off x="0" y="0"/>
          <a:ext cx="0" cy="0"/>
          <a:chOff x="0" y="0"/>
          <a:chExt cx="0" cy="0"/>
        </a:xfrm>
      </p:grpSpPr>
      <p:sp>
        <p:nvSpPr>
          <p:cNvPr id="691" name="Google Shape;691;p112"/>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2" name="Google Shape;692;p112"/>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3" name="Google Shape;693;p112"/>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694" name="Google Shape;694;p112"/>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5" name="Google Shape;695;p112"/>
          <p:cNvSpPr>
            <a:spLocks noGrp="1"/>
          </p:cNvSpPr>
          <p:nvPr>
            <p:ph type="pic" idx="2"/>
          </p:nvPr>
        </p:nvSpPr>
        <p:spPr>
          <a:xfrm>
            <a:off x="1220672" y="2867970"/>
            <a:ext cx="736864" cy="736864"/>
          </a:xfrm>
          <a:prstGeom prst="rect">
            <a:avLst/>
          </a:prstGeom>
          <a:noFill/>
          <a:ln>
            <a:noFill/>
          </a:ln>
        </p:spPr>
      </p:sp>
      <p:sp>
        <p:nvSpPr>
          <p:cNvPr id="696" name="Google Shape;696;p112"/>
          <p:cNvSpPr txBox="1">
            <a:spLocks noGrp="1"/>
          </p:cNvSpPr>
          <p:nvPr>
            <p:ph type="body" idx="3"/>
          </p:nvPr>
        </p:nvSpPr>
        <p:spPr>
          <a:xfrm>
            <a:off x="1926990" y="2758258"/>
            <a:ext cx="4357973"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7" name="Google Shape;697;p112"/>
          <p:cNvSpPr txBox="1">
            <a:spLocks noGrp="1"/>
          </p:cNvSpPr>
          <p:nvPr>
            <p:ph type="body" idx="4"/>
          </p:nvPr>
        </p:nvSpPr>
        <p:spPr>
          <a:xfrm>
            <a:off x="1921434" y="3523320"/>
            <a:ext cx="4361730" cy="2477993"/>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8" name="Google Shape;698;p112"/>
          <p:cNvSpPr>
            <a:spLocks noGrp="1"/>
          </p:cNvSpPr>
          <p:nvPr>
            <p:ph type="pic" idx="5"/>
          </p:nvPr>
        </p:nvSpPr>
        <p:spPr>
          <a:xfrm>
            <a:off x="6591205" y="2867970"/>
            <a:ext cx="736864" cy="736864"/>
          </a:xfrm>
          <a:prstGeom prst="rect">
            <a:avLst/>
          </a:prstGeom>
          <a:noFill/>
          <a:ln>
            <a:noFill/>
          </a:ln>
        </p:spPr>
      </p:sp>
      <p:sp>
        <p:nvSpPr>
          <p:cNvPr id="699" name="Google Shape;699;p112"/>
          <p:cNvSpPr txBox="1">
            <a:spLocks noGrp="1"/>
          </p:cNvSpPr>
          <p:nvPr>
            <p:ph type="body" idx="6"/>
          </p:nvPr>
        </p:nvSpPr>
        <p:spPr>
          <a:xfrm>
            <a:off x="7297523" y="2758258"/>
            <a:ext cx="4357973"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0" name="Google Shape;700;p112"/>
          <p:cNvSpPr txBox="1">
            <a:spLocks noGrp="1"/>
          </p:cNvSpPr>
          <p:nvPr>
            <p:ph type="body" idx="7"/>
          </p:nvPr>
        </p:nvSpPr>
        <p:spPr>
          <a:xfrm>
            <a:off x="7291967" y="3523320"/>
            <a:ext cx="4361730" cy="2477993"/>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1" name="Google Shape;701;p112"/>
          <p:cNvSpPr>
            <a:spLocks noGrp="1"/>
          </p:cNvSpPr>
          <p:nvPr>
            <p:ph type="pic" idx="8"/>
          </p:nvPr>
        </p:nvSpPr>
        <p:spPr>
          <a:xfrm>
            <a:off x="11961737" y="2867970"/>
            <a:ext cx="736864" cy="736864"/>
          </a:xfrm>
          <a:prstGeom prst="rect">
            <a:avLst/>
          </a:prstGeom>
          <a:noFill/>
          <a:ln>
            <a:noFill/>
          </a:ln>
        </p:spPr>
      </p:sp>
      <p:sp>
        <p:nvSpPr>
          <p:cNvPr id="702" name="Google Shape;702;p112"/>
          <p:cNvSpPr txBox="1">
            <a:spLocks noGrp="1"/>
          </p:cNvSpPr>
          <p:nvPr>
            <p:ph type="body" idx="9"/>
          </p:nvPr>
        </p:nvSpPr>
        <p:spPr>
          <a:xfrm>
            <a:off x="12668055" y="2758258"/>
            <a:ext cx="4357973"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3" name="Google Shape;703;p112"/>
          <p:cNvSpPr txBox="1">
            <a:spLocks noGrp="1"/>
          </p:cNvSpPr>
          <p:nvPr>
            <p:ph type="body" idx="13"/>
          </p:nvPr>
        </p:nvSpPr>
        <p:spPr>
          <a:xfrm>
            <a:off x="12662499" y="3523320"/>
            <a:ext cx="4361730" cy="2477993"/>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4" name="Google Shape;704;p112"/>
          <p:cNvSpPr>
            <a:spLocks noGrp="1"/>
          </p:cNvSpPr>
          <p:nvPr>
            <p:ph type="pic" idx="14"/>
          </p:nvPr>
        </p:nvSpPr>
        <p:spPr>
          <a:xfrm>
            <a:off x="1220672" y="6318002"/>
            <a:ext cx="736864" cy="736864"/>
          </a:xfrm>
          <a:prstGeom prst="rect">
            <a:avLst/>
          </a:prstGeom>
          <a:noFill/>
          <a:ln>
            <a:noFill/>
          </a:ln>
        </p:spPr>
      </p:sp>
      <p:sp>
        <p:nvSpPr>
          <p:cNvPr id="705" name="Google Shape;705;p112"/>
          <p:cNvSpPr txBox="1">
            <a:spLocks noGrp="1"/>
          </p:cNvSpPr>
          <p:nvPr>
            <p:ph type="body" idx="15"/>
          </p:nvPr>
        </p:nvSpPr>
        <p:spPr>
          <a:xfrm>
            <a:off x="1926990" y="6208290"/>
            <a:ext cx="4357973"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6" name="Google Shape;706;p112"/>
          <p:cNvSpPr txBox="1">
            <a:spLocks noGrp="1"/>
          </p:cNvSpPr>
          <p:nvPr>
            <p:ph type="body" idx="16"/>
          </p:nvPr>
        </p:nvSpPr>
        <p:spPr>
          <a:xfrm>
            <a:off x="1921434" y="6973352"/>
            <a:ext cx="4361730" cy="2477993"/>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7" name="Google Shape;707;p112"/>
          <p:cNvSpPr>
            <a:spLocks noGrp="1"/>
          </p:cNvSpPr>
          <p:nvPr>
            <p:ph type="pic" idx="17"/>
          </p:nvPr>
        </p:nvSpPr>
        <p:spPr>
          <a:xfrm>
            <a:off x="6591205" y="6318002"/>
            <a:ext cx="736864" cy="736864"/>
          </a:xfrm>
          <a:prstGeom prst="rect">
            <a:avLst/>
          </a:prstGeom>
          <a:noFill/>
          <a:ln>
            <a:noFill/>
          </a:ln>
        </p:spPr>
      </p:sp>
      <p:sp>
        <p:nvSpPr>
          <p:cNvPr id="708" name="Google Shape;708;p112"/>
          <p:cNvSpPr txBox="1">
            <a:spLocks noGrp="1"/>
          </p:cNvSpPr>
          <p:nvPr>
            <p:ph type="body" idx="18"/>
          </p:nvPr>
        </p:nvSpPr>
        <p:spPr>
          <a:xfrm>
            <a:off x="7297523" y="6208290"/>
            <a:ext cx="4357973"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9" name="Google Shape;709;p112"/>
          <p:cNvSpPr txBox="1">
            <a:spLocks noGrp="1"/>
          </p:cNvSpPr>
          <p:nvPr>
            <p:ph type="body" idx="19"/>
          </p:nvPr>
        </p:nvSpPr>
        <p:spPr>
          <a:xfrm>
            <a:off x="7291967" y="6973352"/>
            <a:ext cx="4361730" cy="2477993"/>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0" name="Google Shape;710;p112"/>
          <p:cNvSpPr>
            <a:spLocks noGrp="1"/>
          </p:cNvSpPr>
          <p:nvPr>
            <p:ph type="pic" idx="20"/>
          </p:nvPr>
        </p:nvSpPr>
        <p:spPr>
          <a:xfrm>
            <a:off x="11961737" y="6318002"/>
            <a:ext cx="736864" cy="736864"/>
          </a:xfrm>
          <a:prstGeom prst="rect">
            <a:avLst/>
          </a:prstGeom>
          <a:noFill/>
          <a:ln>
            <a:noFill/>
          </a:ln>
        </p:spPr>
      </p:sp>
      <p:sp>
        <p:nvSpPr>
          <p:cNvPr id="711" name="Google Shape;711;p112"/>
          <p:cNvSpPr txBox="1">
            <a:spLocks noGrp="1"/>
          </p:cNvSpPr>
          <p:nvPr>
            <p:ph type="body" idx="21"/>
          </p:nvPr>
        </p:nvSpPr>
        <p:spPr>
          <a:xfrm>
            <a:off x="12668055" y="6208290"/>
            <a:ext cx="4357973" cy="846576"/>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2" name="Google Shape;712;p112"/>
          <p:cNvSpPr txBox="1">
            <a:spLocks noGrp="1"/>
          </p:cNvSpPr>
          <p:nvPr>
            <p:ph type="body" idx="22"/>
          </p:nvPr>
        </p:nvSpPr>
        <p:spPr>
          <a:xfrm>
            <a:off x="12662499" y="6973352"/>
            <a:ext cx="4361730" cy="2477993"/>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4">
                                            <p:txEl>
                                              <p:pRg st="0" end="0"/>
                                            </p:txEl>
                                          </p:spTgt>
                                        </p:tgtEl>
                                        <p:attrNameLst>
                                          <p:attrName>style.visibility</p:attrName>
                                        </p:attrNameLst>
                                      </p:cBhvr>
                                      <p:to>
                                        <p:strVal val="visible"/>
                                      </p:to>
                                    </p:set>
                                    <p:animEffect transition="in" filter="fade">
                                      <p:cBhvr>
                                        <p:cTn id="7" dur="500"/>
                                        <p:tgtEl>
                                          <p:spTgt spid="69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94">
                                            <p:txEl>
                                              <p:pRg st="1" end="1"/>
                                            </p:txEl>
                                          </p:spTgt>
                                        </p:tgtEl>
                                        <p:attrNameLst>
                                          <p:attrName>style.visibility</p:attrName>
                                        </p:attrNameLst>
                                      </p:cBhvr>
                                      <p:to>
                                        <p:strVal val="visible"/>
                                      </p:to>
                                    </p:set>
                                    <p:animEffect transition="in" filter="fade">
                                      <p:cBhvr>
                                        <p:cTn id="10" dur="500"/>
                                        <p:tgtEl>
                                          <p:spTgt spid="69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94">
                                            <p:txEl>
                                              <p:pRg st="2" end="2"/>
                                            </p:txEl>
                                          </p:spTgt>
                                        </p:tgtEl>
                                        <p:attrNameLst>
                                          <p:attrName>style.visibility</p:attrName>
                                        </p:attrNameLst>
                                      </p:cBhvr>
                                      <p:to>
                                        <p:strVal val="visible"/>
                                      </p:to>
                                    </p:set>
                                    <p:animEffect transition="in" filter="fade">
                                      <p:cBhvr>
                                        <p:cTn id="13" dur="500"/>
                                        <p:tgtEl>
                                          <p:spTgt spid="69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94">
                                            <p:txEl>
                                              <p:pRg st="3" end="3"/>
                                            </p:txEl>
                                          </p:spTgt>
                                        </p:tgtEl>
                                        <p:attrNameLst>
                                          <p:attrName>style.visibility</p:attrName>
                                        </p:attrNameLst>
                                      </p:cBhvr>
                                      <p:to>
                                        <p:strVal val="visible"/>
                                      </p:to>
                                    </p:set>
                                    <p:animEffect transition="in" filter="fade">
                                      <p:cBhvr>
                                        <p:cTn id="16" dur="500"/>
                                        <p:tgtEl>
                                          <p:spTgt spid="69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94">
                                            <p:txEl>
                                              <p:pRg st="4" end="4"/>
                                            </p:txEl>
                                          </p:spTgt>
                                        </p:tgtEl>
                                        <p:attrNameLst>
                                          <p:attrName>style.visibility</p:attrName>
                                        </p:attrNameLst>
                                      </p:cBhvr>
                                      <p:to>
                                        <p:strVal val="visible"/>
                                      </p:to>
                                    </p:set>
                                    <p:animEffect transition="in" filter="fade">
                                      <p:cBhvr>
                                        <p:cTn id="19" dur="500"/>
                                        <p:tgtEl>
                                          <p:spTgt spid="69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94">
                                            <p:txEl>
                                              <p:pRg st="5" end="5"/>
                                            </p:txEl>
                                          </p:spTgt>
                                        </p:tgtEl>
                                        <p:attrNameLst>
                                          <p:attrName>style.visibility</p:attrName>
                                        </p:attrNameLst>
                                      </p:cBhvr>
                                      <p:to>
                                        <p:strVal val="visible"/>
                                      </p:to>
                                    </p:set>
                                    <p:animEffect transition="in" filter="fade">
                                      <p:cBhvr>
                                        <p:cTn id="22" dur="500"/>
                                        <p:tgtEl>
                                          <p:spTgt spid="69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94">
                                            <p:txEl>
                                              <p:pRg st="6" end="6"/>
                                            </p:txEl>
                                          </p:spTgt>
                                        </p:tgtEl>
                                        <p:attrNameLst>
                                          <p:attrName>style.visibility</p:attrName>
                                        </p:attrNameLst>
                                      </p:cBhvr>
                                      <p:to>
                                        <p:strVal val="visible"/>
                                      </p:to>
                                    </p:set>
                                    <p:animEffect transition="in" filter="fade">
                                      <p:cBhvr>
                                        <p:cTn id="25" dur="500"/>
                                        <p:tgtEl>
                                          <p:spTgt spid="69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94">
                                            <p:txEl>
                                              <p:pRg st="7" end="7"/>
                                            </p:txEl>
                                          </p:spTgt>
                                        </p:tgtEl>
                                        <p:attrNameLst>
                                          <p:attrName>style.visibility</p:attrName>
                                        </p:attrNameLst>
                                      </p:cBhvr>
                                      <p:to>
                                        <p:strVal val="visible"/>
                                      </p:to>
                                    </p:set>
                                    <p:animEffect transition="in" filter="fade">
                                      <p:cBhvr>
                                        <p:cTn id="28" dur="500"/>
                                        <p:tgtEl>
                                          <p:spTgt spid="69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94">
                                            <p:txEl>
                                              <p:pRg st="8" end="8"/>
                                            </p:txEl>
                                          </p:spTgt>
                                        </p:tgtEl>
                                        <p:attrNameLst>
                                          <p:attrName>style.visibility</p:attrName>
                                        </p:attrNameLst>
                                      </p:cBhvr>
                                      <p:to>
                                        <p:strVal val="visible"/>
                                      </p:to>
                                    </p:set>
                                    <p:animEffect transition="in" filter="fade">
                                      <p:cBhvr>
                                        <p:cTn id="31" dur="500"/>
                                        <p:tgtEl>
                                          <p:spTgt spid="694">
                                            <p:txEl>
                                              <p:pRg st="8" end="8"/>
                                            </p:txEl>
                                          </p:spTgt>
                                        </p:tgtEl>
                                      </p:cBhvr>
                                    </p:animEffect>
                                  </p:childTnLst>
                                </p:cTn>
                              </p:par>
                            </p:childTnLst>
                          </p:cTn>
                        </p:par>
                        <p:par>
                          <p:cTn id="32" fill="hold">
                            <p:stCondLst>
                              <p:cond delay="500"/>
                            </p:stCondLst>
                            <p:childTnLst>
                              <p:par>
                                <p:cTn id="33" presetID="23" presetClass="entr" presetSubtype="16" fill="hold" nodeType="afterEffect">
                                  <p:stCondLst>
                                    <p:cond delay="0"/>
                                  </p:stCondLst>
                                  <p:childTnLst>
                                    <p:set>
                                      <p:cBhvr>
                                        <p:cTn id="34" dur="1" fill="hold">
                                          <p:stCondLst>
                                            <p:cond delay="0"/>
                                          </p:stCondLst>
                                        </p:cTn>
                                        <p:tgtEl>
                                          <p:spTgt spid="695"/>
                                        </p:tgtEl>
                                        <p:attrNameLst>
                                          <p:attrName>style.visibility</p:attrName>
                                        </p:attrNameLst>
                                      </p:cBhvr>
                                      <p:to>
                                        <p:strVal val="visible"/>
                                      </p:to>
                                    </p:set>
                                    <p:anim calcmode="lin" valueType="num">
                                      <p:cBhvr additive="base">
                                        <p:cTn id="35" dur="500"/>
                                        <p:tgtEl>
                                          <p:spTgt spid="695"/>
                                        </p:tgtEl>
                                        <p:attrNameLst>
                                          <p:attrName>ppt_w</p:attrName>
                                        </p:attrNameLst>
                                      </p:cBhvr>
                                      <p:tavLst>
                                        <p:tav tm="0">
                                          <p:val>
                                            <p:strVal val="0"/>
                                          </p:val>
                                        </p:tav>
                                        <p:tav tm="100000">
                                          <p:val>
                                            <p:strVal val="#ppt_w"/>
                                          </p:val>
                                        </p:tav>
                                      </p:tavLst>
                                    </p:anim>
                                    <p:anim calcmode="lin" valueType="num">
                                      <p:cBhvr additive="base">
                                        <p:cTn id="36" dur="500"/>
                                        <p:tgtEl>
                                          <p:spTgt spid="695"/>
                                        </p:tgtEl>
                                        <p:attrNameLst>
                                          <p:attrName>ppt_h</p:attrName>
                                        </p:attrNameLst>
                                      </p:cBhvr>
                                      <p:tavLst>
                                        <p:tav tm="0">
                                          <p:val>
                                            <p:strVal val="0"/>
                                          </p:val>
                                        </p:tav>
                                        <p:tav tm="100000">
                                          <p:val>
                                            <p:strVal val="#ppt_h"/>
                                          </p:val>
                                        </p:tav>
                                      </p:tavLst>
                                    </p:anim>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696">
                                            <p:txEl>
                                              <p:pRg st="0" end="0"/>
                                            </p:txEl>
                                          </p:spTgt>
                                        </p:tgtEl>
                                        <p:attrNameLst>
                                          <p:attrName>style.visibility</p:attrName>
                                        </p:attrNameLst>
                                      </p:cBhvr>
                                      <p:to>
                                        <p:strVal val="visible"/>
                                      </p:to>
                                    </p:set>
                                    <p:animEffect transition="in" filter="fade">
                                      <p:cBhvr>
                                        <p:cTn id="40" dur="500"/>
                                        <p:tgtEl>
                                          <p:spTgt spid="696">
                                            <p:txEl>
                                              <p:pRg st="0" end="0"/>
                                            </p:txEl>
                                          </p:spTgt>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696">
                                            <p:txEl>
                                              <p:pRg st="1" end="1"/>
                                            </p:txEl>
                                          </p:spTgt>
                                        </p:tgtEl>
                                        <p:attrNameLst>
                                          <p:attrName>style.visibility</p:attrName>
                                        </p:attrNameLst>
                                      </p:cBhvr>
                                      <p:to>
                                        <p:strVal val="visible"/>
                                      </p:to>
                                    </p:set>
                                    <p:animEffect transition="in" filter="fade">
                                      <p:cBhvr>
                                        <p:cTn id="44" dur="500"/>
                                        <p:tgtEl>
                                          <p:spTgt spid="696">
                                            <p:txEl>
                                              <p:pRg st="1" end="1"/>
                                            </p:txEl>
                                          </p:spTgt>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696">
                                            <p:txEl>
                                              <p:pRg st="2" end="2"/>
                                            </p:txEl>
                                          </p:spTgt>
                                        </p:tgtEl>
                                        <p:attrNameLst>
                                          <p:attrName>style.visibility</p:attrName>
                                        </p:attrNameLst>
                                      </p:cBhvr>
                                      <p:to>
                                        <p:strVal val="visible"/>
                                      </p:to>
                                    </p:set>
                                    <p:animEffect transition="in" filter="fade">
                                      <p:cBhvr>
                                        <p:cTn id="48" dur="500"/>
                                        <p:tgtEl>
                                          <p:spTgt spid="696">
                                            <p:txEl>
                                              <p:pRg st="2" end="2"/>
                                            </p:txEl>
                                          </p:spTgt>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696">
                                            <p:txEl>
                                              <p:pRg st="3" end="3"/>
                                            </p:txEl>
                                          </p:spTgt>
                                        </p:tgtEl>
                                        <p:attrNameLst>
                                          <p:attrName>style.visibility</p:attrName>
                                        </p:attrNameLst>
                                      </p:cBhvr>
                                      <p:to>
                                        <p:strVal val="visible"/>
                                      </p:to>
                                    </p:set>
                                    <p:animEffect transition="in" filter="fade">
                                      <p:cBhvr>
                                        <p:cTn id="52" dur="500"/>
                                        <p:tgtEl>
                                          <p:spTgt spid="696">
                                            <p:txEl>
                                              <p:pRg st="3" end="3"/>
                                            </p:txEl>
                                          </p:spTgt>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696">
                                            <p:txEl>
                                              <p:pRg st="4" end="4"/>
                                            </p:txEl>
                                          </p:spTgt>
                                        </p:tgtEl>
                                        <p:attrNameLst>
                                          <p:attrName>style.visibility</p:attrName>
                                        </p:attrNameLst>
                                      </p:cBhvr>
                                      <p:to>
                                        <p:strVal val="visible"/>
                                      </p:to>
                                    </p:set>
                                    <p:animEffect transition="in" filter="fade">
                                      <p:cBhvr>
                                        <p:cTn id="56" dur="500"/>
                                        <p:tgtEl>
                                          <p:spTgt spid="696">
                                            <p:txEl>
                                              <p:pRg st="4" end="4"/>
                                            </p:txEl>
                                          </p:spTgt>
                                        </p:tgtEl>
                                      </p:cBhvr>
                                    </p:animEffect>
                                  </p:childTnLst>
                                </p:cTn>
                              </p:par>
                            </p:childTnLst>
                          </p:cTn>
                        </p:par>
                        <p:par>
                          <p:cTn id="57" fill="hold">
                            <p:stCondLst>
                              <p:cond delay="3500"/>
                            </p:stCondLst>
                            <p:childTnLst>
                              <p:par>
                                <p:cTn id="58" presetID="10" presetClass="entr" presetSubtype="0" fill="hold" nodeType="afterEffect">
                                  <p:stCondLst>
                                    <p:cond delay="0"/>
                                  </p:stCondLst>
                                  <p:childTnLst>
                                    <p:set>
                                      <p:cBhvr>
                                        <p:cTn id="59" dur="1" fill="hold">
                                          <p:stCondLst>
                                            <p:cond delay="0"/>
                                          </p:stCondLst>
                                        </p:cTn>
                                        <p:tgtEl>
                                          <p:spTgt spid="696">
                                            <p:txEl>
                                              <p:pRg st="5" end="5"/>
                                            </p:txEl>
                                          </p:spTgt>
                                        </p:tgtEl>
                                        <p:attrNameLst>
                                          <p:attrName>style.visibility</p:attrName>
                                        </p:attrNameLst>
                                      </p:cBhvr>
                                      <p:to>
                                        <p:strVal val="visible"/>
                                      </p:to>
                                    </p:set>
                                    <p:animEffect transition="in" filter="fade">
                                      <p:cBhvr>
                                        <p:cTn id="60" dur="500"/>
                                        <p:tgtEl>
                                          <p:spTgt spid="696">
                                            <p:txEl>
                                              <p:pRg st="5" end="5"/>
                                            </p:txEl>
                                          </p:spTgt>
                                        </p:tgtEl>
                                      </p:cBhvr>
                                    </p:animEffect>
                                  </p:childTnLst>
                                </p:cTn>
                              </p:par>
                            </p:childTnLst>
                          </p:cTn>
                        </p:par>
                        <p:par>
                          <p:cTn id="61" fill="hold">
                            <p:stCondLst>
                              <p:cond delay="4000"/>
                            </p:stCondLst>
                            <p:childTnLst>
                              <p:par>
                                <p:cTn id="62" presetID="10" presetClass="entr" presetSubtype="0" fill="hold" nodeType="afterEffect">
                                  <p:stCondLst>
                                    <p:cond delay="0"/>
                                  </p:stCondLst>
                                  <p:childTnLst>
                                    <p:set>
                                      <p:cBhvr>
                                        <p:cTn id="63" dur="1" fill="hold">
                                          <p:stCondLst>
                                            <p:cond delay="0"/>
                                          </p:stCondLst>
                                        </p:cTn>
                                        <p:tgtEl>
                                          <p:spTgt spid="696">
                                            <p:txEl>
                                              <p:pRg st="6" end="6"/>
                                            </p:txEl>
                                          </p:spTgt>
                                        </p:tgtEl>
                                        <p:attrNameLst>
                                          <p:attrName>style.visibility</p:attrName>
                                        </p:attrNameLst>
                                      </p:cBhvr>
                                      <p:to>
                                        <p:strVal val="visible"/>
                                      </p:to>
                                    </p:set>
                                    <p:animEffect transition="in" filter="fade">
                                      <p:cBhvr>
                                        <p:cTn id="64" dur="500"/>
                                        <p:tgtEl>
                                          <p:spTgt spid="696">
                                            <p:txEl>
                                              <p:pRg st="6" end="6"/>
                                            </p:txEl>
                                          </p:spTgt>
                                        </p:tgtEl>
                                      </p:cBhvr>
                                    </p:animEffect>
                                  </p:childTnLst>
                                </p:cTn>
                              </p:par>
                            </p:childTnLst>
                          </p:cTn>
                        </p:par>
                        <p:par>
                          <p:cTn id="65" fill="hold">
                            <p:stCondLst>
                              <p:cond delay="4500"/>
                            </p:stCondLst>
                            <p:childTnLst>
                              <p:par>
                                <p:cTn id="66" presetID="10" presetClass="entr" presetSubtype="0" fill="hold" nodeType="afterEffect">
                                  <p:stCondLst>
                                    <p:cond delay="0"/>
                                  </p:stCondLst>
                                  <p:childTnLst>
                                    <p:set>
                                      <p:cBhvr>
                                        <p:cTn id="67" dur="1" fill="hold">
                                          <p:stCondLst>
                                            <p:cond delay="0"/>
                                          </p:stCondLst>
                                        </p:cTn>
                                        <p:tgtEl>
                                          <p:spTgt spid="696">
                                            <p:txEl>
                                              <p:pRg st="7" end="7"/>
                                            </p:txEl>
                                          </p:spTgt>
                                        </p:tgtEl>
                                        <p:attrNameLst>
                                          <p:attrName>style.visibility</p:attrName>
                                        </p:attrNameLst>
                                      </p:cBhvr>
                                      <p:to>
                                        <p:strVal val="visible"/>
                                      </p:to>
                                    </p:set>
                                    <p:animEffect transition="in" filter="fade">
                                      <p:cBhvr>
                                        <p:cTn id="68" dur="500"/>
                                        <p:tgtEl>
                                          <p:spTgt spid="696">
                                            <p:txEl>
                                              <p:pRg st="7" end="7"/>
                                            </p:txEl>
                                          </p:spTgt>
                                        </p:tgtEl>
                                      </p:cBhvr>
                                    </p:animEffect>
                                  </p:childTnLst>
                                </p:cTn>
                              </p:par>
                            </p:childTnLst>
                          </p:cTn>
                        </p:par>
                        <p:par>
                          <p:cTn id="69" fill="hold">
                            <p:stCondLst>
                              <p:cond delay="5000"/>
                            </p:stCondLst>
                            <p:childTnLst>
                              <p:par>
                                <p:cTn id="70" presetID="10" presetClass="entr" presetSubtype="0" fill="hold" nodeType="afterEffect">
                                  <p:stCondLst>
                                    <p:cond delay="0"/>
                                  </p:stCondLst>
                                  <p:childTnLst>
                                    <p:set>
                                      <p:cBhvr>
                                        <p:cTn id="71" dur="1" fill="hold">
                                          <p:stCondLst>
                                            <p:cond delay="0"/>
                                          </p:stCondLst>
                                        </p:cTn>
                                        <p:tgtEl>
                                          <p:spTgt spid="696">
                                            <p:txEl>
                                              <p:pRg st="8" end="8"/>
                                            </p:txEl>
                                          </p:spTgt>
                                        </p:tgtEl>
                                        <p:attrNameLst>
                                          <p:attrName>style.visibility</p:attrName>
                                        </p:attrNameLst>
                                      </p:cBhvr>
                                      <p:to>
                                        <p:strVal val="visible"/>
                                      </p:to>
                                    </p:set>
                                    <p:animEffect transition="in" filter="fade">
                                      <p:cBhvr>
                                        <p:cTn id="72" dur="500"/>
                                        <p:tgtEl>
                                          <p:spTgt spid="696">
                                            <p:txEl>
                                              <p:pRg st="8" end="8"/>
                                            </p:txEl>
                                          </p:spTgt>
                                        </p:tgtEl>
                                      </p:cBhvr>
                                    </p:animEffect>
                                  </p:childTnLst>
                                </p:cTn>
                              </p:par>
                            </p:childTnLst>
                          </p:cTn>
                        </p:par>
                        <p:par>
                          <p:cTn id="73" fill="hold">
                            <p:stCondLst>
                              <p:cond delay="5500"/>
                            </p:stCondLst>
                            <p:childTnLst>
                              <p:par>
                                <p:cTn id="74" presetID="10" presetClass="entr" presetSubtype="0" fill="hold" nodeType="afterEffect">
                                  <p:stCondLst>
                                    <p:cond delay="0"/>
                                  </p:stCondLst>
                                  <p:childTnLst>
                                    <p:set>
                                      <p:cBhvr>
                                        <p:cTn id="75" dur="1" fill="hold">
                                          <p:stCondLst>
                                            <p:cond delay="0"/>
                                          </p:stCondLst>
                                        </p:cTn>
                                        <p:tgtEl>
                                          <p:spTgt spid="697">
                                            <p:txEl>
                                              <p:pRg st="0" end="0"/>
                                            </p:txEl>
                                          </p:spTgt>
                                        </p:tgtEl>
                                        <p:attrNameLst>
                                          <p:attrName>style.visibility</p:attrName>
                                        </p:attrNameLst>
                                      </p:cBhvr>
                                      <p:to>
                                        <p:strVal val="visible"/>
                                      </p:to>
                                    </p:set>
                                    <p:animEffect transition="in" filter="fade">
                                      <p:cBhvr>
                                        <p:cTn id="76" dur="500"/>
                                        <p:tgtEl>
                                          <p:spTgt spid="697">
                                            <p:txEl>
                                              <p:pRg st="0" end="0"/>
                                            </p:txEl>
                                          </p:spTgt>
                                        </p:tgtEl>
                                      </p:cBhvr>
                                    </p:animEffect>
                                  </p:childTnLst>
                                </p:cTn>
                              </p:par>
                            </p:childTnLst>
                          </p:cTn>
                        </p:par>
                        <p:par>
                          <p:cTn id="77" fill="hold">
                            <p:stCondLst>
                              <p:cond delay="6000"/>
                            </p:stCondLst>
                            <p:childTnLst>
                              <p:par>
                                <p:cTn id="78" presetID="10" presetClass="entr" presetSubtype="0" fill="hold" nodeType="afterEffect">
                                  <p:stCondLst>
                                    <p:cond delay="0"/>
                                  </p:stCondLst>
                                  <p:childTnLst>
                                    <p:set>
                                      <p:cBhvr>
                                        <p:cTn id="79" dur="1" fill="hold">
                                          <p:stCondLst>
                                            <p:cond delay="0"/>
                                          </p:stCondLst>
                                        </p:cTn>
                                        <p:tgtEl>
                                          <p:spTgt spid="697">
                                            <p:txEl>
                                              <p:pRg st="1" end="1"/>
                                            </p:txEl>
                                          </p:spTgt>
                                        </p:tgtEl>
                                        <p:attrNameLst>
                                          <p:attrName>style.visibility</p:attrName>
                                        </p:attrNameLst>
                                      </p:cBhvr>
                                      <p:to>
                                        <p:strVal val="visible"/>
                                      </p:to>
                                    </p:set>
                                    <p:animEffect transition="in" filter="fade">
                                      <p:cBhvr>
                                        <p:cTn id="80" dur="500"/>
                                        <p:tgtEl>
                                          <p:spTgt spid="697">
                                            <p:txEl>
                                              <p:pRg st="1" end="1"/>
                                            </p:txEl>
                                          </p:spTgt>
                                        </p:tgtEl>
                                      </p:cBhvr>
                                    </p:animEffect>
                                  </p:childTnLst>
                                </p:cTn>
                              </p:par>
                            </p:childTnLst>
                          </p:cTn>
                        </p:par>
                        <p:par>
                          <p:cTn id="81" fill="hold">
                            <p:stCondLst>
                              <p:cond delay="6500"/>
                            </p:stCondLst>
                            <p:childTnLst>
                              <p:par>
                                <p:cTn id="82" presetID="10" presetClass="entr" presetSubtype="0" fill="hold" nodeType="afterEffect">
                                  <p:stCondLst>
                                    <p:cond delay="0"/>
                                  </p:stCondLst>
                                  <p:childTnLst>
                                    <p:set>
                                      <p:cBhvr>
                                        <p:cTn id="83" dur="1" fill="hold">
                                          <p:stCondLst>
                                            <p:cond delay="0"/>
                                          </p:stCondLst>
                                        </p:cTn>
                                        <p:tgtEl>
                                          <p:spTgt spid="697">
                                            <p:txEl>
                                              <p:pRg st="2" end="2"/>
                                            </p:txEl>
                                          </p:spTgt>
                                        </p:tgtEl>
                                        <p:attrNameLst>
                                          <p:attrName>style.visibility</p:attrName>
                                        </p:attrNameLst>
                                      </p:cBhvr>
                                      <p:to>
                                        <p:strVal val="visible"/>
                                      </p:to>
                                    </p:set>
                                    <p:animEffect transition="in" filter="fade">
                                      <p:cBhvr>
                                        <p:cTn id="84" dur="500"/>
                                        <p:tgtEl>
                                          <p:spTgt spid="697">
                                            <p:txEl>
                                              <p:pRg st="2" end="2"/>
                                            </p:txEl>
                                          </p:spTgt>
                                        </p:tgtEl>
                                      </p:cBhvr>
                                    </p:animEffect>
                                  </p:childTnLst>
                                </p:cTn>
                              </p:par>
                            </p:childTnLst>
                          </p:cTn>
                        </p:par>
                        <p:par>
                          <p:cTn id="85" fill="hold">
                            <p:stCondLst>
                              <p:cond delay="7000"/>
                            </p:stCondLst>
                            <p:childTnLst>
                              <p:par>
                                <p:cTn id="86" presetID="10" presetClass="entr" presetSubtype="0" fill="hold" nodeType="afterEffect">
                                  <p:stCondLst>
                                    <p:cond delay="0"/>
                                  </p:stCondLst>
                                  <p:childTnLst>
                                    <p:set>
                                      <p:cBhvr>
                                        <p:cTn id="87" dur="1" fill="hold">
                                          <p:stCondLst>
                                            <p:cond delay="0"/>
                                          </p:stCondLst>
                                        </p:cTn>
                                        <p:tgtEl>
                                          <p:spTgt spid="697">
                                            <p:txEl>
                                              <p:pRg st="3" end="3"/>
                                            </p:txEl>
                                          </p:spTgt>
                                        </p:tgtEl>
                                        <p:attrNameLst>
                                          <p:attrName>style.visibility</p:attrName>
                                        </p:attrNameLst>
                                      </p:cBhvr>
                                      <p:to>
                                        <p:strVal val="visible"/>
                                      </p:to>
                                    </p:set>
                                    <p:animEffect transition="in" filter="fade">
                                      <p:cBhvr>
                                        <p:cTn id="88" dur="500"/>
                                        <p:tgtEl>
                                          <p:spTgt spid="697">
                                            <p:txEl>
                                              <p:pRg st="3" end="3"/>
                                            </p:txEl>
                                          </p:spTgt>
                                        </p:tgtEl>
                                      </p:cBhvr>
                                    </p:animEffect>
                                  </p:childTnLst>
                                </p:cTn>
                              </p:par>
                            </p:childTnLst>
                          </p:cTn>
                        </p:par>
                        <p:par>
                          <p:cTn id="89" fill="hold">
                            <p:stCondLst>
                              <p:cond delay="7500"/>
                            </p:stCondLst>
                            <p:childTnLst>
                              <p:par>
                                <p:cTn id="90" presetID="10" presetClass="entr" presetSubtype="0" fill="hold" nodeType="afterEffect">
                                  <p:stCondLst>
                                    <p:cond delay="0"/>
                                  </p:stCondLst>
                                  <p:childTnLst>
                                    <p:set>
                                      <p:cBhvr>
                                        <p:cTn id="91" dur="1" fill="hold">
                                          <p:stCondLst>
                                            <p:cond delay="0"/>
                                          </p:stCondLst>
                                        </p:cTn>
                                        <p:tgtEl>
                                          <p:spTgt spid="697">
                                            <p:txEl>
                                              <p:pRg st="4" end="4"/>
                                            </p:txEl>
                                          </p:spTgt>
                                        </p:tgtEl>
                                        <p:attrNameLst>
                                          <p:attrName>style.visibility</p:attrName>
                                        </p:attrNameLst>
                                      </p:cBhvr>
                                      <p:to>
                                        <p:strVal val="visible"/>
                                      </p:to>
                                    </p:set>
                                    <p:animEffect transition="in" filter="fade">
                                      <p:cBhvr>
                                        <p:cTn id="92" dur="500"/>
                                        <p:tgtEl>
                                          <p:spTgt spid="697">
                                            <p:txEl>
                                              <p:pRg st="4" end="4"/>
                                            </p:txEl>
                                          </p:spTgt>
                                        </p:tgtEl>
                                      </p:cBhvr>
                                    </p:animEffect>
                                  </p:childTnLst>
                                </p:cTn>
                              </p:par>
                            </p:childTnLst>
                          </p:cTn>
                        </p:par>
                        <p:par>
                          <p:cTn id="93" fill="hold">
                            <p:stCondLst>
                              <p:cond delay="8000"/>
                            </p:stCondLst>
                            <p:childTnLst>
                              <p:par>
                                <p:cTn id="94" presetID="10" presetClass="entr" presetSubtype="0" fill="hold" nodeType="afterEffect">
                                  <p:stCondLst>
                                    <p:cond delay="0"/>
                                  </p:stCondLst>
                                  <p:childTnLst>
                                    <p:set>
                                      <p:cBhvr>
                                        <p:cTn id="95" dur="1" fill="hold">
                                          <p:stCondLst>
                                            <p:cond delay="0"/>
                                          </p:stCondLst>
                                        </p:cTn>
                                        <p:tgtEl>
                                          <p:spTgt spid="697">
                                            <p:txEl>
                                              <p:pRg st="5" end="5"/>
                                            </p:txEl>
                                          </p:spTgt>
                                        </p:tgtEl>
                                        <p:attrNameLst>
                                          <p:attrName>style.visibility</p:attrName>
                                        </p:attrNameLst>
                                      </p:cBhvr>
                                      <p:to>
                                        <p:strVal val="visible"/>
                                      </p:to>
                                    </p:set>
                                    <p:animEffect transition="in" filter="fade">
                                      <p:cBhvr>
                                        <p:cTn id="96" dur="500"/>
                                        <p:tgtEl>
                                          <p:spTgt spid="697">
                                            <p:txEl>
                                              <p:pRg st="5" end="5"/>
                                            </p:txEl>
                                          </p:spTgt>
                                        </p:tgtEl>
                                      </p:cBhvr>
                                    </p:animEffect>
                                  </p:childTnLst>
                                </p:cTn>
                              </p:par>
                            </p:childTnLst>
                          </p:cTn>
                        </p:par>
                        <p:par>
                          <p:cTn id="97" fill="hold">
                            <p:stCondLst>
                              <p:cond delay="8500"/>
                            </p:stCondLst>
                            <p:childTnLst>
                              <p:par>
                                <p:cTn id="98" presetID="10" presetClass="entr" presetSubtype="0" fill="hold" nodeType="afterEffect">
                                  <p:stCondLst>
                                    <p:cond delay="0"/>
                                  </p:stCondLst>
                                  <p:childTnLst>
                                    <p:set>
                                      <p:cBhvr>
                                        <p:cTn id="99" dur="1" fill="hold">
                                          <p:stCondLst>
                                            <p:cond delay="0"/>
                                          </p:stCondLst>
                                        </p:cTn>
                                        <p:tgtEl>
                                          <p:spTgt spid="697">
                                            <p:txEl>
                                              <p:pRg st="6" end="6"/>
                                            </p:txEl>
                                          </p:spTgt>
                                        </p:tgtEl>
                                        <p:attrNameLst>
                                          <p:attrName>style.visibility</p:attrName>
                                        </p:attrNameLst>
                                      </p:cBhvr>
                                      <p:to>
                                        <p:strVal val="visible"/>
                                      </p:to>
                                    </p:set>
                                    <p:animEffect transition="in" filter="fade">
                                      <p:cBhvr>
                                        <p:cTn id="100" dur="500"/>
                                        <p:tgtEl>
                                          <p:spTgt spid="697">
                                            <p:txEl>
                                              <p:pRg st="6" end="6"/>
                                            </p:txEl>
                                          </p:spTgt>
                                        </p:tgtEl>
                                      </p:cBhvr>
                                    </p:animEffect>
                                  </p:childTnLst>
                                </p:cTn>
                              </p:par>
                            </p:childTnLst>
                          </p:cTn>
                        </p:par>
                        <p:par>
                          <p:cTn id="101" fill="hold">
                            <p:stCondLst>
                              <p:cond delay="9000"/>
                            </p:stCondLst>
                            <p:childTnLst>
                              <p:par>
                                <p:cTn id="102" presetID="10" presetClass="entr" presetSubtype="0" fill="hold" nodeType="afterEffect">
                                  <p:stCondLst>
                                    <p:cond delay="0"/>
                                  </p:stCondLst>
                                  <p:childTnLst>
                                    <p:set>
                                      <p:cBhvr>
                                        <p:cTn id="103" dur="1" fill="hold">
                                          <p:stCondLst>
                                            <p:cond delay="0"/>
                                          </p:stCondLst>
                                        </p:cTn>
                                        <p:tgtEl>
                                          <p:spTgt spid="697">
                                            <p:txEl>
                                              <p:pRg st="7" end="7"/>
                                            </p:txEl>
                                          </p:spTgt>
                                        </p:tgtEl>
                                        <p:attrNameLst>
                                          <p:attrName>style.visibility</p:attrName>
                                        </p:attrNameLst>
                                      </p:cBhvr>
                                      <p:to>
                                        <p:strVal val="visible"/>
                                      </p:to>
                                    </p:set>
                                    <p:animEffect transition="in" filter="fade">
                                      <p:cBhvr>
                                        <p:cTn id="104" dur="500"/>
                                        <p:tgtEl>
                                          <p:spTgt spid="697">
                                            <p:txEl>
                                              <p:pRg st="7" end="7"/>
                                            </p:txEl>
                                          </p:spTgt>
                                        </p:tgtEl>
                                      </p:cBhvr>
                                    </p:animEffect>
                                  </p:childTnLst>
                                </p:cTn>
                              </p:par>
                            </p:childTnLst>
                          </p:cTn>
                        </p:par>
                        <p:par>
                          <p:cTn id="105" fill="hold">
                            <p:stCondLst>
                              <p:cond delay="9500"/>
                            </p:stCondLst>
                            <p:childTnLst>
                              <p:par>
                                <p:cTn id="106" presetID="10" presetClass="entr" presetSubtype="0" fill="hold" nodeType="afterEffect">
                                  <p:stCondLst>
                                    <p:cond delay="0"/>
                                  </p:stCondLst>
                                  <p:childTnLst>
                                    <p:set>
                                      <p:cBhvr>
                                        <p:cTn id="107" dur="1" fill="hold">
                                          <p:stCondLst>
                                            <p:cond delay="0"/>
                                          </p:stCondLst>
                                        </p:cTn>
                                        <p:tgtEl>
                                          <p:spTgt spid="697">
                                            <p:txEl>
                                              <p:pRg st="8" end="8"/>
                                            </p:txEl>
                                          </p:spTgt>
                                        </p:tgtEl>
                                        <p:attrNameLst>
                                          <p:attrName>style.visibility</p:attrName>
                                        </p:attrNameLst>
                                      </p:cBhvr>
                                      <p:to>
                                        <p:strVal val="visible"/>
                                      </p:to>
                                    </p:set>
                                    <p:animEffect transition="in" filter="fade">
                                      <p:cBhvr>
                                        <p:cTn id="108" dur="500"/>
                                        <p:tgtEl>
                                          <p:spTgt spid="697">
                                            <p:txEl>
                                              <p:pRg st="8" end="8"/>
                                            </p:txEl>
                                          </p:spTgt>
                                        </p:tgtEl>
                                      </p:cBhvr>
                                    </p:animEffect>
                                  </p:childTnLst>
                                </p:cTn>
                              </p:par>
                            </p:childTnLst>
                          </p:cTn>
                        </p:par>
                        <p:par>
                          <p:cTn id="109" fill="hold">
                            <p:stCondLst>
                              <p:cond delay="10000"/>
                            </p:stCondLst>
                            <p:childTnLst>
                              <p:par>
                                <p:cTn id="110" presetID="23" presetClass="entr" presetSubtype="16" fill="hold" nodeType="afterEffect">
                                  <p:stCondLst>
                                    <p:cond delay="0"/>
                                  </p:stCondLst>
                                  <p:childTnLst>
                                    <p:set>
                                      <p:cBhvr>
                                        <p:cTn id="111" dur="1" fill="hold">
                                          <p:stCondLst>
                                            <p:cond delay="0"/>
                                          </p:stCondLst>
                                        </p:cTn>
                                        <p:tgtEl>
                                          <p:spTgt spid="698"/>
                                        </p:tgtEl>
                                        <p:attrNameLst>
                                          <p:attrName>style.visibility</p:attrName>
                                        </p:attrNameLst>
                                      </p:cBhvr>
                                      <p:to>
                                        <p:strVal val="visible"/>
                                      </p:to>
                                    </p:set>
                                    <p:anim calcmode="lin" valueType="num">
                                      <p:cBhvr additive="base">
                                        <p:cTn id="112" dur="500"/>
                                        <p:tgtEl>
                                          <p:spTgt spid="698"/>
                                        </p:tgtEl>
                                        <p:attrNameLst>
                                          <p:attrName>ppt_w</p:attrName>
                                        </p:attrNameLst>
                                      </p:cBhvr>
                                      <p:tavLst>
                                        <p:tav tm="0">
                                          <p:val>
                                            <p:strVal val="0"/>
                                          </p:val>
                                        </p:tav>
                                        <p:tav tm="100000">
                                          <p:val>
                                            <p:strVal val="#ppt_w"/>
                                          </p:val>
                                        </p:tav>
                                      </p:tavLst>
                                    </p:anim>
                                    <p:anim calcmode="lin" valueType="num">
                                      <p:cBhvr additive="base">
                                        <p:cTn id="113" dur="500"/>
                                        <p:tgtEl>
                                          <p:spTgt spid="698"/>
                                        </p:tgtEl>
                                        <p:attrNameLst>
                                          <p:attrName>ppt_h</p:attrName>
                                        </p:attrNameLst>
                                      </p:cBhvr>
                                      <p:tavLst>
                                        <p:tav tm="0">
                                          <p:val>
                                            <p:strVal val="0"/>
                                          </p:val>
                                        </p:tav>
                                        <p:tav tm="100000">
                                          <p:val>
                                            <p:strVal val="#ppt_h"/>
                                          </p:val>
                                        </p:tav>
                                      </p:tavLst>
                                    </p:anim>
                                  </p:childTnLst>
                                </p:cTn>
                              </p:par>
                            </p:childTnLst>
                          </p:cTn>
                        </p:par>
                        <p:par>
                          <p:cTn id="114" fill="hold">
                            <p:stCondLst>
                              <p:cond delay="10500"/>
                            </p:stCondLst>
                            <p:childTnLst>
                              <p:par>
                                <p:cTn id="115" presetID="10" presetClass="entr" presetSubtype="0" fill="hold" nodeType="afterEffect">
                                  <p:stCondLst>
                                    <p:cond delay="0"/>
                                  </p:stCondLst>
                                  <p:childTnLst>
                                    <p:set>
                                      <p:cBhvr>
                                        <p:cTn id="116" dur="1" fill="hold">
                                          <p:stCondLst>
                                            <p:cond delay="0"/>
                                          </p:stCondLst>
                                        </p:cTn>
                                        <p:tgtEl>
                                          <p:spTgt spid="699">
                                            <p:txEl>
                                              <p:pRg st="0" end="0"/>
                                            </p:txEl>
                                          </p:spTgt>
                                        </p:tgtEl>
                                        <p:attrNameLst>
                                          <p:attrName>style.visibility</p:attrName>
                                        </p:attrNameLst>
                                      </p:cBhvr>
                                      <p:to>
                                        <p:strVal val="visible"/>
                                      </p:to>
                                    </p:set>
                                    <p:animEffect transition="in" filter="fade">
                                      <p:cBhvr>
                                        <p:cTn id="117" dur="500"/>
                                        <p:tgtEl>
                                          <p:spTgt spid="699">
                                            <p:txEl>
                                              <p:pRg st="0" end="0"/>
                                            </p:txEl>
                                          </p:spTgt>
                                        </p:tgtEl>
                                      </p:cBhvr>
                                    </p:animEffect>
                                  </p:childTnLst>
                                </p:cTn>
                              </p:par>
                            </p:childTnLst>
                          </p:cTn>
                        </p:par>
                        <p:par>
                          <p:cTn id="118" fill="hold">
                            <p:stCondLst>
                              <p:cond delay="11000"/>
                            </p:stCondLst>
                            <p:childTnLst>
                              <p:par>
                                <p:cTn id="119" presetID="10" presetClass="entr" presetSubtype="0" fill="hold" nodeType="afterEffect">
                                  <p:stCondLst>
                                    <p:cond delay="0"/>
                                  </p:stCondLst>
                                  <p:childTnLst>
                                    <p:set>
                                      <p:cBhvr>
                                        <p:cTn id="120" dur="1" fill="hold">
                                          <p:stCondLst>
                                            <p:cond delay="0"/>
                                          </p:stCondLst>
                                        </p:cTn>
                                        <p:tgtEl>
                                          <p:spTgt spid="699">
                                            <p:txEl>
                                              <p:pRg st="1" end="1"/>
                                            </p:txEl>
                                          </p:spTgt>
                                        </p:tgtEl>
                                        <p:attrNameLst>
                                          <p:attrName>style.visibility</p:attrName>
                                        </p:attrNameLst>
                                      </p:cBhvr>
                                      <p:to>
                                        <p:strVal val="visible"/>
                                      </p:to>
                                    </p:set>
                                    <p:animEffect transition="in" filter="fade">
                                      <p:cBhvr>
                                        <p:cTn id="121" dur="500"/>
                                        <p:tgtEl>
                                          <p:spTgt spid="699">
                                            <p:txEl>
                                              <p:pRg st="1" end="1"/>
                                            </p:txEl>
                                          </p:spTgt>
                                        </p:tgtEl>
                                      </p:cBhvr>
                                    </p:animEffect>
                                  </p:childTnLst>
                                </p:cTn>
                              </p:par>
                            </p:childTnLst>
                          </p:cTn>
                        </p:par>
                        <p:par>
                          <p:cTn id="122" fill="hold">
                            <p:stCondLst>
                              <p:cond delay="11500"/>
                            </p:stCondLst>
                            <p:childTnLst>
                              <p:par>
                                <p:cTn id="123" presetID="10" presetClass="entr" presetSubtype="0" fill="hold" nodeType="afterEffect">
                                  <p:stCondLst>
                                    <p:cond delay="0"/>
                                  </p:stCondLst>
                                  <p:childTnLst>
                                    <p:set>
                                      <p:cBhvr>
                                        <p:cTn id="124" dur="1" fill="hold">
                                          <p:stCondLst>
                                            <p:cond delay="0"/>
                                          </p:stCondLst>
                                        </p:cTn>
                                        <p:tgtEl>
                                          <p:spTgt spid="699">
                                            <p:txEl>
                                              <p:pRg st="2" end="2"/>
                                            </p:txEl>
                                          </p:spTgt>
                                        </p:tgtEl>
                                        <p:attrNameLst>
                                          <p:attrName>style.visibility</p:attrName>
                                        </p:attrNameLst>
                                      </p:cBhvr>
                                      <p:to>
                                        <p:strVal val="visible"/>
                                      </p:to>
                                    </p:set>
                                    <p:animEffect transition="in" filter="fade">
                                      <p:cBhvr>
                                        <p:cTn id="125" dur="500"/>
                                        <p:tgtEl>
                                          <p:spTgt spid="699">
                                            <p:txEl>
                                              <p:pRg st="2" end="2"/>
                                            </p:txEl>
                                          </p:spTgt>
                                        </p:tgtEl>
                                      </p:cBhvr>
                                    </p:animEffect>
                                  </p:childTnLst>
                                </p:cTn>
                              </p:par>
                            </p:childTnLst>
                          </p:cTn>
                        </p:par>
                        <p:par>
                          <p:cTn id="126" fill="hold">
                            <p:stCondLst>
                              <p:cond delay="12000"/>
                            </p:stCondLst>
                            <p:childTnLst>
                              <p:par>
                                <p:cTn id="127" presetID="10" presetClass="entr" presetSubtype="0" fill="hold" nodeType="afterEffect">
                                  <p:stCondLst>
                                    <p:cond delay="0"/>
                                  </p:stCondLst>
                                  <p:childTnLst>
                                    <p:set>
                                      <p:cBhvr>
                                        <p:cTn id="128" dur="1" fill="hold">
                                          <p:stCondLst>
                                            <p:cond delay="0"/>
                                          </p:stCondLst>
                                        </p:cTn>
                                        <p:tgtEl>
                                          <p:spTgt spid="699">
                                            <p:txEl>
                                              <p:pRg st="3" end="3"/>
                                            </p:txEl>
                                          </p:spTgt>
                                        </p:tgtEl>
                                        <p:attrNameLst>
                                          <p:attrName>style.visibility</p:attrName>
                                        </p:attrNameLst>
                                      </p:cBhvr>
                                      <p:to>
                                        <p:strVal val="visible"/>
                                      </p:to>
                                    </p:set>
                                    <p:animEffect transition="in" filter="fade">
                                      <p:cBhvr>
                                        <p:cTn id="129" dur="500"/>
                                        <p:tgtEl>
                                          <p:spTgt spid="699">
                                            <p:txEl>
                                              <p:pRg st="3" end="3"/>
                                            </p:txEl>
                                          </p:spTgt>
                                        </p:tgtEl>
                                      </p:cBhvr>
                                    </p:animEffect>
                                  </p:childTnLst>
                                </p:cTn>
                              </p:par>
                            </p:childTnLst>
                          </p:cTn>
                        </p:par>
                        <p:par>
                          <p:cTn id="130" fill="hold">
                            <p:stCondLst>
                              <p:cond delay="12500"/>
                            </p:stCondLst>
                            <p:childTnLst>
                              <p:par>
                                <p:cTn id="131" presetID="10" presetClass="entr" presetSubtype="0" fill="hold" nodeType="afterEffect">
                                  <p:stCondLst>
                                    <p:cond delay="0"/>
                                  </p:stCondLst>
                                  <p:childTnLst>
                                    <p:set>
                                      <p:cBhvr>
                                        <p:cTn id="132" dur="1" fill="hold">
                                          <p:stCondLst>
                                            <p:cond delay="0"/>
                                          </p:stCondLst>
                                        </p:cTn>
                                        <p:tgtEl>
                                          <p:spTgt spid="699">
                                            <p:txEl>
                                              <p:pRg st="4" end="4"/>
                                            </p:txEl>
                                          </p:spTgt>
                                        </p:tgtEl>
                                        <p:attrNameLst>
                                          <p:attrName>style.visibility</p:attrName>
                                        </p:attrNameLst>
                                      </p:cBhvr>
                                      <p:to>
                                        <p:strVal val="visible"/>
                                      </p:to>
                                    </p:set>
                                    <p:animEffect transition="in" filter="fade">
                                      <p:cBhvr>
                                        <p:cTn id="133" dur="500"/>
                                        <p:tgtEl>
                                          <p:spTgt spid="699">
                                            <p:txEl>
                                              <p:pRg st="4" end="4"/>
                                            </p:txEl>
                                          </p:spTgt>
                                        </p:tgtEl>
                                      </p:cBhvr>
                                    </p:animEffect>
                                  </p:childTnLst>
                                </p:cTn>
                              </p:par>
                            </p:childTnLst>
                          </p:cTn>
                        </p:par>
                        <p:par>
                          <p:cTn id="134" fill="hold">
                            <p:stCondLst>
                              <p:cond delay="13000"/>
                            </p:stCondLst>
                            <p:childTnLst>
                              <p:par>
                                <p:cTn id="135" presetID="10" presetClass="entr" presetSubtype="0" fill="hold" nodeType="afterEffect">
                                  <p:stCondLst>
                                    <p:cond delay="0"/>
                                  </p:stCondLst>
                                  <p:childTnLst>
                                    <p:set>
                                      <p:cBhvr>
                                        <p:cTn id="136" dur="1" fill="hold">
                                          <p:stCondLst>
                                            <p:cond delay="0"/>
                                          </p:stCondLst>
                                        </p:cTn>
                                        <p:tgtEl>
                                          <p:spTgt spid="699">
                                            <p:txEl>
                                              <p:pRg st="5" end="5"/>
                                            </p:txEl>
                                          </p:spTgt>
                                        </p:tgtEl>
                                        <p:attrNameLst>
                                          <p:attrName>style.visibility</p:attrName>
                                        </p:attrNameLst>
                                      </p:cBhvr>
                                      <p:to>
                                        <p:strVal val="visible"/>
                                      </p:to>
                                    </p:set>
                                    <p:animEffect transition="in" filter="fade">
                                      <p:cBhvr>
                                        <p:cTn id="137" dur="500"/>
                                        <p:tgtEl>
                                          <p:spTgt spid="699">
                                            <p:txEl>
                                              <p:pRg st="5" end="5"/>
                                            </p:txEl>
                                          </p:spTgt>
                                        </p:tgtEl>
                                      </p:cBhvr>
                                    </p:animEffect>
                                  </p:childTnLst>
                                </p:cTn>
                              </p:par>
                            </p:childTnLst>
                          </p:cTn>
                        </p:par>
                        <p:par>
                          <p:cTn id="138" fill="hold">
                            <p:stCondLst>
                              <p:cond delay="13500"/>
                            </p:stCondLst>
                            <p:childTnLst>
                              <p:par>
                                <p:cTn id="139" presetID="10" presetClass="entr" presetSubtype="0" fill="hold" nodeType="afterEffect">
                                  <p:stCondLst>
                                    <p:cond delay="0"/>
                                  </p:stCondLst>
                                  <p:childTnLst>
                                    <p:set>
                                      <p:cBhvr>
                                        <p:cTn id="140" dur="1" fill="hold">
                                          <p:stCondLst>
                                            <p:cond delay="0"/>
                                          </p:stCondLst>
                                        </p:cTn>
                                        <p:tgtEl>
                                          <p:spTgt spid="699">
                                            <p:txEl>
                                              <p:pRg st="6" end="6"/>
                                            </p:txEl>
                                          </p:spTgt>
                                        </p:tgtEl>
                                        <p:attrNameLst>
                                          <p:attrName>style.visibility</p:attrName>
                                        </p:attrNameLst>
                                      </p:cBhvr>
                                      <p:to>
                                        <p:strVal val="visible"/>
                                      </p:to>
                                    </p:set>
                                    <p:animEffect transition="in" filter="fade">
                                      <p:cBhvr>
                                        <p:cTn id="141" dur="500"/>
                                        <p:tgtEl>
                                          <p:spTgt spid="699">
                                            <p:txEl>
                                              <p:pRg st="6" end="6"/>
                                            </p:txEl>
                                          </p:spTgt>
                                        </p:tgtEl>
                                      </p:cBhvr>
                                    </p:animEffect>
                                  </p:childTnLst>
                                </p:cTn>
                              </p:par>
                            </p:childTnLst>
                          </p:cTn>
                        </p:par>
                        <p:par>
                          <p:cTn id="142" fill="hold">
                            <p:stCondLst>
                              <p:cond delay="14000"/>
                            </p:stCondLst>
                            <p:childTnLst>
                              <p:par>
                                <p:cTn id="143" presetID="10" presetClass="entr" presetSubtype="0" fill="hold" nodeType="afterEffect">
                                  <p:stCondLst>
                                    <p:cond delay="0"/>
                                  </p:stCondLst>
                                  <p:childTnLst>
                                    <p:set>
                                      <p:cBhvr>
                                        <p:cTn id="144" dur="1" fill="hold">
                                          <p:stCondLst>
                                            <p:cond delay="0"/>
                                          </p:stCondLst>
                                        </p:cTn>
                                        <p:tgtEl>
                                          <p:spTgt spid="699">
                                            <p:txEl>
                                              <p:pRg st="7" end="7"/>
                                            </p:txEl>
                                          </p:spTgt>
                                        </p:tgtEl>
                                        <p:attrNameLst>
                                          <p:attrName>style.visibility</p:attrName>
                                        </p:attrNameLst>
                                      </p:cBhvr>
                                      <p:to>
                                        <p:strVal val="visible"/>
                                      </p:to>
                                    </p:set>
                                    <p:animEffect transition="in" filter="fade">
                                      <p:cBhvr>
                                        <p:cTn id="145" dur="500"/>
                                        <p:tgtEl>
                                          <p:spTgt spid="699">
                                            <p:txEl>
                                              <p:pRg st="7" end="7"/>
                                            </p:txEl>
                                          </p:spTgt>
                                        </p:tgtEl>
                                      </p:cBhvr>
                                    </p:animEffect>
                                  </p:childTnLst>
                                </p:cTn>
                              </p:par>
                            </p:childTnLst>
                          </p:cTn>
                        </p:par>
                        <p:par>
                          <p:cTn id="146" fill="hold">
                            <p:stCondLst>
                              <p:cond delay="14500"/>
                            </p:stCondLst>
                            <p:childTnLst>
                              <p:par>
                                <p:cTn id="147" presetID="10" presetClass="entr" presetSubtype="0" fill="hold" nodeType="afterEffect">
                                  <p:stCondLst>
                                    <p:cond delay="0"/>
                                  </p:stCondLst>
                                  <p:childTnLst>
                                    <p:set>
                                      <p:cBhvr>
                                        <p:cTn id="148" dur="1" fill="hold">
                                          <p:stCondLst>
                                            <p:cond delay="0"/>
                                          </p:stCondLst>
                                        </p:cTn>
                                        <p:tgtEl>
                                          <p:spTgt spid="699">
                                            <p:txEl>
                                              <p:pRg st="8" end="8"/>
                                            </p:txEl>
                                          </p:spTgt>
                                        </p:tgtEl>
                                        <p:attrNameLst>
                                          <p:attrName>style.visibility</p:attrName>
                                        </p:attrNameLst>
                                      </p:cBhvr>
                                      <p:to>
                                        <p:strVal val="visible"/>
                                      </p:to>
                                    </p:set>
                                    <p:animEffect transition="in" filter="fade">
                                      <p:cBhvr>
                                        <p:cTn id="149" dur="500"/>
                                        <p:tgtEl>
                                          <p:spTgt spid="699">
                                            <p:txEl>
                                              <p:pRg st="8" end="8"/>
                                            </p:txEl>
                                          </p:spTgt>
                                        </p:tgtEl>
                                      </p:cBhvr>
                                    </p:animEffect>
                                  </p:childTnLst>
                                </p:cTn>
                              </p:par>
                            </p:childTnLst>
                          </p:cTn>
                        </p:par>
                        <p:par>
                          <p:cTn id="150" fill="hold">
                            <p:stCondLst>
                              <p:cond delay="15000"/>
                            </p:stCondLst>
                            <p:childTnLst>
                              <p:par>
                                <p:cTn id="151" presetID="10" presetClass="entr" presetSubtype="0" fill="hold" nodeType="afterEffect">
                                  <p:stCondLst>
                                    <p:cond delay="0"/>
                                  </p:stCondLst>
                                  <p:childTnLst>
                                    <p:set>
                                      <p:cBhvr>
                                        <p:cTn id="152" dur="1" fill="hold">
                                          <p:stCondLst>
                                            <p:cond delay="0"/>
                                          </p:stCondLst>
                                        </p:cTn>
                                        <p:tgtEl>
                                          <p:spTgt spid="700">
                                            <p:txEl>
                                              <p:pRg st="0" end="0"/>
                                            </p:txEl>
                                          </p:spTgt>
                                        </p:tgtEl>
                                        <p:attrNameLst>
                                          <p:attrName>style.visibility</p:attrName>
                                        </p:attrNameLst>
                                      </p:cBhvr>
                                      <p:to>
                                        <p:strVal val="visible"/>
                                      </p:to>
                                    </p:set>
                                    <p:animEffect transition="in" filter="fade">
                                      <p:cBhvr>
                                        <p:cTn id="153" dur="500"/>
                                        <p:tgtEl>
                                          <p:spTgt spid="700">
                                            <p:txEl>
                                              <p:pRg st="0" end="0"/>
                                            </p:txEl>
                                          </p:spTgt>
                                        </p:tgtEl>
                                      </p:cBhvr>
                                    </p:animEffect>
                                  </p:childTnLst>
                                </p:cTn>
                              </p:par>
                            </p:childTnLst>
                          </p:cTn>
                        </p:par>
                        <p:par>
                          <p:cTn id="154" fill="hold">
                            <p:stCondLst>
                              <p:cond delay="15500"/>
                            </p:stCondLst>
                            <p:childTnLst>
                              <p:par>
                                <p:cTn id="155" presetID="10" presetClass="entr" presetSubtype="0" fill="hold" nodeType="afterEffect">
                                  <p:stCondLst>
                                    <p:cond delay="0"/>
                                  </p:stCondLst>
                                  <p:childTnLst>
                                    <p:set>
                                      <p:cBhvr>
                                        <p:cTn id="156" dur="1" fill="hold">
                                          <p:stCondLst>
                                            <p:cond delay="0"/>
                                          </p:stCondLst>
                                        </p:cTn>
                                        <p:tgtEl>
                                          <p:spTgt spid="700">
                                            <p:txEl>
                                              <p:pRg st="1" end="1"/>
                                            </p:txEl>
                                          </p:spTgt>
                                        </p:tgtEl>
                                        <p:attrNameLst>
                                          <p:attrName>style.visibility</p:attrName>
                                        </p:attrNameLst>
                                      </p:cBhvr>
                                      <p:to>
                                        <p:strVal val="visible"/>
                                      </p:to>
                                    </p:set>
                                    <p:animEffect transition="in" filter="fade">
                                      <p:cBhvr>
                                        <p:cTn id="157" dur="500"/>
                                        <p:tgtEl>
                                          <p:spTgt spid="700">
                                            <p:txEl>
                                              <p:pRg st="1" end="1"/>
                                            </p:txEl>
                                          </p:spTgt>
                                        </p:tgtEl>
                                      </p:cBhvr>
                                    </p:animEffect>
                                  </p:childTnLst>
                                </p:cTn>
                              </p:par>
                            </p:childTnLst>
                          </p:cTn>
                        </p:par>
                        <p:par>
                          <p:cTn id="158" fill="hold">
                            <p:stCondLst>
                              <p:cond delay="16000"/>
                            </p:stCondLst>
                            <p:childTnLst>
                              <p:par>
                                <p:cTn id="159" presetID="10" presetClass="entr" presetSubtype="0" fill="hold" nodeType="afterEffect">
                                  <p:stCondLst>
                                    <p:cond delay="0"/>
                                  </p:stCondLst>
                                  <p:childTnLst>
                                    <p:set>
                                      <p:cBhvr>
                                        <p:cTn id="160" dur="1" fill="hold">
                                          <p:stCondLst>
                                            <p:cond delay="0"/>
                                          </p:stCondLst>
                                        </p:cTn>
                                        <p:tgtEl>
                                          <p:spTgt spid="700">
                                            <p:txEl>
                                              <p:pRg st="2" end="2"/>
                                            </p:txEl>
                                          </p:spTgt>
                                        </p:tgtEl>
                                        <p:attrNameLst>
                                          <p:attrName>style.visibility</p:attrName>
                                        </p:attrNameLst>
                                      </p:cBhvr>
                                      <p:to>
                                        <p:strVal val="visible"/>
                                      </p:to>
                                    </p:set>
                                    <p:animEffect transition="in" filter="fade">
                                      <p:cBhvr>
                                        <p:cTn id="161" dur="500"/>
                                        <p:tgtEl>
                                          <p:spTgt spid="700">
                                            <p:txEl>
                                              <p:pRg st="2" end="2"/>
                                            </p:txEl>
                                          </p:spTgt>
                                        </p:tgtEl>
                                      </p:cBhvr>
                                    </p:animEffect>
                                  </p:childTnLst>
                                </p:cTn>
                              </p:par>
                            </p:childTnLst>
                          </p:cTn>
                        </p:par>
                        <p:par>
                          <p:cTn id="162" fill="hold">
                            <p:stCondLst>
                              <p:cond delay="16500"/>
                            </p:stCondLst>
                            <p:childTnLst>
                              <p:par>
                                <p:cTn id="163" presetID="10" presetClass="entr" presetSubtype="0" fill="hold" nodeType="afterEffect">
                                  <p:stCondLst>
                                    <p:cond delay="0"/>
                                  </p:stCondLst>
                                  <p:childTnLst>
                                    <p:set>
                                      <p:cBhvr>
                                        <p:cTn id="164" dur="1" fill="hold">
                                          <p:stCondLst>
                                            <p:cond delay="0"/>
                                          </p:stCondLst>
                                        </p:cTn>
                                        <p:tgtEl>
                                          <p:spTgt spid="700">
                                            <p:txEl>
                                              <p:pRg st="3" end="3"/>
                                            </p:txEl>
                                          </p:spTgt>
                                        </p:tgtEl>
                                        <p:attrNameLst>
                                          <p:attrName>style.visibility</p:attrName>
                                        </p:attrNameLst>
                                      </p:cBhvr>
                                      <p:to>
                                        <p:strVal val="visible"/>
                                      </p:to>
                                    </p:set>
                                    <p:animEffect transition="in" filter="fade">
                                      <p:cBhvr>
                                        <p:cTn id="165" dur="500"/>
                                        <p:tgtEl>
                                          <p:spTgt spid="700">
                                            <p:txEl>
                                              <p:pRg st="3" end="3"/>
                                            </p:txEl>
                                          </p:spTgt>
                                        </p:tgtEl>
                                      </p:cBhvr>
                                    </p:animEffect>
                                  </p:childTnLst>
                                </p:cTn>
                              </p:par>
                            </p:childTnLst>
                          </p:cTn>
                        </p:par>
                        <p:par>
                          <p:cTn id="166" fill="hold">
                            <p:stCondLst>
                              <p:cond delay="17000"/>
                            </p:stCondLst>
                            <p:childTnLst>
                              <p:par>
                                <p:cTn id="167" presetID="10" presetClass="entr" presetSubtype="0" fill="hold" nodeType="afterEffect">
                                  <p:stCondLst>
                                    <p:cond delay="0"/>
                                  </p:stCondLst>
                                  <p:childTnLst>
                                    <p:set>
                                      <p:cBhvr>
                                        <p:cTn id="168" dur="1" fill="hold">
                                          <p:stCondLst>
                                            <p:cond delay="0"/>
                                          </p:stCondLst>
                                        </p:cTn>
                                        <p:tgtEl>
                                          <p:spTgt spid="700">
                                            <p:txEl>
                                              <p:pRg st="4" end="4"/>
                                            </p:txEl>
                                          </p:spTgt>
                                        </p:tgtEl>
                                        <p:attrNameLst>
                                          <p:attrName>style.visibility</p:attrName>
                                        </p:attrNameLst>
                                      </p:cBhvr>
                                      <p:to>
                                        <p:strVal val="visible"/>
                                      </p:to>
                                    </p:set>
                                    <p:animEffect transition="in" filter="fade">
                                      <p:cBhvr>
                                        <p:cTn id="169" dur="500"/>
                                        <p:tgtEl>
                                          <p:spTgt spid="700">
                                            <p:txEl>
                                              <p:pRg st="4" end="4"/>
                                            </p:txEl>
                                          </p:spTgt>
                                        </p:tgtEl>
                                      </p:cBhvr>
                                    </p:animEffect>
                                  </p:childTnLst>
                                </p:cTn>
                              </p:par>
                            </p:childTnLst>
                          </p:cTn>
                        </p:par>
                        <p:par>
                          <p:cTn id="170" fill="hold">
                            <p:stCondLst>
                              <p:cond delay="17500"/>
                            </p:stCondLst>
                            <p:childTnLst>
                              <p:par>
                                <p:cTn id="171" presetID="10" presetClass="entr" presetSubtype="0" fill="hold" nodeType="afterEffect">
                                  <p:stCondLst>
                                    <p:cond delay="0"/>
                                  </p:stCondLst>
                                  <p:childTnLst>
                                    <p:set>
                                      <p:cBhvr>
                                        <p:cTn id="172" dur="1" fill="hold">
                                          <p:stCondLst>
                                            <p:cond delay="0"/>
                                          </p:stCondLst>
                                        </p:cTn>
                                        <p:tgtEl>
                                          <p:spTgt spid="700">
                                            <p:txEl>
                                              <p:pRg st="5" end="5"/>
                                            </p:txEl>
                                          </p:spTgt>
                                        </p:tgtEl>
                                        <p:attrNameLst>
                                          <p:attrName>style.visibility</p:attrName>
                                        </p:attrNameLst>
                                      </p:cBhvr>
                                      <p:to>
                                        <p:strVal val="visible"/>
                                      </p:to>
                                    </p:set>
                                    <p:animEffect transition="in" filter="fade">
                                      <p:cBhvr>
                                        <p:cTn id="173" dur="500"/>
                                        <p:tgtEl>
                                          <p:spTgt spid="700">
                                            <p:txEl>
                                              <p:pRg st="5" end="5"/>
                                            </p:txEl>
                                          </p:spTgt>
                                        </p:tgtEl>
                                      </p:cBhvr>
                                    </p:animEffect>
                                  </p:childTnLst>
                                </p:cTn>
                              </p:par>
                            </p:childTnLst>
                          </p:cTn>
                        </p:par>
                        <p:par>
                          <p:cTn id="174" fill="hold">
                            <p:stCondLst>
                              <p:cond delay="18000"/>
                            </p:stCondLst>
                            <p:childTnLst>
                              <p:par>
                                <p:cTn id="175" presetID="10" presetClass="entr" presetSubtype="0" fill="hold" nodeType="afterEffect">
                                  <p:stCondLst>
                                    <p:cond delay="0"/>
                                  </p:stCondLst>
                                  <p:childTnLst>
                                    <p:set>
                                      <p:cBhvr>
                                        <p:cTn id="176" dur="1" fill="hold">
                                          <p:stCondLst>
                                            <p:cond delay="0"/>
                                          </p:stCondLst>
                                        </p:cTn>
                                        <p:tgtEl>
                                          <p:spTgt spid="700">
                                            <p:txEl>
                                              <p:pRg st="6" end="6"/>
                                            </p:txEl>
                                          </p:spTgt>
                                        </p:tgtEl>
                                        <p:attrNameLst>
                                          <p:attrName>style.visibility</p:attrName>
                                        </p:attrNameLst>
                                      </p:cBhvr>
                                      <p:to>
                                        <p:strVal val="visible"/>
                                      </p:to>
                                    </p:set>
                                    <p:animEffect transition="in" filter="fade">
                                      <p:cBhvr>
                                        <p:cTn id="177" dur="500"/>
                                        <p:tgtEl>
                                          <p:spTgt spid="700">
                                            <p:txEl>
                                              <p:pRg st="6" end="6"/>
                                            </p:txEl>
                                          </p:spTgt>
                                        </p:tgtEl>
                                      </p:cBhvr>
                                    </p:animEffect>
                                  </p:childTnLst>
                                </p:cTn>
                              </p:par>
                            </p:childTnLst>
                          </p:cTn>
                        </p:par>
                        <p:par>
                          <p:cTn id="178" fill="hold">
                            <p:stCondLst>
                              <p:cond delay="18500"/>
                            </p:stCondLst>
                            <p:childTnLst>
                              <p:par>
                                <p:cTn id="179" presetID="10" presetClass="entr" presetSubtype="0" fill="hold" nodeType="afterEffect">
                                  <p:stCondLst>
                                    <p:cond delay="0"/>
                                  </p:stCondLst>
                                  <p:childTnLst>
                                    <p:set>
                                      <p:cBhvr>
                                        <p:cTn id="180" dur="1" fill="hold">
                                          <p:stCondLst>
                                            <p:cond delay="0"/>
                                          </p:stCondLst>
                                        </p:cTn>
                                        <p:tgtEl>
                                          <p:spTgt spid="700">
                                            <p:txEl>
                                              <p:pRg st="7" end="7"/>
                                            </p:txEl>
                                          </p:spTgt>
                                        </p:tgtEl>
                                        <p:attrNameLst>
                                          <p:attrName>style.visibility</p:attrName>
                                        </p:attrNameLst>
                                      </p:cBhvr>
                                      <p:to>
                                        <p:strVal val="visible"/>
                                      </p:to>
                                    </p:set>
                                    <p:animEffect transition="in" filter="fade">
                                      <p:cBhvr>
                                        <p:cTn id="181" dur="500"/>
                                        <p:tgtEl>
                                          <p:spTgt spid="700">
                                            <p:txEl>
                                              <p:pRg st="7" end="7"/>
                                            </p:txEl>
                                          </p:spTgt>
                                        </p:tgtEl>
                                      </p:cBhvr>
                                    </p:animEffect>
                                  </p:childTnLst>
                                </p:cTn>
                              </p:par>
                            </p:childTnLst>
                          </p:cTn>
                        </p:par>
                        <p:par>
                          <p:cTn id="182" fill="hold">
                            <p:stCondLst>
                              <p:cond delay="19000"/>
                            </p:stCondLst>
                            <p:childTnLst>
                              <p:par>
                                <p:cTn id="183" presetID="10" presetClass="entr" presetSubtype="0" fill="hold" nodeType="afterEffect">
                                  <p:stCondLst>
                                    <p:cond delay="0"/>
                                  </p:stCondLst>
                                  <p:childTnLst>
                                    <p:set>
                                      <p:cBhvr>
                                        <p:cTn id="184" dur="1" fill="hold">
                                          <p:stCondLst>
                                            <p:cond delay="0"/>
                                          </p:stCondLst>
                                        </p:cTn>
                                        <p:tgtEl>
                                          <p:spTgt spid="700">
                                            <p:txEl>
                                              <p:pRg st="8" end="8"/>
                                            </p:txEl>
                                          </p:spTgt>
                                        </p:tgtEl>
                                        <p:attrNameLst>
                                          <p:attrName>style.visibility</p:attrName>
                                        </p:attrNameLst>
                                      </p:cBhvr>
                                      <p:to>
                                        <p:strVal val="visible"/>
                                      </p:to>
                                    </p:set>
                                    <p:animEffect transition="in" filter="fade">
                                      <p:cBhvr>
                                        <p:cTn id="185" dur="500"/>
                                        <p:tgtEl>
                                          <p:spTgt spid="700">
                                            <p:txEl>
                                              <p:pRg st="8" end="8"/>
                                            </p:txEl>
                                          </p:spTgt>
                                        </p:tgtEl>
                                      </p:cBhvr>
                                    </p:animEffect>
                                  </p:childTnLst>
                                </p:cTn>
                              </p:par>
                            </p:childTnLst>
                          </p:cTn>
                        </p:par>
                        <p:par>
                          <p:cTn id="186" fill="hold">
                            <p:stCondLst>
                              <p:cond delay="19500"/>
                            </p:stCondLst>
                            <p:childTnLst>
                              <p:par>
                                <p:cTn id="187" presetID="23" presetClass="entr" presetSubtype="16" fill="hold" nodeType="afterEffect">
                                  <p:stCondLst>
                                    <p:cond delay="0"/>
                                  </p:stCondLst>
                                  <p:childTnLst>
                                    <p:set>
                                      <p:cBhvr>
                                        <p:cTn id="188" dur="1" fill="hold">
                                          <p:stCondLst>
                                            <p:cond delay="0"/>
                                          </p:stCondLst>
                                        </p:cTn>
                                        <p:tgtEl>
                                          <p:spTgt spid="701"/>
                                        </p:tgtEl>
                                        <p:attrNameLst>
                                          <p:attrName>style.visibility</p:attrName>
                                        </p:attrNameLst>
                                      </p:cBhvr>
                                      <p:to>
                                        <p:strVal val="visible"/>
                                      </p:to>
                                    </p:set>
                                    <p:anim calcmode="lin" valueType="num">
                                      <p:cBhvr additive="base">
                                        <p:cTn id="189" dur="500"/>
                                        <p:tgtEl>
                                          <p:spTgt spid="701"/>
                                        </p:tgtEl>
                                        <p:attrNameLst>
                                          <p:attrName>ppt_w</p:attrName>
                                        </p:attrNameLst>
                                      </p:cBhvr>
                                      <p:tavLst>
                                        <p:tav tm="0">
                                          <p:val>
                                            <p:strVal val="0"/>
                                          </p:val>
                                        </p:tav>
                                        <p:tav tm="100000">
                                          <p:val>
                                            <p:strVal val="#ppt_w"/>
                                          </p:val>
                                        </p:tav>
                                      </p:tavLst>
                                    </p:anim>
                                    <p:anim calcmode="lin" valueType="num">
                                      <p:cBhvr additive="base">
                                        <p:cTn id="190" dur="500"/>
                                        <p:tgtEl>
                                          <p:spTgt spid="701"/>
                                        </p:tgtEl>
                                        <p:attrNameLst>
                                          <p:attrName>ppt_h</p:attrName>
                                        </p:attrNameLst>
                                      </p:cBhvr>
                                      <p:tavLst>
                                        <p:tav tm="0">
                                          <p:val>
                                            <p:strVal val="0"/>
                                          </p:val>
                                        </p:tav>
                                        <p:tav tm="100000">
                                          <p:val>
                                            <p:strVal val="#ppt_h"/>
                                          </p:val>
                                        </p:tav>
                                      </p:tavLst>
                                    </p:anim>
                                  </p:childTnLst>
                                </p:cTn>
                              </p:par>
                            </p:childTnLst>
                          </p:cTn>
                        </p:par>
                        <p:par>
                          <p:cTn id="191" fill="hold">
                            <p:stCondLst>
                              <p:cond delay="20000"/>
                            </p:stCondLst>
                            <p:childTnLst>
                              <p:par>
                                <p:cTn id="192" presetID="10" presetClass="entr" presetSubtype="0" fill="hold" nodeType="afterEffect">
                                  <p:stCondLst>
                                    <p:cond delay="0"/>
                                  </p:stCondLst>
                                  <p:childTnLst>
                                    <p:set>
                                      <p:cBhvr>
                                        <p:cTn id="193" dur="1" fill="hold">
                                          <p:stCondLst>
                                            <p:cond delay="0"/>
                                          </p:stCondLst>
                                        </p:cTn>
                                        <p:tgtEl>
                                          <p:spTgt spid="702">
                                            <p:txEl>
                                              <p:pRg st="0" end="0"/>
                                            </p:txEl>
                                          </p:spTgt>
                                        </p:tgtEl>
                                        <p:attrNameLst>
                                          <p:attrName>style.visibility</p:attrName>
                                        </p:attrNameLst>
                                      </p:cBhvr>
                                      <p:to>
                                        <p:strVal val="visible"/>
                                      </p:to>
                                    </p:set>
                                    <p:animEffect transition="in" filter="fade">
                                      <p:cBhvr>
                                        <p:cTn id="194" dur="500"/>
                                        <p:tgtEl>
                                          <p:spTgt spid="702">
                                            <p:txEl>
                                              <p:pRg st="0" end="0"/>
                                            </p:txEl>
                                          </p:spTgt>
                                        </p:tgtEl>
                                      </p:cBhvr>
                                    </p:animEffect>
                                  </p:childTnLst>
                                </p:cTn>
                              </p:par>
                            </p:childTnLst>
                          </p:cTn>
                        </p:par>
                        <p:par>
                          <p:cTn id="195" fill="hold">
                            <p:stCondLst>
                              <p:cond delay="20500"/>
                            </p:stCondLst>
                            <p:childTnLst>
                              <p:par>
                                <p:cTn id="196" presetID="10" presetClass="entr" presetSubtype="0" fill="hold" nodeType="afterEffect">
                                  <p:stCondLst>
                                    <p:cond delay="0"/>
                                  </p:stCondLst>
                                  <p:childTnLst>
                                    <p:set>
                                      <p:cBhvr>
                                        <p:cTn id="197" dur="1" fill="hold">
                                          <p:stCondLst>
                                            <p:cond delay="0"/>
                                          </p:stCondLst>
                                        </p:cTn>
                                        <p:tgtEl>
                                          <p:spTgt spid="702">
                                            <p:txEl>
                                              <p:pRg st="1" end="1"/>
                                            </p:txEl>
                                          </p:spTgt>
                                        </p:tgtEl>
                                        <p:attrNameLst>
                                          <p:attrName>style.visibility</p:attrName>
                                        </p:attrNameLst>
                                      </p:cBhvr>
                                      <p:to>
                                        <p:strVal val="visible"/>
                                      </p:to>
                                    </p:set>
                                    <p:animEffect transition="in" filter="fade">
                                      <p:cBhvr>
                                        <p:cTn id="198" dur="500"/>
                                        <p:tgtEl>
                                          <p:spTgt spid="702">
                                            <p:txEl>
                                              <p:pRg st="1" end="1"/>
                                            </p:txEl>
                                          </p:spTgt>
                                        </p:tgtEl>
                                      </p:cBhvr>
                                    </p:animEffect>
                                  </p:childTnLst>
                                </p:cTn>
                              </p:par>
                            </p:childTnLst>
                          </p:cTn>
                        </p:par>
                        <p:par>
                          <p:cTn id="199" fill="hold">
                            <p:stCondLst>
                              <p:cond delay="21000"/>
                            </p:stCondLst>
                            <p:childTnLst>
                              <p:par>
                                <p:cTn id="200" presetID="10" presetClass="entr" presetSubtype="0" fill="hold" nodeType="afterEffect">
                                  <p:stCondLst>
                                    <p:cond delay="0"/>
                                  </p:stCondLst>
                                  <p:childTnLst>
                                    <p:set>
                                      <p:cBhvr>
                                        <p:cTn id="201" dur="1" fill="hold">
                                          <p:stCondLst>
                                            <p:cond delay="0"/>
                                          </p:stCondLst>
                                        </p:cTn>
                                        <p:tgtEl>
                                          <p:spTgt spid="702">
                                            <p:txEl>
                                              <p:pRg st="2" end="2"/>
                                            </p:txEl>
                                          </p:spTgt>
                                        </p:tgtEl>
                                        <p:attrNameLst>
                                          <p:attrName>style.visibility</p:attrName>
                                        </p:attrNameLst>
                                      </p:cBhvr>
                                      <p:to>
                                        <p:strVal val="visible"/>
                                      </p:to>
                                    </p:set>
                                    <p:animEffect transition="in" filter="fade">
                                      <p:cBhvr>
                                        <p:cTn id="202" dur="500"/>
                                        <p:tgtEl>
                                          <p:spTgt spid="702">
                                            <p:txEl>
                                              <p:pRg st="2" end="2"/>
                                            </p:txEl>
                                          </p:spTgt>
                                        </p:tgtEl>
                                      </p:cBhvr>
                                    </p:animEffect>
                                  </p:childTnLst>
                                </p:cTn>
                              </p:par>
                            </p:childTnLst>
                          </p:cTn>
                        </p:par>
                        <p:par>
                          <p:cTn id="203" fill="hold">
                            <p:stCondLst>
                              <p:cond delay="21500"/>
                            </p:stCondLst>
                            <p:childTnLst>
                              <p:par>
                                <p:cTn id="204" presetID="10" presetClass="entr" presetSubtype="0" fill="hold" nodeType="afterEffect">
                                  <p:stCondLst>
                                    <p:cond delay="0"/>
                                  </p:stCondLst>
                                  <p:childTnLst>
                                    <p:set>
                                      <p:cBhvr>
                                        <p:cTn id="205" dur="1" fill="hold">
                                          <p:stCondLst>
                                            <p:cond delay="0"/>
                                          </p:stCondLst>
                                        </p:cTn>
                                        <p:tgtEl>
                                          <p:spTgt spid="702">
                                            <p:txEl>
                                              <p:pRg st="3" end="3"/>
                                            </p:txEl>
                                          </p:spTgt>
                                        </p:tgtEl>
                                        <p:attrNameLst>
                                          <p:attrName>style.visibility</p:attrName>
                                        </p:attrNameLst>
                                      </p:cBhvr>
                                      <p:to>
                                        <p:strVal val="visible"/>
                                      </p:to>
                                    </p:set>
                                    <p:animEffect transition="in" filter="fade">
                                      <p:cBhvr>
                                        <p:cTn id="206" dur="500"/>
                                        <p:tgtEl>
                                          <p:spTgt spid="702">
                                            <p:txEl>
                                              <p:pRg st="3" end="3"/>
                                            </p:txEl>
                                          </p:spTgt>
                                        </p:tgtEl>
                                      </p:cBhvr>
                                    </p:animEffect>
                                  </p:childTnLst>
                                </p:cTn>
                              </p:par>
                            </p:childTnLst>
                          </p:cTn>
                        </p:par>
                        <p:par>
                          <p:cTn id="207" fill="hold">
                            <p:stCondLst>
                              <p:cond delay="22000"/>
                            </p:stCondLst>
                            <p:childTnLst>
                              <p:par>
                                <p:cTn id="208" presetID="10" presetClass="entr" presetSubtype="0" fill="hold" nodeType="afterEffect">
                                  <p:stCondLst>
                                    <p:cond delay="0"/>
                                  </p:stCondLst>
                                  <p:childTnLst>
                                    <p:set>
                                      <p:cBhvr>
                                        <p:cTn id="209" dur="1" fill="hold">
                                          <p:stCondLst>
                                            <p:cond delay="0"/>
                                          </p:stCondLst>
                                        </p:cTn>
                                        <p:tgtEl>
                                          <p:spTgt spid="702">
                                            <p:txEl>
                                              <p:pRg st="4" end="4"/>
                                            </p:txEl>
                                          </p:spTgt>
                                        </p:tgtEl>
                                        <p:attrNameLst>
                                          <p:attrName>style.visibility</p:attrName>
                                        </p:attrNameLst>
                                      </p:cBhvr>
                                      <p:to>
                                        <p:strVal val="visible"/>
                                      </p:to>
                                    </p:set>
                                    <p:animEffect transition="in" filter="fade">
                                      <p:cBhvr>
                                        <p:cTn id="210" dur="500"/>
                                        <p:tgtEl>
                                          <p:spTgt spid="702">
                                            <p:txEl>
                                              <p:pRg st="4" end="4"/>
                                            </p:txEl>
                                          </p:spTgt>
                                        </p:tgtEl>
                                      </p:cBhvr>
                                    </p:animEffect>
                                  </p:childTnLst>
                                </p:cTn>
                              </p:par>
                            </p:childTnLst>
                          </p:cTn>
                        </p:par>
                        <p:par>
                          <p:cTn id="211" fill="hold">
                            <p:stCondLst>
                              <p:cond delay="22500"/>
                            </p:stCondLst>
                            <p:childTnLst>
                              <p:par>
                                <p:cTn id="212" presetID="10" presetClass="entr" presetSubtype="0" fill="hold" nodeType="afterEffect">
                                  <p:stCondLst>
                                    <p:cond delay="0"/>
                                  </p:stCondLst>
                                  <p:childTnLst>
                                    <p:set>
                                      <p:cBhvr>
                                        <p:cTn id="213" dur="1" fill="hold">
                                          <p:stCondLst>
                                            <p:cond delay="0"/>
                                          </p:stCondLst>
                                        </p:cTn>
                                        <p:tgtEl>
                                          <p:spTgt spid="702">
                                            <p:txEl>
                                              <p:pRg st="5" end="5"/>
                                            </p:txEl>
                                          </p:spTgt>
                                        </p:tgtEl>
                                        <p:attrNameLst>
                                          <p:attrName>style.visibility</p:attrName>
                                        </p:attrNameLst>
                                      </p:cBhvr>
                                      <p:to>
                                        <p:strVal val="visible"/>
                                      </p:to>
                                    </p:set>
                                    <p:animEffect transition="in" filter="fade">
                                      <p:cBhvr>
                                        <p:cTn id="214" dur="500"/>
                                        <p:tgtEl>
                                          <p:spTgt spid="702">
                                            <p:txEl>
                                              <p:pRg st="5" end="5"/>
                                            </p:txEl>
                                          </p:spTgt>
                                        </p:tgtEl>
                                      </p:cBhvr>
                                    </p:animEffect>
                                  </p:childTnLst>
                                </p:cTn>
                              </p:par>
                            </p:childTnLst>
                          </p:cTn>
                        </p:par>
                        <p:par>
                          <p:cTn id="215" fill="hold">
                            <p:stCondLst>
                              <p:cond delay="23000"/>
                            </p:stCondLst>
                            <p:childTnLst>
                              <p:par>
                                <p:cTn id="216" presetID="10" presetClass="entr" presetSubtype="0" fill="hold" nodeType="afterEffect">
                                  <p:stCondLst>
                                    <p:cond delay="0"/>
                                  </p:stCondLst>
                                  <p:childTnLst>
                                    <p:set>
                                      <p:cBhvr>
                                        <p:cTn id="217" dur="1" fill="hold">
                                          <p:stCondLst>
                                            <p:cond delay="0"/>
                                          </p:stCondLst>
                                        </p:cTn>
                                        <p:tgtEl>
                                          <p:spTgt spid="702">
                                            <p:txEl>
                                              <p:pRg st="6" end="6"/>
                                            </p:txEl>
                                          </p:spTgt>
                                        </p:tgtEl>
                                        <p:attrNameLst>
                                          <p:attrName>style.visibility</p:attrName>
                                        </p:attrNameLst>
                                      </p:cBhvr>
                                      <p:to>
                                        <p:strVal val="visible"/>
                                      </p:to>
                                    </p:set>
                                    <p:animEffect transition="in" filter="fade">
                                      <p:cBhvr>
                                        <p:cTn id="218" dur="500"/>
                                        <p:tgtEl>
                                          <p:spTgt spid="702">
                                            <p:txEl>
                                              <p:pRg st="6" end="6"/>
                                            </p:txEl>
                                          </p:spTgt>
                                        </p:tgtEl>
                                      </p:cBhvr>
                                    </p:animEffect>
                                  </p:childTnLst>
                                </p:cTn>
                              </p:par>
                            </p:childTnLst>
                          </p:cTn>
                        </p:par>
                        <p:par>
                          <p:cTn id="219" fill="hold">
                            <p:stCondLst>
                              <p:cond delay="23500"/>
                            </p:stCondLst>
                            <p:childTnLst>
                              <p:par>
                                <p:cTn id="220" presetID="10" presetClass="entr" presetSubtype="0" fill="hold" nodeType="afterEffect">
                                  <p:stCondLst>
                                    <p:cond delay="0"/>
                                  </p:stCondLst>
                                  <p:childTnLst>
                                    <p:set>
                                      <p:cBhvr>
                                        <p:cTn id="221" dur="1" fill="hold">
                                          <p:stCondLst>
                                            <p:cond delay="0"/>
                                          </p:stCondLst>
                                        </p:cTn>
                                        <p:tgtEl>
                                          <p:spTgt spid="702">
                                            <p:txEl>
                                              <p:pRg st="7" end="7"/>
                                            </p:txEl>
                                          </p:spTgt>
                                        </p:tgtEl>
                                        <p:attrNameLst>
                                          <p:attrName>style.visibility</p:attrName>
                                        </p:attrNameLst>
                                      </p:cBhvr>
                                      <p:to>
                                        <p:strVal val="visible"/>
                                      </p:to>
                                    </p:set>
                                    <p:animEffect transition="in" filter="fade">
                                      <p:cBhvr>
                                        <p:cTn id="222" dur="500"/>
                                        <p:tgtEl>
                                          <p:spTgt spid="702">
                                            <p:txEl>
                                              <p:pRg st="7" end="7"/>
                                            </p:txEl>
                                          </p:spTgt>
                                        </p:tgtEl>
                                      </p:cBhvr>
                                    </p:animEffect>
                                  </p:childTnLst>
                                </p:cTn>
                              </p:par>
                            </p:childTnLst>
                          </p:cTn>
                        </p:par>
                        <p:par>
                          <p:cTn id="223" fill="hold">
                            <p:stCondLst>
                              <p:cond delay="24000"/>
                            </p:stCondLst>
                            <p:childTnLst>
                              <p:par>
                                <p:cTn id="224" presetID="10" presetClass="entr" presetSubtype="0" fill="hold" nodeType="afterEffect">
                                  <p:stCondLst>
                                    <p:cond delay="0"/>
                                  </p:stCondLst>
                                  <p:childTnLst>
                                    <p:set>
                                      <p:cBhvr>
                                        <p:cTn id="225" dur="1" fill="hold">
                                          <p:stCondLst>
                                            <p:cond delay="0"/>
                                          </p:stCondLst>
                                        </p:cTn>
                                        <p:tgtEl>
                                          <p:spTgt spid="702">
                                            <p:txEl>
                                              <p:pRg st="8" end="8"/>
                                            </p:txEl>
                                          </p:spTgt>
                                        </p:tgtEl>
                                        <p:attrNameLst>
                                          <p:attrName>style.visibility</p:attrName>
                                        </p:attrNameLst>
                                      </p:cBhvr>
                                      <p:to>
                                        <p:strVal val="visible"/>
                                      </p:to>
                                    </p:set>
                                    <p:animEffect transition="in" filter="fade">
                                      <p:cBhvr>
                                        <p:cTn id="226" dur="500"/>
                                        <p:tgtEl>
                                          <p:spTgt spid="702">
                                            <p:txEl>
                                              <p:pRg st="8" end="8"/>
                                            </p:txEl>
                                          </p:spTgt>
                                        </p:tgtEl>
                                      </p:cBhvr>
                                    </p:animEffect>
                                  </p:childTnLst>
                                </p:cTn>
                              </p:par>
                            </p:childTnLst>
                          </p:cTn>
                        </p:par>
                        <p:par>
                          <p:cTn id="227" fill="hold">
                            <p:stCondLst>
                              <p:cond delay="24500"/>
                            </p:stCondLst>
                            <p:childTnLst>
                              <p:par>
                                <p:cTn id="228" presetID="10" presetClass="entr" presetSubtype="0" fill="hold" nodeType="afterEffect">
                                  <p:stCondLst>
                                    <p:cond delay="0"/>
                                  </p:stCondLst>
                                  <p:childTnLst>
                                    <p:set>
                                      <p:cBhvr>
                                        <p:cTn id="229" dur="1" fill="hold">
                                          <p:stCondLst>
                                            <p:cond delay="0"/>
                                          </p:stCondLst>
                                        </p:cTn>
                                        <p:tgtEl>
                                          <p:spTgt spid="703">
                                            <p:txEl>
                                              <p:pRg st="0" end="0"/>
                                            </p:txEl>
                                          </p:spTgt>
                                        </p:tgtEl>
                                        <p:attrNameLst>
                                          <p:attrName>style.visibility</p:attrName>
                                        </p:attrNameLst>
                                      </p:cBhvr>
                                      <p:to>
                                        <p:strVal val="visible"/>
                                      </p:to>
                                    </p:set>
                                    <p:animEffect transition="in" filter="fade">
                                      <p:cBhvr>
                                        <p:cTn id="230" dur="500"/>
                                        <p:tgtEl>
                                          <p:spTgt spid="703">
                                            <p:txEl>
                                              <p:pRg st="0" end="0"/>
                                            </p:txEl>
                                          </p:spTgt>
                                        </p:tgtEl>
                                      </p:cBhvr>
                                    </p:animEffect>
                                  </p:childTnLst>
                                </p:cTn>
                              </p:par>
                            </p:childTnLst>
                          </p:cTn>
                        </p:par>
                        <p:par>
                          <p:cTn id="231" fill="hold">
                            <p:stCondLst>
                              <p:cond delay="25000"/>
                            </p:stCondLst>
                            <p:childTnLst>
                              <p:par>
                                <p:cTn id="232" presetID="10" presetClass="entr" presetSubtype="0" fill="hold" nodeType="afterEffect">
                                  <p:stCondLst>
                                    <p:cond delay="0"/>
                                  </p:stCondLst>
                                  <p:childTnLst>
                                    <p:set>
                                      <p:cBhvr>
                                        <p:cTn id="233" dur="1" fill="hold">
                                          <p:stCondLst>
                                            <p:cond delay="0"/>
                                          </p:stCondLst>
                                        </p:cTn>
                                        <p:tgtEl>
                                          <p:spTgt spid="703">
                                            <p:txEl>
                                              <p:pRg st="1" end="1"/>
                                            </p:txEl>
                                          </p:spTgt>
                                        </p:tgtEl>
                                        <p:attrNameLst>
                                          <p:attrName>style.visibility</p:attrName>
                                        </p:attrNameLst>
                                      </p:cBhvr>
                                      <p:to>
                                        <p:strVal val="visible"/>
                                      </p:to>
                                    </p:set>
                                    <p:animEffect transition="in" filter="fade">
                                      <p:cBhvr>
                                        <p:cTn id="234" dur="500"/>
                                        <p:tgtEl>
                                          <p:spTgt spid="703">
                                            <p:txEl>
                                              <p:pRg st="1" end="1"/>
                                            </p:txEl>
                                          </p:spTgt>
                                        </p:tgtEl>
                                      </p:cBhvr>
                                    </p:animEffect>
                                  </p:childTnLst>
                                </p:cTn>
                              </p:par>
                            </p:childTnLst>
                          </p:cTn>
                        </p:par>
                        <p:par>
                          <p:cTn id="235" fill="hold">
                            <p:stCondLst>
                              <p:cond delay="25500"/>
                            </p:stCondLst>
                            <p:childTnLst>
                              <p:par>
                                <p:cTn id="236" presetID="10" presetClass="entr" presetSubtype="0" fill="hold" nodeType="afterEffect">
                                  <p:stCondLst>
                                    <p:cond delay="0"/>
                                  </p:stCondLst>
                                  <p:childTnLst>
                                    <p:set>
                                      <p:cBhvr>
                                        <p:cTn id="237" dur="1" fill="hold">
                                          <p:stCondLst>
                                            <p:cond delay="0"/>
                                          </p:stCondLst>
                                        </p:cTn>
                                        <p:tgtEl>
                                          <p:spTgt spid="703">
                                            <p:txEl>
                                              <p:pRg st="2" end="2"/>
                                            </p:txEl>
                                          </p:spTgt>
                                        </p:tgtEl>
                                        <p:attrNameLst>
                                          <p:attrName>style.visibility</p:attrName>
                                        </p:attrNameLst>
                                      </p:cBhvr>
                                      <p:to>
                                        <p:strVal val="visible"/>
                                      </p:to>
                                    </p:set>
                                    <p:animEffect transition="in" filter="fade">
                                      <p:cBhvr>
                                        <p:cTn id="238" dur="500"/>
                                        <p:tgtEl>
                                          <p:spTgt spid="703">
                                            <p:txEl>
                                              <p:pRg st="2" end="2"/>
                                            </p:txEl>
                                          </p:spTgt>
                                        </p:tgtEl>
                                      </p:cBhvr>
                                    </p:animEffect>
                                  </p:childTnLst>
                                </p:cTn>
                              </p:par>
                            </p:childTnLst>
                          </p:cTn>
                        </p:par>
                        <p:par>
                          <p:cTn id="239" fill="hold">
                            <p:stCondLst>
                              <p:cond delay="26000"/>
                            </p:stCondLst>
                            <p:childTnLst>
                              <p:par>
                                <p:cTn id="240" presetID="10" presetClass="entr" presetSubtype="0" fill="hold" nodeType="afterEffect">
                                  <p:stCondLst>
                                    <p:cond delay="0"/>
                                  </p:stCondLst>
                                  <p:childTnLst>
                                    <p:set>
                                      <p:cBhvr>
                                        <p:cTn id="241" dur="1" fill="hold">
                                          <p:stCondLst>
                                            <p:cond delay="0"/>
                                          </p:stCondLst>
                                        </p:cTn>
                                        <p:tgtEl>
                                          <p:spTgt spid="703">
                                            <p:txEl>
                                              <p:pRg st="3" end="3"/>
                                            </p:txEl>
                                          </p:spTgt>
                                        </p:tgtEl>
                                        <p:attrNameLst>
                                          <p:attrName>style.visibility</p:attrName>
                                        </p:attrNameLst>
                                      </p:cBhvr>
                                      <p:to>
                                        <p:strVal val="visible"/>
                                      </p:to>
                                    </p:set>
                                    <p:animEffect transition="in" filter="fade">
                                      <p:cBhvr>
                                        <p:cTn id="242" dur="500"/>
                                        <p:tgtEl>
                                          <p:spTgt spid="703">
                                            <p:txEl>
                                              <p:pRg st="3" end="3"/>
                                            </p:txEl>
                                          </p:spTgt>
                                        </p:tgtEl>
                                      </p:cBhvr>
                                    </p:animEffect>
                                  </p:childTnLst>
                                </p:cTn>
                              </p:par>
                            </p:childTnLst>
                          </p:cTn>
                        </p:par>
                        <p:par>
                          <p:cTn id="243" fill="hold">
                            <p:stCondLst>
                              <p:cond delay="26500"/>
                            </p:stCondLst>
                            <p:childTnLst>
                              <p:par>
                                <p:cTn id="244" presetID="10" presetClass="entr" presetSubtype="0" fill="hold" nodeType="afterEffect">
                                  <p:stCondLst>
                                    <p:cond delay="0"/>
                                  </p:stCondLst>
                                  <p:childTnLst>
                                    <p:set>
                                      <p:cBhvr>
                                        <p:cTn id="245" dur="1" fill="hold">
                                          <p:stCondLst>
                                            <p:cond delay="0"/>
                                          </p:stCondLst>
                                        </p:cTn>
                                        <p:tgtEl>
                                          <p:spTgt spid="703">
                                            <p:txEl>
                                              <p:pRg st="4" end="4"/>
                                            </p:txEl>
                                          </p:spTgt>
                                        </p:tgtEl>
                                        <p:attrNameLst>
                                          <p:attrName>style.visibility</p:attrName>
                                        </p:attrNameLst>
                                      </p:cBhvr>
                                      <p:to>
                                        <p:strVal val="visible"/>
                                      </p:to>
                                    </p:set>
                                    <p:animEffect transition="in" filter="fade">
                                      <p:cBhvr>
                                        <p:cTn id="246" dur="500"/>
                                        <p:tgtEl>
                                          <p:spTgt spid="703">
                                            <p:txEl>
                                              <p:pRg st="4" end="4"/>
                                            </p:txEl>
                                          </p:spTgt>
                                        </p:tgtEl>
                                      </p:cBhvr>
                                    </p:animEffect>
                                  </p:childTnLst>
                                </p:cTn>
                              </p:par>
                            </p:childTnLst>
                          </p:cTn>
                        </p:par>
                        <p:par>
                          <p:cTn id="247" fill="hold">
                            <p:stCondLst>
                              <p:cond delay="27000"/>
                            </p:stCondLst>
                            <p:childTnLst>
                              <p:par>
                                <p:cTn id="248" presetID="10" presetClass="entr" presetSubtype="0" fill="hold" nodeType="afterEffect">
                                  <p:stCondLst>
                                    <p:cond delay="0"/>
                                  </p:stCondLst>
                                  <p:childTnLst>
                                    <p:set>
                                      <p:cBhvr>
                                        <p:cTn id="249" dur="1" fill="hold">
                                          <p:stCondLst>
                                            <p:cond delay="0"/>
                                          </p:stCondLst>
                                        </p:cTn>
                                        <p:tgtEl>
                                          <p:spTgt spid="703">
                                            <p:txEl>
                                              <p:pRg st="5" end="5"/>
                                            </p:txEl>
                                          </p:spTgt>
                                        </p:tgtEl>
                                        <p:attrNameLst>
                                          <p:attrName>style.visibility</p:attrName>
                                        </p:attrNameLst>
                                      </p:cBhvr>
                                      <p:to>
                                        <p:strVal val="visible"/>
                                      </p:to>
                                    </p:set>
                                    <p:animEffect transition="in" filter="fade">
                                      <p:cBhvr>
                                        <p:cTn id="250" dur="500"/>
                                        <p:tgtEl>
                                          <p:spTgt spid="703">
                                            <p:txEl>
                                              <p:pRg st="5" end="5"/>
                                            </p:txEl>
                                          </p:spTgt>
                                        </p:tgtEl>
                                      </p:cBhvr>
                                    </p:animEffect>
                                  </p:childTnLst>
                                </p:cTn>
                              </p:par>
                            </p:childTnLst>
                          </p:cTn>
                        </p:par>
                        <p:par>
                          <p:cTn id="251" fill="hold">
                            <p:stCondLst>
                              <p:cond delay="27500"/>
                            </p:stCondLst>
                            <p:childTnLst>
                              <p:par>
                                <p:cTn id="252" presetID="10" presetClass="entr" presetSubtype="0" fill="hold" nodeType="afterEffect">
                                  <p:stCondLst>
                                    <p:cond delay="0"/>
                                  </p:stCondLst>
                                  <p:childTnLst>
                                    <p:set>
                                      <p:cBhvr>
                                        <p:cTn id="253" dur="1" fill="hold">
                                          <p:stCondLst>
                                            <p:cond delay="0"/>
                                          </p:stCondLst>
                                        </p:cTn>
                                        <p:tgtEl>
                                          <p:spTgt spid="703">
                                            <p:txEl>
                                              <p:pRg st="6" end="6"/>
                                            </p:txEl>
                                          </p:spTgt>
                                        </p:tgtEl>
                                        <p:attrNameLst>
                                          <p:attrName>style.visibility</p:attrName>
                                        </p:attrNameLst>
                                      </p:cBhvr>
                                      <p:to>
                                        <p:strVal val="visible"/>
                                      </p:to>
                                    </p:set>
                                    <p:animEffect transition="in" filter="fade">
                                      <p:cBhvr>
                                        <p:cTn id="254" dur="500"/>
                                        <p:tgtEl>
                                          <p:spTgt spid="703">
                                            <p:txEl>
                                              <p:pRg st="6" end="6"/>
                                            </p:txEl>
                                          </p:spTgt>
                                        </p:tgtEl>
                                      </p:cBhvr>
                                    </p:animEffect>
                                  </p:childTnLst>
                                </p:cTn>
                              </p:par>
                            </p:childTnLst>
                          </p:cTn>
                        </p:par>
                        <p:par>
                          <p:cTn id="255" fill="hold">
                            <p:stCondLst>
                              <p:cond delay="28000"/>
                            </p:stCondLst>
                            <p:childTnLst>
                              <p:par>
                                <p:cTn id="256" presetID="10" presetClass="entr" presetSubtype="0" fill="hold" nodeType="afterEffect">
                                  <p:stCondLst>
                                    <p:cond delay="0"/>
                                  </p:stCondLst>
                                  <p:childTnLst>
                                    <p:set>
                                      <p:cBhvr>
                                        <p:cTn id="257" dur="1" fill="hold">
                                          <p:stCondLst>
                                            <p:cond delay="0"/>
                                          </p:stCondLst>
                                        </p:cTn>
                                        <p:tgtEl>
                                          <p:spTgt spid="703">
                                            <p:txEl>
                                              <p:pRg st="7" end="7"/>
                                            </p:txEl>
                                          </p:spTgt>
                                        </p:tgtEl>
                                        <p:attrNameLst>
                                          <p:attrName>style.visibility</p:attrName>
                                        </p:attrNameLst>
                                      </p:cBhvr>
                                      <p:to>
                                        <p:strVal val="visible"/>
                                      </p:to>
                                    </p:set>
                                    <p:animEffect transition="in" filter="fade">
                                      <p:cBhvr>
                                        <p:cTn id="258" dur="500"/>
                                        <p:tgtEl>
                                          <p:spTgt spid="703">
                                            <p:txEl>
                                              <p:pRg st="7" end="7"/>
                                            </p:txEl>
                                          </p:spTgt>
                                        </p:tgtEl>
                                      </p:cBhvr>
                                    </p:animEffect>
                                  </p:childTnLst>
                                </p:cTn>
                              </p:par>
                            </p:childTnLst>
                          </p:cTn>
                        </p:par>
                        <p:par>
                          <p:cTn id="259" fill="hold">
                            <p:stCondLst>
                              <p:cond delay="28500"/>
                            </p:stCondLst>
                            <p:childTnLst>
                              <p:par>
                                <p:cTn id="260" presetID="10" presetClass="entr" presetSubtype="0" fill="hold" nodeType="afterEffect">
                                  <p:stCondLst>
                                    <p:cond delay="0"/>
                                  </p:stCondLst>
                                  <p:childTnLst>
                                    <p:set>
                                      <p:cBhvr>
                                        <p:cTn id="261" dur="1" fill="hold">
                                          <p:stCondLst>
                                            <p:cond delay="0"/>
                                          </p:stCondLst>
                                        </p:cTn>
                                        <p:tgtEl>
                                          <p:spTgt spid="703">
                                            <p:txEl>
                                              <p:pRg st="8" end="8"/>
                                            </p:txEl>
                                          </p:spTgt>
                                        </p:tgtEl>
                                        <p:attrNameLst>
                                          <p:attrName>style.visibility</p:attrName>
                                        </p:attrNameLst>
                                      </p:cBhvr>
                                      <p:to>
                                        <p:strVal val="visible"/>
                                      </p:to>
                                    </p:set>
                                    <p:animEffect transition="in" filter="fade">
                                      <p:cBhvr>
                                        <p:cTn id="262" dur="500"/>
                                        <p:tgtEl>
                                          <p:spTgt spid="703">
                                            <p:txEl>
                                              <p:pRg st="8" end="8"/>
                                            </p:txEl>
                                          </p:spTgt>
                                        </p:tgtEl>
                                      </p:cBhvr>
                                    </p:animEffect>
                                  </p:childTnLst>
                                </p:cTn>
                              </p:par>
                            </p:childTnLst>
                          </p:cTn>
                        </p:par>
                        <p:par>
                          <p:cTn id="263" fill="hold">
                            <p:stCondLst>
                              <p:cond delay="29000"/>
                            </p:stCondLst>
                            <p:childTnLst>
                              <p:par>
                                <p:cTn id="264" presetID="23" presetClass="entr" presetSubtype="16" fill="hold" nodeType="afterEffect">
                                  <p:stCondLst>
                                    <p:cond delay="0"/>
                                  </p:stCondLst>
                                  <p:childTnLst>
                                    <p:set>
                                      <p:cBhvr>
                                        <p:cTn id="265" dur="1" fill="hold">
                                          <p:stCondLst>
                                            <p:cond delay="0"/>
                                          </p:stCondLst>
                                        </p:cTn>
                                        <p:tgtEl>
                                          <p:spTgt spid="704"/>
                                        </p:tgtEl>
                                        <p:attrNameLst>
                                          <p:attrName>style.visibility</p:attrName>
                                        </p:attrNameLst>
                                      </p:cBhvr>
                                      <p:to>
                                        <p:strVal val="visible"/>
                                      </p:to>
                                    </p:set>
                                    <p:anim calcmode="lin" valueType="num">
                                      <p:cBhvr additive="base">
                                        <p:cTn id="266" dur="500"/>
                                        <p:tgtEl>
                                          <p:spTgt spid="704"/>
                                        </p:tgtEl>
                                        <p:attrNameLst>
                                          <p:attrName>ppt_w</p:attrName>
                                        </p:attrNameLst>
                                      </p:cBhvr>
                                      <p:tavLst>
                                        <p:tav tm="0">
                                          <p:val>
                                            <p:strVal val="0"/>
                                          </p:val>
                                        </p:tav>
                                        <p:tav tm="100000">
                                          <p:val>
                                            <p:strVal val="#ppt_w"/>
                                          </p:val>
                                        </p:tav>
                                      </p:tavLst>
                                    </p:anim>
                                    <p:anim calcmode="lin" valueType="num">
                                      <p:cBhvr additive="base">
                                        <p:cTn id="267" dur="500"/>
                                        <p:tgtEl>
                                          <p:spTgt spid="704"/>
                                        </p:tgtEl>
                                        <p:attrNameLst>
                                          <p:attrName>ppt_h</p:attrName>
                                        </p:attrNameLst>
                                      </p:cBhvr>
                                      <p:tavLst>
                                        <p:tav tm="0">
                                          <p:val>
                                            <p:strVal val="0"/>
                                          </p:val>
                                        </p:tav>
                                        <p:tav tm="100000">
                                          <p:val>
                                            <p:strVal val="#ppt_h"/>
                                          </p:val>
                                        </p:tav>
                                      </p:tavLst>
                                    </p:anim>
                                  </p:childTnLst>
                                </p:cTn>
                              </p:par>
                            </p:childTnLst>
                          </p:cTn>
                        </p:par>
                        <p:par>
                          <p:cTn id="268" fill="hold">
                            <p:stCondLst>
                              <p:cond delay="29500"/>
                            </p:stCondLst>
                            <p:childTnLst>
                              <p:par>
                                <p:cTn id="269" presetID="10" presetClass="entr" presetSubtype="0" fill="hold" nodeType="afterEffect">
                                  <p:stCondLst>
                                    <p:cond delay="0"/>
                                  </p:stCondLst>
                                  <p:childTnLst>
                                    <p:set>
                                      <p:cBhvr>
                                        <p:cTn id="270" dur="1" fill="hold">
                                          <p:stCondLst>
                                            <p:cond delay="0"/>
                                          </p:stCondLst>
                                        </p:cTn>
                                        <p:tgtEl>
                                          <p:spTgt spid="705">
                                            <p:txEl>
                                              <p:pRg st="0" end="0"/>
                                            </p:txEl>
                                          </p:spTgt>
                                        </p:tgtEl>
                                        <p:attrNameLst>
                                          <p:attrName>style.visibility</p:attrName>
                                        </p:attrNameLst>
                                      </p:cBhvr>
                                      <p:to>
                                        <p:strVal val="visible"/>
                                      </p:to>
                                    </p:set>
                                    <p:animEffect transition="in" filter="fade">
                                      <p:cBhvr>
                                        <p:cTn id="271" dur="500"/>
                                        <p:tgtEl>
                                          <p:spTgt spid="705">
                                            <p:txEl>
                                              <p:pRg st="0" end="0"/>
                                            </p:txEl>
                                          </p:spTgt>
                                        </p:tgtEl>
                                      </p:cBhvr>
                                    </p:animEffect>
                                  </p:childTnLst>
                                </p:cTn>
                              </p:par>
                            </p:childTnLst>
                          </p:cTn>
                        </p:par>
                        <p:par>
                          <p:cTn id="272" fill="hold">
                            <p:stCondLst>
                              <p:cond delay="30000"/>
                            </p:stCondLst>
                            <p:childTnLst>
                              <p:par>
                                <p:cTn id="273" presetID="10" presetClass="entr" presetSubtype="0" fill="hold" nodeType="afterEffect">
                                  <p:stCondLst>
                                    <p:cond delay="0"/>
                                  </p:stCondLst>
                                  <p:childTnLst>
                                    <p:set>
                                      <p:cBhvr>
                                        <p:cTn id="274" dur="1" fill="hold">
                                          <p:stCondLst>
                                            <p:cond delay="0"/>
                                          </p:stCondLst>
                                        </p:cTn>
                                        <p:tgtEl>
                                          <p:spTgt spid="705">
                                            <p:txEl>
                                              <p:pRg st="1" end="1"/>
                                            </p:txEl>
                                          </p:spTgt>
                                        </p:tgtEl>
                                        <p:attrNameLst>
                                          <p:attrName>style.visibility</p:attrName>
                                        </p:attrNameLst>
                                      </p:cBhvr>
                                      <p:to>
                                        <p:strVal val="visible"/>
                                      </p:to>
                                    </p:set>
                                    <p:animEffect transition="in" filter="fade">
                                      <p:cBhvr>
                                        <p:cTn id="275" dur="500"/>
                                        <p:tgtEl>
                                          <p:spTgt spid="705">
                                            <p:txEl>
                                              <p:pRg st="1" end="1"/>
                                            </p:txEl>
                                          </p:spTgt>
                                        </p:tgtEl>
                                      </p:cBhvr>
                                    </p:animEffect>
                                  </p:childTnLst>
                                </p:cTn>
                              </p:par>
                            </p:childTnLst>
                          </p:cTn>
                        </p:par>
                        <p:par>
                          <p:cTn id="276" fill="hold">
                            <p:stCondLst>
                              <p:cond delay="30500"/>
                            </p:stCondLst>
                            <p:childTnLst>
                              <p:par>
                                <p:cTn id="277" presetID="10" presetClass="entr" presetSubtype="0" fill="hold" nodeType="afterEffect">
                                  <p:stCondLst>
                                    <p:cond delay="0"/>
                                  </p:stCondLst>
                                  <p:childTnLst>
                                    <p:set>
                                      <p:cBhvr>
                                        <p:cTn id="278" dur="1" fill="hold">
                                          <p:stCondLst>
                                            <p:cond delay="0"/>
                                          </p:stCondLst>
                                        </p:cTn>
                                        <p:tgtEl>
                                          <p:spTgt spid="705">
                                            <p:txEl>
                                              <p:pRg st="2" end="2"/>
                                            </p:txEl>
                                          </p:spTgt>
                                        </p:tgtEl>
                                        <p:attrNameLst>
                                          <p:attrName>style.visibility</p:attrName>
                                        </p:attrNameLst>
                                      </p:cBhvr>
                                      <p:to>
                                        <p:strVal val="visible"/>
                                      </p:to>
                                    </p:set>
                                    <p:animEffect transition="in" filter="fade">
                                      <p:cBhvr>
                                        <p:cTn id="279" dur="500"/>
                                        <p:tgtEl>
                                          <p:spTgt spid="705">
                                            <p:txEl>
                                              <p:pRg st="2" end="2"/>
                                            </p:txEl>
                                          </p:spTgt>
                                        </p:tgtEl>
                                      </p:cBhvr>
                                    </p:animEffect>
                                  </p:childTnLst>
                                </p:cTn>
                              </p:par>
                            </p:childTnLst>
                          </p:cTn>
                        </p:par>
                        <p:par>
                          <p:cTn id="280" fill="hold">
                            <p:stCondLst>
                              <p:cond delay="31000"/>
                            </p:stCondLst>
                            <p:childTnLst>
                              <p:par>
                                <p:cTn id="281" presetID="10" presetClass="entr" presetSubtype="0" fill="hold" nodeType="afterEffect">
                                  <p:stCondLst>
                                    <p:cond delay="0"/>
                                  </p:stCondLst>
                                  <p:childTnLst>
                                    <p:set>
                                      <p:cBhvr>
                                        <p:cTn id="282" dur="1" fill="hold">
                                          <p:stCondLst>
                                            <p:cond delay="0"/>
                                          </p:stCondLst>
                                        </p:cTn>
                                        <p:tgtEl>
                                          <p:spTgt spid="705">
                                            <p:txEl>
                                              <p:pRg st="3" end="3"/>
                                            </p:txEl>
                                          </p:spTgt>
                                        </p:tgtEl>
                                        <p:attrNameLst>
                                          <p:attrName>style.visibility</p:attrName>
                                        </p:attrNameLst>
                                      </p:cBhvr>
                                      <p:to>
                                        <p:strVal val="visible"/>
                                      </p:to>
                                    </p:set>
                                    <p:animEffect transition="in" filter="fade">
                                      <p:cBhvr>
                                        <p:cTn id="283" dur="500"/>
                                        <p:tgtEl>
                                          <p:spTgt spid="705">
                                            <p:txEl>
                                              <p:pRg st="3" end="3"/>
                                            </p:txEl>
                                          </p:spTgt>
                                        </p:tgtEl>
                                      </p:cBhvr>
                                    </p:animEffect>
                                  </p:childTnLst>
                                </p:cTn>
                              </p:par>
                            </p:childTnLst>
                          </p:cTn>
                        </p:par>
                        <p:par>
                          <p:cTn id="284" fill="hold">
                            <p:stCondLst>
                              <p:cond delay="31500"/>
                            </p:stCondLst>
                            <p:childTnLst>
                              <p:par>
                                <p:cTn id="285" presetID="10" presetClass="entr" presetSubtype="0" fill="hold" nodeType="afterEffect">
                                  <p:stCondLst>
                                    <p:cond delay="0"/>
                                  </p:stCondLst>
                                  <p:childTnLst>
                                    <p:set>
                                      <p:cBhvr>
                                        <p:cTn id="286" dur="1" fill="hold">
                                          <p:stCondLst>
                                            <p:cond delay="0"/>
                                          </p:stCondLst>
                                        </p:cTn>
                                        <p:tgtEl>
                                          <p:spTgt spid="705">
                                            <p:txEl>
                                              <p:pRg st="4" end="4"/>
                                            </p:txEl>
                                          </p:spTgt>
                                        </p:tgtEl>
                                        <p:attrNameLst>
                                          <p:attrName>style.visibility</p:attrName>
                                        </p:attrNameLst>
                                      </p:cBhvr>
                                      <p:to>
                                        <p:strVal val="visible"/>
                                      </p:to>
                                    </p:set>
                                    <p:animEffect transition="in" filter="fade">
                                      <p:cBhvr>
                                        <p:cTn id="287" dur="500"/>
                                        <p:tgtEl>
                                          <p:spTgt spid="705">
                                            <p:txEl>
                                              <p:pRg st="4" end="4"/>
                                            </p:txEl>
                                          </p:spTgt>
                                        </p:tgtEl>
                                      </p:cBhvr>
                                    </p:animEffect>
                                  </p:childTnLst>
                                </p:cTn>
                              </p:par>
                            </p:childTnLst>
                          </p:cTn>
                        </p:par>
                        <p:par>
                          <p:cTn id="288" fill="hold">
                            <p:stCondLst>
                              <p:cond delay="32000"/>
                            </p:stCondLst>
                            <p:childTnLst>
                              <p:par>
                                <p:cTn id="289" presetID="10" presetClass="entr" presetSubtype="0" fill="hold" nodeType="afterEffect">
                                  <p:stCondLst>
                                    <p:cond delay="0"/>
                                  </p:stCondLst>
                                  <p:childTnLst>
                                    <p:set>
                                      <p:cBhvr>
                                        <p:cTn id="290" dur="1" fill="hold">
                                          <p:stCondLst>
                                            <p:cond delay="0"/>
                                          </p:stCondLst>
                                        </p:cTn>
                                        <p:tgtEl>
                                          <p:spTgt spid="705">
                                            <p:txEl>
                                              <p:pRg st="5" end="5"/>
                                            </p:txEl>
                                          </p:spTgt>
                                        </p:tgtEl>
                                        <p:attrNameLst>
                                          <p:attrName>style.visibility</p:attrName>
                                        </p:attrNameLst>
                                      </p:cBhvr>
                                      <p:to>
                                        <p:strVal val="visible"/>
                                      </p:to>
                                    </p:set>
                                    <p:animEffect transition="in" filter="fade">
                                      <p:cBhvr>
                                        <p:cTn id="291" dur="500"/>
                                        <p:tgtEl>
                                          <p:spTgt spid="705">
                                            <p:txEl>
                                              <p:pRg st="5" end="5"/>
                                            </p:txEl>
                                          </p:spTgt>
                                        </p:tgtEl>
                                      </p:cBhvr>
                                    </p:animEffect>
                                  </p:childTnLst>
                                </p:cTn>
                              </p:par>
                            </p:childTnLst>
                          </p:cTn>
                        </p:par>
                        <p:par>
                          <p:cTn id="292" fill="hold">
                            <p:stCondLst>
                              <p:cond delay="32500"/>
                            </p:stCondLst>
                            <p:childTnLst>
                              <p:par>
                                <p:cTn id="293" presetID="10" presetClass="entr" presetSubtype="0" fill="hold" nodeType="afterEffect">
                                  <p:stCondLst>
                                    <p:cond delay="0"/>
                                  </p:stCondLst>
                                  <p:childTnLst>
                                    <p:set>
                                      <p:cBhvr>
                                        <p:cTn id="294" dur="1" fill="hold">
                                          <p:stCondLst>
                                            <p:cond delay="0"/>
                                          </p:stCondLst>
                                        </p:cTn>
                                        <p:tgtEl>
                                          <p:spTgt spid="705">
                                            <p:txEl>
                                              <p:pRg st="6" end="6"/>
                                            </p:txEl>
                                          </p:spTgt>
                                        </p:tgtEl>
                                        <p:attrNameLst>
                                          <p:attrName>style.visibility</p:attrName>
                                        </p:attrNameLst>
                                      </p:cBhvr>
                                      <p:to>
                                        <p:strVal val="visible"/>
                                      </p:to>
                                    </p:set>
                                    <p:animEffect transition="in" filter="fade">
                                      <p:cBhvr>
                                        <p:cTn id="295" dur="500"/>
                                        <p:tgtEl>
                                          <p:spTgt spid="705">
                                            <p:txEl>
                                              <p:pRg st="6" end="6"/>
                                            </p:txEl>
                                          </p:spTgt>
                                        </p:tgtEl>
                                      </p:cBhvr>
                                    </p:animEffect>
                                  </p:childTnLst>
                                </p:cTn>
                              </p:par>
                            </p:childTnLst>
                          </p:cTn>
                        </p:par>
                        <p:par>
                          <p:cTn id="296" fill="hold">
                            <p:stCondLst>
                              <p:cond delay="33000"/>
                            </p:stCondLst>
                            <p:childTnLst>
                              <p:par>
                                <p:cTn id="297" presetID="10" presetClass="entr" presetSubtype="0" fill="hold" nodeType="afterEffect">
                                  <p:stCondLst>
                                    <p:cond delay="0"/>
                                  </p:stCondLst>
                                  <p:childTnLst>
                                    <p:set>
                                      <p:cBhvr>
                                        <p:cTn id="298" dur="1" fill="hold">
                                          <p:stCondLst>
                                            <p:cond delay="0"/>
                                          </p:stCondLst>
                                        </p:cTn>
                                        <p:tgtEl>
                                          <p:spTgt spid="705">
                                            <p:txEl>
                                              <p:pRg st="7" end="7"/>
                                            </p:txEl>
                                          </p:spTgt>
                                        </p:tgtEl>
                                        <p:attrNameLst>
                                          <p:attrName>style.visibility</p:attrName>
                                        </p:attrNameLst>
                                      </p:cBhvr>
                                      <p:to>
                                        <p:strVal val="visible"/>
                                      </p:to>
                                    </p:set>
                                    <p:animEffect transition="in" filter="fade">
                                      <p:cBhvr>
                                        <p:cTn id="299" dur="500"/>
                                        <p:tgtEl>
                                          <p:spTgt spid="705">
                                            <p:txEl>
                                              <p:pRg st="7" end="7"/>
                                            </p:txEl>
                                          </p:spTgt>
                                        </p:tgtEl>
                                      </p:cBhvr>
                                    </p:animEffect>
                                  </p:childTnLst>
                                </p:cTn>
                              </p:par>
                            </p:childTnLst>
                          </p:cTn>
                        </p:par>
                        <p:par>
                          <p:cTn id="300" fill="hold">
                            <p:stCondLst>
                              <p:cond delay="33500"/>
                            </p:stCondLst>
                            <p:childTnLst>
                              <p:par>
                                <p:cTn id="301" presetID="10" presetClass="entr" presetSubtype="0" fill="hold" nodeType="afterEffect">
                                  <p:stCondLst>
                                    <p:cond delay="0"/>
                                  </p:stCondLst>
                                  <p:childTnLst>
                                    <p:set>
                                      <p:cBhvr>
                                        <p:cTn id="302" dur="1" fill="hold">
                                          <p:stCondLst>
                                            <p:cond delay="0"/>
                                          </p:stCondLst>
                                        </p:cTn>
                                        <p:tgtEl>
                                          <p:spTgt spid="705">
                                            <p:txEl>
                                              <p:pRg st="8" end="8"/>
                                            </p:txEl>
                                          </p:spTgt>
                                        </p:tgtEl>
                                        <p:attrNameLst>
                                          <p:attrName>style.visibility</p:attrName>
                                        </p:attrNameLst>
                                      </p:cBhvr>
                                      <p:to>
                                        <p:strVal val="visible"/>
                                      </p:to>
                                    </p:set>
                                    <p:animEffect transition="in" filter="fade">
                                      <p:cBhvr>
                                        <p:cTn id="303" dur="500"/>
                                        <p:tgtEl>
                                          <p:spTgt spid="705">
                                            <p:txEl>
                                              <p:pRg st="8" end="8"/>
                                            </p:txEl>
                                          </p:spTgt>
                                        </p:tgtEl>
                                      </p:cBhvr>
                                    </p:animEffect>
                                  </p:childTnLst>
                                </p:cTn>
                              </p:par>
                            </p:childTnLst>
                          </p:cTn>
                        </p:par>
                        <p:par>
                          <p:cTn id="304" fill="hold">
                            <p:stCondLst>
                              <p:cond delay="34000"/>
                            </p:stCondLst>
                            <p:childTnLst>
                              <p:par>
                                <p:cTn id="305" presetID="10" presetClass="entr" presetSubtype="0" fill="hold" nodeType="afterEffect">
                                  <p:stCondLst>
                                    <p:cond delay="0"/>
                                  </p:stCondLst>
                                  <p:childTnLst>
                                    <p:set>
                                      <p:cBhvr>
                                        <p:cTn id="306" dur="1" fill="hold">
                                          <p:stCondLst>
                                            <p:cond delay="0"/>
                                          </p:stCondLst>
                                        </p:cTn>
                                        <p:tgtEl>
                                          <p:spTgt spid="706">
                                            <p:txEl>
                                              <p:pRg st="0" end="0"/>
                                            </p:txEl>
                                          </p:spTgt>
                                        </p:tgtEl>
                                        <p:attrNameLst>
                                          <p:attrName>style.visibility</p:attrName>
                                        </p:attrNameLst>
                                      </p:cBhvr>
                                      <p:to>
                                        <p:strVal val="visible"/>
                                      </p:to>
                                    </p:set>
                                    <p:animEffect transition="in" filter="fade">
                                      <p:cBhvr>
                                        <p:cTn id="307" dur="500"/>
                                        <p:tgtEl>
                                          <p:spTgt spid="706">
                                            <p:txEl>
                                              <p:pRg st="0" end="0"/>
                                            </p:txEl>
                                          </p:spTgt>
                                        </p:tgtEl>
                                      </p:cBhvr>
                                    </p:animEffect>
                                  </p:childTnLst>
                                </p:cTn>
                              </p:par>
                            </p:childTnLst>
                          </p:cTn>
                        </p:par>
                        <p:par>
                          <p:cTn id="308" fill="hold">
                            <p:stCondLst>
                              <p:cond delay="34500"/>
                            </p:stCondLst>
                            <p:childTnLst>
                              <p:par>
                                <p:cTn id="309" presetID="10" presetClass="entr" presetSubtype="0" fill="hold" nodeType="afterEffect">
                                  <p:stCondLst>
                                    <p:cond delay="0"/>
                                  </p:stCondLst>
                                  <p:childTnLst>
                                    <p:set>
                                      <p:cBhvr>
                                        <p:cTn id="310" dur="1" fill="hold">
                                          <p:stCondLst>
                                            <p:cond delay="0"/>
                                          </p:stCondLst>
                                        </p:cTn>
                                        <p:tgtEl>
                                          <p:spTgt spid="706">
                                            <p:txEl>
                                              <p:pRg st="1" end="1"/>
                                            </p:txEl>
                                          </p:spTgt>
                                        </p:tgtEl>
                                        <p:attrNameLst>
                                          <p:attrName>style.visibility</p:attrName>
                                        </p:attrNameLst>
                                      </p:cBhvr>
                                      <p:to>
                                        <p:strVal val="visible"/>
                                      </p:to>
                                    </p:set>
                                    <p:animEffect transition="in" filter="fade">
                                      <p:cBhvr>
                                        <p:cTn id="311" dur="500"/>
                                        <p:tgtEl>
                                          <p:spTgt spid="706">
                                            <p:txEl>
                                              <p:pRg st="1" end="1"/>
                                            </p:txEl>
                                          </p:spTgt>
                                        </p:tgtEl>
                                      </p:cBhvr>
                                    </p:animEffect>
                                  </p:childTnLst>
                                </p:cTn>
                              </p:par>
                            </p:childTnLst>
                          </p:cTn>
                        </p:par>
                        <p:par>
                          <p:cTn id="312" fill="hold">
                            <p:stCondLst>
                              <p:cond delay="35000"/>
                            </p:stCondLst>
                            <p:childTnLst>
                              <p:par>
                                <p:cTn id="313" presetID="10" presetClass="entr" presetSubtype="0" fill="hold" nodeType="afterEffect">
                                  <p:stCondLst>
                                    <p:cond delay="0"/>
                                  </p:stCondLst>
                                  <p:childTnLst>
                                    <p:set>
                                      <p:cBhvr>
                                        <p:cTn id="314" dur="1" fill="hold">
                                          <p:stCondLst>
                                            <p:cond delay="0"/>
                                          </p:stCondLst>
                                        </p:cTn>
                                        <p:tgtEl>
                                          <p:spTgt spid="706">
                                            <p:txEl>
                                              <p:pRg st="2" end="2"/>
                                            </p:txEl>
                                          </p:spTgt>
                                        </p:tgtEl>
                                        <p:attrNameLst>
                                          <p:attrName>style.visibility</p:attrName>
                                        </p:attrNameLst>
                                      </p:cBhvr>
                                      <p:to>
                                        <p:strVal val="visible"/>
                                      </p:to>
                                    </p:set>
                                    <p:animEffect transition="in" filter="fade">
                                      <p:cBhvr>
                                        <p:cTn id="315" dur="500"/>
                                        <p:tgtEl>
                                          <p:spTgt spid="706">
                                            <p:txEl>
                                              <p:pRg st="2" end="2"/>
                                            </p:txEl>
                                          </p:spTgt>
                                        </p:tgtEl>
                                      </p:cBhvr>
                                    </p:animEffect>
                                  </p:childTnLst>
                                </p:cTn>
                              </p:par>
                            </p:childTnLst>
                          </p:cTn>
                        </p:par>
                        <p:par>
                          <p:cTn id="316" fill="hold">
                            <p:stCondLst>
                              <p:cond delay="35500"/>
                            </p:stCondLst>
                            <p:childTnLst>
                              <p:par>
                                <p:cTn id="317" presetID="10" presetClass="entr" presetSubtype="0" fill="hold" nodeType="afterEffect">
                                  <p:stCondLst>
                                    <p:cond delay="0"/>
                                  </p:stCondLst>
                                  <p:childTnLst>
                                    <p:set>
                                      <p:cBhvr>
                                        <p:cTn id="318" dur="1" fill="hold">
                                          <p:stCondLst>
                                            <p:cond delay="0"/>
                                          </p:stCondLst>
                                        </p:cTn>
                                        <p:tgtEl>
                                          <p:spTgt spid="706">
                                            <p:txEl>
                                              <p:pRg st="3" end="3"/>
                                            </p:txEl>
                                          </p:spTgt>
                                        </p:tgtEl>
                                        <p:attrNameLst>
                                          <p:attrName>style.visibility</p:attrName>
                                        </p:attrNameLst>
                                      </p:cBhvr>
                                      <p:to>
                                        <p:strVal val="visible"/>
                                      </p:to>
                                    </p:set>
                                    <p:animEffect transition="in" filter="fade">
                                      <p:cBhvr>
                                        <p:cTn id="319" dur="500"/>
                                        <p:tgtEl>
                                          <p:spTgt spid="706">
                                            <p:txEl>
                                              <p:pRg st="3" end="3"/>
                                            </p:txEl>
                                          </p:spTgt>
                                        </p:tgtEl>
                                      </p:cBhvr>
                                    </p:animEffect>
                                  </p:childTnLst>
                                </p:cTn>
                              </p:par>
                            </p:childTnLst>
                          </p:cTn>
                        </p:par>
                        <p:par>
                          <p:cTn id="320" fill="hold">
                            <p:stCondLst>
                              <p:cond delay="36000"/>
                            </p:stCondLst>
                            <p:childTnLst>
                              <p:par>
                                <p:cTn id="321" presetID="10" presetClass="entr" presetSubtype="0" fill="hold" nodeType="afterEffect">
                                  <p:stCondLst>
                                    <p:cond delay="0"/>
                                  </p:stCondLst>
                                  <p:childTnLst>
                                    <p:set>
                                      <p:cBhvr>
                                        <p:cTn id="322" dur="1" fill="hold">
                                          <p:stCondLst>
                                            <p:cond delay="0"/>
                                          </p:stCondLst>
                                        </p:cTn>
                                        <p:tgtEl>
                                          <p:spTgt spid="706">
                                            <p:txEl>
                                              <p:pRg st="4" end="4"/>
                                            </p:txEl>
                                          </p:spTgt>
                                        </p:tgtEl>
                                        <p:attrNameLst>
                                          <p:attrName>style.visibility</p:attrName>
                                        </p:attrNameLst>
                                      </p:cBhvr>
                                      <p:to>
                                        <p:strVal val="visible"/>
                                      </p:to>
                                    </p:set>
                                    <p:animEffect transition="in" filter="fade">
                                      <p:cBhvr>
                                        <p:cTn id="323" dur="500"/>
                                        <p:tgtEl>
                                          <p:spTgt spid="706">
                                            <p:txEl>
                                              <p:pRg st="4" end="4"/>
                                            </p:txEl>
                                          </p:spTgt>
                                        </p:tgtEl>
                                      </p:cBhvr>
                                    </p:animEffect>
                                  </p:childTnLst>
                                </p:cTn>
                              </p:par>
                            </p:childTnLst>
                          </p:cTn>
                        </p:par>
                        <p:par>
                          <p:cTn id="324" fill="hold">
                            <p:stCondLst>
                              <p:cond delay="36500"/>
                            </p:stCondLst>
                            <p:childTnLst>
                              <p:par>
                                <p:cTn id="325" presetID="10" presetClass="entr" presetSubtype="0" fill="hold" nodeType="afterEffect">
                                  <p:stCondLst>
                                    <p:cond delay="0"/>
                                  </p:stCondLst>
                                  <p:childTnLst>
                                    <p:set>
                                      <p:cBhvr>
                                        <p:cTn id="326" dur="1" fill="hold">
                                          <p:stCondLst>
                                            <p:cond delay="0"/>
                                          </p:stCondLst>
                                        </p:cTn>
                                        <p:tgtEl>
                                          <p:spTgt spid="706">
                                            <p:txEl>
                                              <p:pRg st="5" end="5"/>
                                            </p:txEl>
                                          </p:spTgt>
                                        </p:tgtEl>
                                        <p:attrNameLst>
                                          <p:attrName>style.visibility</p:attrName>
                                        </p:attrNameLst>
                                      </p:cBhvr>
                                      <p:to>
                                        <p:strVal val="visible"/>
                                      </p:to>
                                    </p:set>
                                    <p:animEffect transition="in" filter="fade">
                                      <p:cBhvr>
                                        <p:cTn id="327" dur="500"/>
                                        <p:tgtEl>
                                          <p:spTgt spid="706">
                                            <p:txEl>
                                              <p:pRg st="5" end="5"/>
                                            </p:txEl>
                                          </p:spTgt>
                                        </p:tgtEl>
                                      </p:cBhvr>
                                    </p:animEffect>
                                  </p:childTnLst>
                                </p:cTn>
                              </p:par>
                            </p:childTnLst>
                          </p:cTn>
                        </p:par>
                        <p:par>
                          <p:cTn id="328" fill="hold">
                            <p:stCondLst>
                              <p:cond delay="37000"/>
                            </p:stCondLst>
                            <p:childTnLst>
                              <p:par>
                                <p:cTn id="329" presetID="10" presetClass="entr" presetSubtype="0" fill="hold" nodeType="afterEffect">
                                  <p:stCondLst>
                                    <p:cond delay="0"/>
                                  </p:stCondLst>
                                  <p:childTnLst>
                                    <p:set>
                                      <p:cBhvr>
                                        <p:cTn id="330" dur="1" fill="hold">
                                          <p:stCondLst>
                                            <p:cond delay="0"/>
                                          </p:stCondLst>
                                        </p:cTn>
                                        <p:tgtEl>
                                          <p:spTgt spid="706">
                                            <p:txEl>
                                              <p:pRg st="6" end="6"/>
                                            </p:txEl>
                                          </p:spTgt>
                                        </p:tgtEl>
                                        <p:attrNameLst>
                                          <p:attrName>style.visibility</p:attrName>
                                        </p:attrNameLst>
                                      </p:cBhvr>
                                      <p:to>
                                        <p:strVal val="visible"/>
                                      </p:to>
                                    </p:set>
                                    <p:animEffect transition="in" filter="fade">
                                      <p:cBhvr>
                                        <p:cTn id="331" dur="500"/>
                                        <p:tgtEl>
                                          <p:spTgt spid="706">
                                            <p:txEl>
                                              <p:pRg st="6" end="6"/>
                                            </p:txEl>
                                          </p:spTgt>
                                        </p:tgtEl>
                                      </p:cBhvr>
                                    </p:animEffect>
                                  </p:childTnLst>
                                </p:cTn>
                              </p:par>
                            </p:childTnLst>
                          </p:cTn>
                        </p:par>
                        <p:par>
                          <p:cTn id="332" fill="hold">
                            <p:stCondLst>
                              <p:cond delay="37500"/>
                            </p:stCondLst>
                            <p:childTnLst>
                              <p:par>
                                <p:cTn id="333" presetID="10" presetClass="entr" presetSubtype="0" fill="hold" nodeType="afterEffect">
                                  <p:stCondLst>
                                    <p:cond delay="0"/>
                                  </p:stCondLst>
                                  <p:childTnLst>
                                    <p:set>
                                      <p:cBhvr>
                                        <p:cTn id="334" dur="1" fill="hold">
                                          <p:stCondLst>
                                            <p:cond delay="0"/>
                                          </p:stCondLst>
                                        </p:cTn>
                                        <p:tgtEl>
                                          <p:spTgt spid="706">
                                            <p:txEl>
                                              <p:pRg st="7" end="7"/>
                                            </p:txEl>
                                          </p:spTgt>
                                        </p:tgtEl>
                                        <p:attrNameLst>
                                          <p:attrName>style.visibility</p:attrName>
                                        </p:attrNameLst>
                                      </p:cBhvr>
                                      <p:to>
                                        <p:strVal val="visible"/>
                                      </p:to>
                                    </p:set>
                                    <p:animEffect transition="in" filter="fade">
                                      <p:cBhvr>
                                        <p:cTn id="335" dur="500"/>
                                        <p:tgtEl>
                                          <p:spTgt spid="706">
                                            <p:txEl>
                                              <p:pRg st="7" end="7"/>
                                            </p:txEl>
                                          </p:spTgt>
                                        </p:tgtEl>
                                      </p:cBhvr>
                                    </p:animEffect>
                                  </p:childTnLst>
                                </p:cTn>
                              </p:par>
                            </p:childTnLst>
                          </p:cTn>
                        </p:par>
                        <p:par>
                          <p:cTn id="336" fill="hold">
                            <p:stCondLst>
                              <p:cond delay="38000"/>
                            </p:stCondLst>
                            <p:childTnLst>
                              <p:par>
                                <p:cTn id="337" presetID="10" presetClass="entr" presetSubtype="0" fill="hold" nodeType="afterEffect">
                                  <p:stCondLst>
                                    <p:cond delay="0"/>
                                  </p:stCondLst>
                                  <p:childTnLst>
                                    <p:set>
                                      <p:cBhvr>
                                        <p:cTn id="338" dur="1" fill="hold">
                                          <p:stCondLst>
                                            <p:cond delay="0"/>
                                          </p:stCondLst>
                                        </p:cTn>
                                        <p:tgtEl>
                                          <p:spTgt spid="706">
                                            <p:txEl>
                                              <p:pRg st="8" end="8"/>
                                            </p:txEl>
                                          </p:spTgt>
                                        </p:tgtEl>
                                        <p:attrNameLst>
                                          <p:attrName>style.visibility</p:attrName>
                                        </p:attrNameLst>
                                      </p:cBhvr>
                                      <p:to>
                                        <p:strVal val="visible"/>
                                      </p:to>
                                    </p:set>
                                    <p:animEffect transition="in" filter="fade">
                                      <p:cBhvr>
                                        <p:cTn id="339" dur="500"/>
                                        <p:tgtEl>
                                          <p:spTgt spid="706">
                                            <p:txEl>
                                              <p:pRg st="8" end="8"/>
                                            </p:txEl>
                                          </p:spTgt>
                                        </p:tgtEl>
                                      </p:cBhvr>
                                    </p:animEffect>
                                  </p:childTnLst>
                                </p:cTn>
                              </p:par>
                            </p:childTnLst>
                          </p:cTn>
                        </p:par>
                        <p:par>
                          <p:cTn id="340" fill="hold">
                            <p:stCondLst>
                              <p:cond delay="38500"/>
                            </p:stCondLst>
                            <p:childTnLst>
                              <p:par>
                                <p:cTn id="341" presetID="23" presetClass="entr" presetSubtype="16" fill="hold" nodeType="afterEffect">
                                  <p:stCondLst>
                                    <p:cond delay="0"/>
                                  </p:stCondLst>
                                  <p:childTnLst>
                                    <p:set>
                                      <p:cBhvr>
                                        <p:cTn id="342" dur="1" fill="hold">
                                          <p:stCondLst>
                                            <p:cond delay="0"/>
                                          </p:stCondLst>
                                        </p:cTn>
                                        <p:tgtEl>
                                          <p:spTgt spid="707"/>
                                        </p:tgtEl>
                                        <p:attrNameLst>
                                          <p:attrName>style.visibility</p:attrName>
                                        </p:attrNameLst>
                                      </p:cBhvr>
                                      <p:to>
                                        <p:strVal val="visible"/>
                                      </p:to>
                                    </p:set>
                                    <p:anim calcmode="lin" valueType="num">
                                      <p:cBhvr additive="base">
                                        <p:cTn id="343" dur="500"/>
                                        <p:tgtEl>
                                          <p:spTgt spid="707"/>
                                        </p:tgtEl>
                                        <p:attrNameLst>
                                          <p:attrName>ppt_w</p:attrName>
                                        </p:attrNameLst>
                                      </p:cBhvr>
                                      <p:tavLst>
                                        <p:tav tm="0">
                                          <p:val>
                                            <p:strVal val="0"/>
                                          </p:val>
                                        </p:tav>
                                        <p:tav tm="100000">
                                          <p:val>
                                            <p:strVal val="#ppt_w"/>
                                          </p:val>
                                        </p:tav>
                                      </p:tavLst>
                                    </p:anim>
                                    <p:anim calcmode="lin" valueType="num">
                                      <p:cBhvr additive="base">
                                        <p:cTn id="344" dur="500"/>
                                        <p:tgtEl>
                                          <p:spTgt spid="707"/>
                                        </p:tgtEl>
                                        <p:attrNameLst>
                                          <p:attrName>ppt_h</p:attrName>
                                        </p:attrNameLst>
                                      </p:cBhvr>
                                      <p:tavLst>
                                        <p:tav tm="0">
                                          <p:val>
                                            <p:strVal val="0"/>
                                          </p:val>
                                        </p:tav>
                                        <p:tav tm="100000">
                                          <p:val>
                                            <p:strVal val="#ppt_h"/>
                                          </p:val>
                                        </p:tav>
                                      </p:tavLst>
                                    </p:anim>
                                  </p:childTnLst>
                                </p:cTn>
                              </p:par>
                            </p:childTnLst>
                          </p:cTn>
                        </p:par>
                        <p:par>
                          <p:cTn id="345" fill="hold">
                            <p:stCondLst>
                              <p:cond delay="39000"/>
                            </p:stCondLst>
                            <p:childTnLst>
                              <p:par>
                                <p:cTn id="346" presetID="10" presetClass="entr" presetSubtype="0" fill="hold" nodeType="afterEffect">
                                  <p:stCondLst>
                                    <p:cond delay="0"/>
                                  </p:stCondLst>
                                  <p:childTnLst>
                                    <p:set>
                                      <p:cBhvr>
                                        <p:cTn id="347" dur="1" fill="hold">
                                          <p:stCondLst>
                                            <p:cond delay="0"/>
                                          </p:stCondLst>
                                        </p:cTn>
                                        <p:tgtEl>
                                          <p:spTgt spid="708">
                                            <p:txEl>
                                              <p:pRg st="0" end="0"/>
                                            </p:txEl>
                                          </p:spTgt>
                                        </p:tgtEl>
                                        <p:attrNameLst>
                                          <p:attrName>style.visibility</p:attrName>
                                        </p:attrNameLst>
                                      </p:cBhvr>
                                      <p:to>
                                        <p:strVal val="visible"/>
                                      </p:to>
                                    </p:set>
                                    <p:animEffect transition="in" filter="fade">
                                      <p:cBhvr>
                                        <p:cTn id="348" dur="500"/>
                                        <p:tgtEl>
                                          <p:spTgt spid="708">
                                            <p:txEl>
                                              <p:pRg st="0" end="0"/>
                                            </p:txEl>
                                          </p:spTgt>
                                        </p:tgtEl>
                                      </p:cBhvr>
                                    </p:animEffect>
                                  </p:childTnLst>
                                </p:cTn>
                              </p:par>
                            </p:childTnLst>
                          </p:cTn>
                        </p:par>
                        <p:par>
                          <p:cTn id="349" fill="hold">
                            <p:stCondLst>
                              <p:cond delay="39500"/>
                            </p:stCondLst>
                            <p:childTnLst>
                              <p:par>
                                <p:cTn id="350" presetID="10" presetClass="entr" presetSubtype="0" fill="hold" nodeType="afterEffect">
                                  <p:stCondLst>
                                    <p:cond delay="0"/>
                                  </p:stCondLst>
                                  <p:childTnLst>
                                    <p:set>
                                      <p:cBhvr>
                                        <p:cTn id="351" dur="1" fill="hold">
                                          <p:stCondLst>
                                            <p:cond delay="0"/>
                                          </p:stCondLst>
                                        </p:cTn>
                                        <p:tgtEl>
                                          <p:spTgt spid="708">
                                            <p:txEl>
                                              <p:pRg st="1" end="1"/>
                                            </p:txEl>
                                          </p:spTgt>
                                        </p:tgtEl>
                                        <p:attrNameLst>
                                          <p:attrName>style.visibility</p:attrName>
                                        </p:attrNameLst>
                                      </p:cBhvr>
                                      <p:to>
                                        <p:strVal val="visible"/>
                                      </p:to>
                                    </p:set>
                                    <p:animEffect transition="in" filter="fade">
                                      <p:cBhvr>
                                        <p:cTn id="352" dur="500"/>
                                        <p:tgtEl>
                                          <p:spTgt spid="708">
                                            <p:txEl>
                                              <p:pRg st="1" end="1"/>
                                            </p:txEl>
                                          </p:spTgt>
                                        </p:tgtEl>
                                      </p:cBhvr>
                                    </p:animEffect>
                                  </p:childTnLst>
                                </p:cTn>
                              </p:par>
                            </p:childTnLst>
                          </p:cTn>
                        </p:par>
                        <p:par>
                          <p:cTn id="353" fill="hold">
                            <p:stCondLst>
                              <p:cond delay="40000"/>
                            </p:stCondLst>
                            <p:childTnLst>
                              <p:par>
                                <p:cTn id="354" presetID="10" presetClass="entr" presetSubtype="0" fill="hold" nodeType="afterEffect">
                                  <p:stCondLst>
                                    <p:cond delay="0"/>
                                  </p:stCondLst>
                                  <p:childTnLst>
                                    <p:set>
                                      <p:cBhvr>
                                        <p:cTn id="355" dur="1" fill="hold">
                                          <p:stCondLst>
                                            <p:cond delay="0"/>
                                          </p:stCondLst>
                                        </p:cTn>
                                        <p:tgtEl>
                                          <p:spTgt spid="708">
                                            <p:txEl>
                                              <p:pRg st="2" end="2"/>
                                            </p:txEl>
                                          </p:spTgt>
                                        </p:tgtEl>
                                        <p:attrNameLst>
                                          <p:attrName>style.visibility</p:attrName>
                                        </p:attrNameLst>
                                      </p:cBhvr>
                                      <p:to>
                                        <p:strVal val="visible"/>
                                      </p:to>
                                    </p:set>
                                    <p:animEffect transition="in" filter="fade">
                                      <p:cBhvr>
                                        <p:cTn id="356" dur="500"/>
                                        <p:tgtEl>
                                          <p:spTgt spid="708">
                                            <p:txEl>
                                              <p:pRg st="2" end="2"/>
                                            </p:txEl>
                                          </p:spTgt>
                                        </p:tgtEl>
                                      </p:cBhvr>
                                    </p:animEffect>
                                  </p:childTnLst>
                                </p:cTn>
                              </p:par>
                            </p:childTnLst>
                          </p:cTn>
                        </p:par>
                        <p:par>
                          <p:cTn id="357" fill="hold">
                            <p:stCondLst>
                              <p:cond delay="40500"/>
                            </p:stCondLst>
                            <p:childTnLst>
                              <p:par>
                                <p:cTn id="358" presetID="10" presetClass="entr" presetSubtype="0" fill="hold" nodeType="afterEffect">
                                  <p:stCondLst>
                                    <p:cond delay="0"/>
                                  </p:stCondLst>
                                  <p:childTnLst>
                                    <p:set>
                                      <p:cBhvr>
                                        <p:cTn id="359" dur="1" fill="hold">
                                          <p:stCondLst>
                                            <p:cond delay="0"/>
                                          </p:stCondLst>
                                        </p:cTn>
                                        <p:tgtEl>
                                          <p:spTgt spid="708">
                                            <p:txEl>
                                              <p:pRg st="3" end="3"/>
                                            </p:txEl>
                                          </p:spTgt>
                                        </p:tgtEl>
                                        <p:attrNameLst>
                                          <p:attrName>style.visibility</p:attrName>
                                        </p:attrNameLst>
                                      </p:cBhvr>
                                      <p:to>
                                        <p:strVal val="visible"/>
                                      </p:to>
                                    </p:set>
                                    <p:animEffect transition="in" filter="fade">
                                      <p:cBhvr>
                                        <p:cTn id="360" dur="500"/>
                                        <p:tgtEl>
                                          <p:spTgt spid="708">
                                            <p:txEl>
                                              <p:pRg st="3" end="3"/>
                                            </p:txEl>
                                          </p:spTgt>
                                        </p:tgtEl>
                                      </p:cBhvr>
                                    </p:animEffect>
                                  </p:childTnLst>
                                </p:cTn>
                              </p:par>
                            </p:childTnLst>
                          </p:cTn>
                        </p:par>
                        <p:par>
                          <p:cTn id="361" fill="hold">
                            <p:stCondLst>
                              <p:cond delay="41000"/>
                            </p:stCondLst>
                            <p:childTnLst>
                              <p:par>
                                <p:cTn id="362" presetID="10" presetClass="entr" presetSubtype="0" fill="hold" nodeType="afterEffect">
                                  <p:stCondLst>
                                    <p:cond delay="0"/>
                                  </p:stCondLst>
                                  <p:childTnLst>
                                    <p:set>
                                      <p:cBhvr>
                                        <p:cTn id="363" dur="1" fill="hold">
                                          <p:stCondLst>
                                            <p:cond delay="0"/>
                                          </p:stCondLst>
                                        </p:cTn>
                                        <p:tgtEl>
                                          <p:spTgt spid="708">
                                            <p:txEl>
                                              <p:pRg st="4" end="4"/>
                                            </p:txEl>
                                          </p:spTgt>
                                        </p:tgtEl>
                                        <p:attrNameLst>
                                          <p:attrName>style.visibility</p:attrName>
                                        </p:attrNameLst>
                                      </p:cBhvr>
                                      <p:to>
                                        <p:strVal val="visible"/>
                                      </p:to>
                                    </p:set>
                                    <p:animEffect transition="in" filter="fade">
                                      <p:cBhvr>
                                        <p:cTn id="364" dur="500"/>
                                        <p:tgtEl>
                                          <p:spTgt spid="708">
                                            <p:txEl>
                                              <p:pRg st="4" end="4"/>
                                            </p:txEl>
                                          </p:spTgt>
                                        </p:tgtEl>
                                      </p:cBhvr>
                                    </p:animEffect>
                                  </p:childTnLst>
                                </p:cTn>
                              </p:par>
                            </p:childTnLst>
                          </p:cTn>
                        </p:par>
                        <p:par>
                          <p:cTn id="365" fill="hold">
                            <p:stCondLst>
                              <p:cond delay="41500"/>
                            </p:stCondLst>
                            <p:childTnLst>
                              <p:par>
                                <p:cTn id="366" presetID="10" presetClass="entr" presetSubtype="0" fill="hold" nodeType="afterEffect">
                                  <p:stCondLst>
                                    <p:cond delay="0"/>
                                  </p:stCondLst>
                                  <p:childTnLst>
                                    <p:set>
                                      <p:cBhvr>
                                        <p:cTn id="367" dur="1" fill="hold">
                                          <p:stCondLst>
                                            <p:cond delay="0"/>
                                          </p:stCondLst>
                                        </p:cTn>
                                        <p:tgtEl>
                                          <p:spTgt spid="708">
                                            <p:txEl>
                                              <p:pRg st="5" end="5"/>
                                            </p:txEl>
                                          </p:spTgt>
                                        </p:tgtEl>
                                        <p:attrNameLst>
                                          <p:attrName>style.visibility</p:attrName>
                                        </p:attrNameLst>
                                      </p:cBhvr>
                                      <p:to>
                                        <p:strVal val="visible"/>
                                      </p:to>
                                    </p:set>
                                    <p:animEffect transition="in" filter="fade">
                                      <p:cBhvr>
                                        <p:cTn id="368" dur="500"/>
                                        <p:tgtEl>
                                          <p:spTgt spid="708">
                                            <p:txEl>
                                              <p:pRg st="5" end="5"/>
                                            </p:txEl>
                                          </p:spTgt>
                                        </p:tgtEl>
                                      </p:cBhvr>
                                    </p:animEffect>
                                  </p:childTnLst>
                                </p:cTn>
                              </p:par>
                            </p:childTnLst>
                          </p:cTn>
                        </p:par>
                        <p:par>
                          <p:cTn id="369" fill="hold">
                            <p:stCondLst>
                              <p:cond delay="42000"/>
                            </p:stCondLst>
                            <p:childTnLst>
                              <p:par>
                                <p:cTn id="370" presetID="10" presetClass="entr" presetSubtype="0" fill="hold" nodeType="afterEffect">
                                  <p:stCondLst>
                                    <p:cond delay="0"/>
                                  </p:stCondLst>
                                  <p:childTnLst>
                                    <p:set>
                                      <p:cBhvr>
                                        <p:cTn id="371" dur="1" fill="hold">
                                          <p:stCondLst>
                                            <p:cond delay="0"/>
                                          </p:stCondLst>
                                        </p:cTn>
                                        <p:tgtEl>
                                          <p:spTgt spid="708">
                                            <p:txEl>
                                              <p:pRg st="6" end="6"/>
                                            </p:txEl>
                                          </p:spTgt>
                                        </p:tgtEl>
                                        <p:attrNameLst>
                                          <p:attrName>style.visibility</p:attrName>
                                        </p:attrNameLst>
                                      </p:cBhvr>
                                      <p:to>
                                        <p:strVal val="visible"/>
                                      </p:to>
                                    </p:set>
                                    <p:animEffect transition="in" filter="fade">
                                      <p:cBhvr>
                                        <p:cTn id="372" dur="500"/>
                                        <p:tgtEl>
                                          <p:spTgt spid="708">
                                            <p:txEl>
                                              <p:pRg st="6" end="6"/>
                                            </p:txEl>
                                          </p:spTgt>
                                        </p:tgtEl>
                                      </p:cBhvr>
                                    </p:animEffect>
                                  </p:childTnLst>
                                </p:cTn>
                              </p:par>
                            </p:childTnLst>
                          </p:cTn>
                        </p:par>
                        <p:par>
                          <p:cTn id="373" fill="hold">
                            <p:stCondLst>
                              <p:cond delay="42500"/>
                            </p:stCondLst>
                            <p:childTnLst>
                              <p:par>
                                <p:cTn id="374" presetID="10" presetClass="entr" presetSubtype="0" fill="hold" nodeType="afterEffect">
                                  <p:stCondLst>
                                    <p:cond delay="0"/>
                                  </p:stCondLst>
                                  <p:childTnLst>
                                    <p:set>
                                      <p:cBhvr>
                                        <p:cTn id="375" dur="1" fill="hold">
                                          <p:stCondLst>
                                            <p:cond delay="0"/>
                                          </p:stCondLst>
                                        </p:cTn>
                                        <p:tgtEl>
                                          <p:spTgt spid="708">
                                            <p:txEl>
                                              <p:pRg st="7" end="7"/>
                                            </p:txEl>
                                          </p:spTgt>
                                        </p:tgtEl>
                                        <p:attrNameLst>
                                          <p:attrName>style.visibility</p:attrName>
                                        </p:attrNameLst>
                                      </p:cBhvr>
                                      <p:to>
                                        <p:strVal val="visible"/>
                                      </p:to>
                                    </p:set>
                                    <p:animEffect transition="in" filter="fade">
                                      <p:cBhvr>
                                        <p:cTn id="376" dur="500"/>
                                        <p:tgtEl>
                                          <p:spTgt spid="708">
                                            <p:txEl>
                                              <p:pRg st="7" end="7"/>
                                            </p:txEl>
                                          </p:spTgt>
                                        </p:tgtEl>
                                      </p:cBhvr>
                                    </p:animEffect>
                                  </p:childTnLst>
                                </p:cTn>
                              </p:par>
                            </p:childTnLst>
                          </p:cTn>
                        </p:par>
                        <p:par>
                          <p:cTn id="377" fill="hold">
                            <p:stCondLst>
                              <p:cond delay="43000"/>
                            </p:stCondLst>
                            <p:childTnLst>
                              <p:par>
                                <p:cTn id="378" presetID="10" presetClass="entr" presetSubtype="0" fill="hold" nodeType="afterEffect">
                                  <p:stCondLst>
                                    <p:cond delay="0"/>
                                  </p:stCondLst>
                                  <p:childTnLst>
                                    <p:set>
                                      <p:cBhvr>
                                        <p:cTn id="379" dur="1" fill="hold">
                                          <p:stCondLst>
                                            <p:cond delay="0"/>
                                          </p:stCondLst>
                                        </p:cTn>
                                        <p:tgtEl>
                                          <p:spTgt spid="708">
                                            <p:txEl>
                                              <p:pRg st="8" end="8"/>
                                            </p:txEl>
                                          </p:spTgt>
                                        </p:tgtEl>
                                        <p:attrNameLst>
                                          <p:attrName>style.visibility</p:attrName>
                                        </p:attrNameLst>
                                      </p:cBhvr>
                                      <p:to>
                                        <p:strVal val="visible"/>
                                      </p:to>
                                    </p:set>
                                    <p:animEffect transition="in" filter="fade">
                                      <p:cBhvr>
                                        <p:cTn id="380" dur="500"/>
                                        <p:tgtEl>
                                          <p:spTgt spid="708">
                                            <p:txEl>
                                              <p:pRg st="8" end="8"/>
                                            </p:txEl>
                                          </p:spTgt>
                                        </p:tgtEl>
                                      </p:cBhvr>
                                    </p:animEffect>
                                  </p:childTnLst>
                                </p:cTn>
                              </p:par>
                            </p:childTnLst>
                          </p:cTn>
                        </p:par>
                        <p:par>
                          <p:cTn id="381" fill="hold">
                            <p:stCondLst>
                              <p:cond delay="43500"/>
                            </p:stCondLst>
                            <p:childTnLst>
                              <p:par>
                                <p:cTn id="382" presetID="10" presetClass="entr" presetSubtype="0" fill="hold" nodeType="afterEffect">
                                  <p:stCondLst>
                                    <p:cond delay="0"/>
                                  </p:stCondLst>
                                  <p:childTnLst>
                                    <p:set>
                                      <p:cBhvr>
                                        <p:cTn id="383" dur="1" fill="hold">
                                          <p:stCondLst>
                                            <p:cond delay="0"/>
                                          </p:stCondLst>
                                        </p:cTn>
                                        <p:tgtEl>
                                          <p:spTgt spid="709">
                                            <p:txEl>
                                              <p:pRg st="0" end="0"/>
                                            </p:txEl>
                                          </p:spTgt>
                                        </p:tgtEl>
                                        <p:attrNameLst>
                                          <p:attrName>style.visibility</p:attrName>
                                        </p:attrNameLst>
                                      </p:cBhvr>
                                      <p:to>
                                        <p:strVal val="visible"/>
                                      </p:to>
                                    </p:set>
                                    <p:animEffect transition="in" filter="fade">
                                      <p:cBhvr>
                                        <p:cTn id="384" dur="500"/>
                                        <p:tgtEl>
                                          <p:spTgt spid="709">
                                            <p:txEl>
                                              <p:pRg st="0" end="0"/>
                                            </p:txEl>
                                          </p:spTgt>
                                        </p:tgtEl>
                                      </p:cBhvr>
                                    </p:animEffect>
                                  </p:childTnLst>
                                </p:cTn>
                              </p:par>
                            </p:childTnLst>
                          </p:cTn>
                        </p:par>
                        <p:par>
                          <p:cTn id="385" fill="hold">
                            <p:stCondLst>
                              <p:cond delay="44000"/>
                            </p:stCondLst>
                            <p:childTnLst>
                              <p:par>
                                <p:cTn id="386" presetID="10" presetClass="entr" presetSubtype="0" fill="hold" nodeType="afterEffect">
                                  <p:stCondLst>
                                    <p:cond delay="0"/>
                                  </p:stCondLst>
                                  <p:childTnLst>
                                    <p:set>
                                      <p:cBhvr>
                                        <p:cTn id="387" dur="1" fill="hold">
                                          <p:stCondLst>
                                            <p:cond delay="0"/>
                                          </p:stCondLst>
                                        </p:cTn>
                                        <p:tgtEl>
                                          <p:spTgt spid="709">
                                            <p:txEl>
                                              <p:pRg st="1" end="1"/>
                                            </p:txEl>
                                          </p:spTgt>
                                        </p:tgtEl>
                                        <p:attrNameLst>
                                          <p:attrName>style.visibility</p:attrName>
                                        </p:attrNameLst>
                                      </p:cBhvr>
                                      <p:to>
                                        <p:strVal val="visible"/>
                                      </p:to>
                                    </p:set>
                                    <p:animEffect transition="in" filter="fade">
                                      <p:cBhvr>
                                        <p:cTn id="388" dur="500"/>
                                        <p:tgtEl>
                                          <p:spTgt spid="709">
                                            <p:txEl>
                                              <p:pRg st="1" end="1"/>
                                            </p:txEl>
                                          </p:spTgt>
                                        </p:tgtEl>
                                      </p:cBhvr>
                                    </p:animEffect>
                                  </p:childTnLst>
                                </p:cTn>
                              </p:par>
                            </p:childTnLst>
                          </p:cTn>
                        </p:par>
                        <p:par>
                          <p:cTn id="389" fill="hold">
                            <p:stCondLst>
                              <p:cond delay="44500"/>
                            </p:stCondLst>
                            <p:childTnLst>
                              <p:par>
                                <p:cTn id="390" presetID="10" presetClass="entr" presetSubtype="0" fill="hold" nodeType="afterEffect">
                                  <p:stCondLst>
                                    <p:cond delay="0"/>
                                  </p:stCondLst>
                                  <p:childTnLst>
                                    <p:set>
                                      <p:cBhvr>
                                        <p:cTn id="391" dur="1" fill="hold">
                                          <p:stCondLst>
                                            <p:cond delay="0"/>
                                          </p:stCondLst>
                                        </p:cTn>
                                        <p:tgtEl>
                                          <p:spTgt spid="709">
                                            <p:txEl>
                                              <p:pRg st="2" end="2"/>
                                            </p:txEl>
                                          </p:spTgt>
                                        </p:tgtEl>
                                        <p:attrNameLst>
                                          <p:attrName>style.visibility</p:attrName>
                                        </p:attrNameLst>
                                      </p:cBhvr>
                                      <p:to>
                                        <p:strVal val="visible"/>
                                      </p:to>
                                    </p:set>
                                    <p:animEffect transition="in" filter="fade">
                                      <p:cBhvr>
                                        <p:cTn id="392" dur="500"/>
                                        <p:tgtEl>
                                          <p:spTgt spid="709">
                                            <p:txEl>
                                              <p:pRg st="2" end="2"/>
                                            </p:txEl>
                                          </p:spTgt>
                                        </p:tgtEl>
                                      </p:cBhvr>
                                    </p:animEffect>
                                  </p:childTnLst>
                                </p:cTn>
                              </p:par>
                            </p:childTnLst>
                          </p:cTn>
                        </p:par>
                        <p:par>
                          <p:cTn id="393" fill="hold">
                            <p:stCondLst>
                              <p:cond delay="45000"/>
                            </p:stCondLst>
                            <p:childTnLst>
                              <p:par>
                                <p:cTn id="394" presetID="10" presetClass="entr" presetSubtype="0" fill="hold" nodeType="afterEffect">
                                  <p:stCondLst>
                                    <p:cond delay="0"/>
                                  </p:stCondLst>
                                  <p:childTnLst>
                                    <p:set>
                                      <p:cBhvr>
                                        <p:cTn id="395" dur="1" fill="hold">
                                          <p:stCondLst>
                                            <p:cond delay="0"/>
                                          </p:stCondLst>
                                        </p:cTn>
                                        <p:tgtEl>
                                          <p:spTgt spid="709">
                                            <p:txEl>
                                              <p:pRg st="3" end="3"/>
                                            </p:txEl>
                                          </p:spTgt>
                                        </p:tgtEl>
                                        <p:attrNameLst>
                                          <p:attrName>style.visibility</p:attrName>
                                        </p:attrNameLst>
                                      </p:cBhvr>
                                      <p:to>
                                        <p:strVal val="visible"/>
                                      </p:to>
                                    </p:set>
                                    <p:animEffect transition="in" filter="fade">
                                      <p:cBhvr>
                                        <p:cTn id="396" dur="500"/>
                                        <p:tgtEl>
                                          <p:spTgt spid="709">
                                            <p:txEl>
                                              <p:pRg st="3" end="3"/>
                                            </p:txEl>
                                          </p:spTgt>
                                        </p:tgtEl>
                                      </p:cBhvr>
                                    </p:animEffect>
                                  </p:childTnLst>
                                </p:cTn>
                              </p:par>
                            </p:childTnLst>
                          </p:cTn>
                        </p:par>
                        <p:par>
                          <p:cTn id="397" fill="hold">
                            <p:stCondLst>
                              <p:cond delay="45500"/>
                            </p:stCondLst>
                            <p:childTnLst>
                              <p:par>
                                <p:cTn id="398" presetID="10" presetClass="entr" presetSubtype="0" fill="hold" nodeType="afterEffect">
                                  <p:stCondLst>
                                    <p:cond delay="0"/>
                                  </p:stCondLst>
                                  <p:childTnLst>
                                    <p:set>
                                      <p:cBhvr>
                                        <p:cTn id="399" dur="1" fill="hold">
                                          <p:stCondLst>
                                            <p:cond delay="0"/>
                                          </p:stCondLst>
                                        </p:cTn>
                                        <p:tgtEl>
                                          <p:spTgt spid="709">
                                            <p:txEl>
                                              <p:pRg st="4" end="4"/>
                                            </p:txEl>
                                          </p:spTgt>
                                        </p:tgtEl>
                                        <p:attrNameLst>
                                          <p:attrName>style.visibility</p:attrName>
                                        </p:attrNameLst>
                                      </p:cBhvr>
                                      <p:to>
                                        <p:strVal val="visible"/>
                                      </p:to>
                                    </p:set>
                                    <p:animEffect transition="in" filter="fade">
                                      <p:cBhvr>
                                        <p:cTn id="400" dur="500"/>
                                        <p:tgtEl>
                                          <p:spTgt spid="709">
                                            <p:txEl>
                                              <p:pRg st="4" end="4"/>
                                            </p:txEl>
                                          </p:spTgt>
                                        </p:tgtEl>
                                      </p:cBhvr>
                                    </p:animEffect>
                                  </p:childTnLst>
                                </p:cTn>
                              </p:par>
                            </p:childTnLst>
                          </p:cTn>
                        </p:par>
                        <p:par>
                          <p:cTn id="401" fill="hold">
                            <p:stCondLst>
                              <p:cond delay="46000"/>
                            </p:stCondLst>
                            <p:childTnLst>
                              <p:par>
                                <p:cTn id="402" presetID="10" presetClass="entr" presetSubtype="0" fill="hold" nodeType="afterEffect">
                                  <p:stCondLst>
                                    <p:cond delay="0"/>
                                  </p:stCondLst>
                                  <p:childTnLst>
                                    <p:set>
                                      <p:cBhvr>
                                        <p:cTn id="403" dur="1" fill="hold">
                                          <p:stCondLst>
                                            <p:cond delay="0"/>
                                          </p:stCondLst>
                                        </p:cTn>
                                        <p:tgtEl>
                                          <p:spTgt spid="709">
                                            <p:txEl>
                                              <p:pRg st="5" end="5"/>
                                            </p:txEl>
                                          </p:spTgt>
                                        </p:tgtEl>
                                        <p:attrNameLst>
                                          <p:attrName>style.visibility</p:attrName>
                                        </p:attrNameLst>
                                      </p:cBhvr>
                                      <p:to>
                                        <p:strVal val="visible"/>
                                      </p:to>
                                    </p:set>
                                    <p:animEffect transition="in" filter="fade">
                                      <p:cBhvr>
                                        <p:cTn id="404" dur="500"/>
                                        <p:tgtEl>
                                          <p:spTgt spid="709">
                                            <p:txEl>
                                              <p:pRg st="5" end="5"/>
                                            </p:txEl>
                                          </p:spTgt>
                                        </p:tgtEl>
                                      </p:cBhvr>
                                    </p:animEffect>
                                  </p:childTnLst>
                                </p:cTn>
                              </p:par>
                            </p:childTnLst>
                          </p:cTn>
                        </p:par>
                        <p:par>
                          <p:cTn id="405" fill="hold">
                            <p:stCondLst>
                              <p:cond delay="46500"/>
                            </p:stCondLst>
                            <p:childTnLst>
                              <p:par>
                                <p:cTn id="406" presetID="10" presetClass="entr" presetSubtype="0" fill="hold" nodeType="afterEffect">
                                  <p:stCondLst>
                                    <p:cond delay="0"/>
                                  </p:stCondLst>
                                  <p:childTnLst>
                                    <p:set>
                                      <p:cBhvr>
                                        <p:cTn id="407" dur="1" fill="hold">
                                          <p:stCondLst>
                                            <p:cond delay="0"/>
                                          </p:stCondLst>
                                        </p:cTn>
                                        <p:tgtEl>
                                          <p:spTgt spid="709">
                                            <p:txEl>
                                              <p:pRg st="6" end="6"/>
                                            </p:txEl>
                                          </p:spTgt>
                                        </p:tgtEl>
                                        <p:attrNameLst>
                                          <p:attrName>style.visibility</p:attrName>
                                        </p:attrNameLst>
                                      </p:cBhvr>
                                      <p:to>
                                        <p:strVal val="visible"/>
                                      </p:to>
                                    </p:set>
                                    <p:animEffect transition="in" filter="fade">
                                      <p:cBhvr>
                                        <p:cTn id="408" dur="500"/>
                                        <p:tgtEl>
                                          <p:spTgt spid="709">
                                            <p:txEl>
                                              <p:pRg st="6" end="6"/>
                                            </p:txEl>
                                          </p:spTgt>
                                        </p:tgtEl>
                                      </p:cBhvr>
                                    </p:animEffect>
                                  </p:childTnLst>
                                </p:cTn>
                              </p:par>
                            </p:childTnLst>
                          </p:cTn>
                        </p:par>
                        <p:par>
                          <p:cTn id="409" fill="hold">
                            <p:stCondLst>
                              <p:cond delay="47000"/>
                            </p:stCondLst>
                            <p:childTnLst>
                              <p:par>
                                <p:cTn id="410" presetID="10" presetClass="entr" presetSubtype="0" fill="hold" nodeType="afterEffect">
                                  <p:stCondLst>
                                    <p:cond delay="0"/>
                                  </p:stCondLst>
                                  <p:childTnLst>
                                    <p:set>
                                      <p:cBhvr>
                                        <p:cTn id="411" dur="1" fill="hold">
                                          <p:stCondLst>
                                            <p:cond delay="0"/>
                                          </p:stCondLst>
                                        </p:cTn>
                                        <p:tgtEl>
                                          <p:spTgt spid="709">
                                            <p:txEl>
                                              <p:pRg st="7" end="7"/>
                                            </p:txEl>
                                          </p:spTgt>
                                        </p:tgtEl>
                                        <p:attrNameLst>
                                          <p:attrName>style.visibility</p:attrName>
                                        </p:attrNameLst>
                                      </p:cBhvr>
                                      <p:to>
                                        <p:strVal val="visible"/>
                                      </p:to>
                                    </p:set>
                                    <p:animEffect transition="in" filter="fade">
                                      <p:cBhvr>
                                        <p:cTn id="412" dur="500"/>
                                        <p:tgtEl>
                                          <p:spTgt spid="709">
                                            <p:txEl>
                                              <p:pRg st="7" end="7"/>
                                            </p:txEl>
                                          </p:spTgt>
                                        </p:tgtEl>
                                      </p:cBhvr>
                                    </p:animEffect>
                                  </p:childTnLst>
                                </p:cTn>
                              </p:par>
                            </p:childTnLst>
                          </p:cTn>
                        </p:par>
                        <p:par>
                          <p:cTn id="413" fill="hold">
                            <p:stCondLst>
                              <p:cond delay="47500"/>
                            </p:stCondLst>
                            <p:childTnLst>
                              <p:par>
                                <p:cTn id="414" presetID="10" presetClass="entr" presetSubtype="0" fill="hold" nodeType="afterEffect">
                                  <p:stCondLst>
                                    <p:cond delay="0"/>
                                  </p:stCondLst>
                                  <p:childTnLst>
                                    <p:set>
                                      <p:cBhvr>
                                        <p:cTn id="415" dur="1" fill="hold">
                                          <p:stCondLst>
                                            <p:cond delay="0"/>
                                          </p:stCondLst>
                                        </p:cTn>
                                        <p:tgtEl>
                                          <p:spTgt spid="709">
                                            <p:txEl>
                                              <p:pRg st="8" end="8"/>
                                            </p:txEl>
                                          </p:spTgt>
                                        </p:tgtEl>
                                        <p:attrNameLst>
                                          <p:attrName>style.visibility</p:attrName>
                                        </p:attrNameLst>
                                      </p:cBhvr>
                                      <p:to>
                                        <p:strVal val="visible"/>
                                      </p:to>
                                    </p:set>
                                    <p:animEffect transition="in" filter="fade">
                                      <p:cBhvr>
                                        <p:cTn id="416" dur="500"/>
                                        <p:tgtEl>
                                          <p:spTgt spid="709">
                                            <p:txEl>
                                              <p:pRg st="8" end="8"/>
                                            </p:txEl>
                                          </p:spTgt>
                                        </p:tgtEl>
                                      </p:cBhvr>
                                    </p:animEffect>
                                  </p:childTnLst>
                                </p:cTn>
                              </p:par>
                            </p:childTnLst>
                          </p:cTn>
                        </p:par>
                        <p:par>
                          <p:cTn id="417" fill="hold">
                            <p:stCondLst>
                              <p:cond delay="48000"/>
                            </p:stCondLst>
                            <p:childTnLst>
                              <p:par>
                                <p:cTn id="418" presetID="23" presetClass="entr" presetSubtype="16" fill="hold" nodeType="afterEffect">
                                  <p:stCondLst>
                                    <p:cond delay="0"/>
                                  </p:stCondLst>
                                  <p:childTnLst>
                                    <p:set>
                                      <p:cBhvr>
                                        <p:cTn id="419" dur="1" fill="hold">
                                          <p:stCondLst>
                                            <p:cond delay="0"/>
                                          </p:stCondLst>
                                        </p:cTn>
                                        <p:tgtEl>
                                          <p:spTgt spid="710"/>
                                        </p:tgtEl>
                                        <p:attrNameLst>
                                          <p:attrName>style.visibility</p:attrName>
                                        </p:attrNameLst>
                                      </p:cBhvr>
                                      <p:to>
                                        <p:strVal val="visible"/>
                                      </p:to>
                                    </p:set>
                                    <p:anim calcmode="lin" valueType="num">
                                      <p:cBhvr additive="base">
                                        <p:cTn id="420" dur="500"/>
                                        <p:tgtEl>
                                          <p:spTgt spid="710"/>
                                        </p:tgtEl>
                                        <p:attrNameLst>
                                          <p:attrName>ppt_w</p:attrName>
                                        </p:attrNameLst>
                                      </p:cBhvr>
                                      <p:tavLst>
                                        <p:tav tm="0">
                                          <p:val>
                                            <p:strVal val="0"/>
                                          </p:val>
                                        </p:tav>
                                        <p:tav tm="100000">
                                          <p:val>
                                            <p:strVal val="#ppt_w"/>
                                          </p:val>
                                        </p:tav>
                                      </p:tavLst>
                                    </p:anim>
                                    <p:anim calcmode="lin" valueType="num">
                                      <p:cBhvr additive="base">
                                        <p:cTn id="421" dur="500"/>
                                        <p:tgtEl>
                                          <p:spTgt spid="710"/>
                                        </p:tgtEl>
                                        <p:attrNameLst>
                                          <p:attrName>ppt_h</p:attrName>
                                        </p:attrNameLst>
                                      </p:cBhvr>
                                      <p:tavLst>
                                        <p:tav tm="0">
                                          <p:val>
                                            <p:strVal val="0"/>
                                          </p:val>
                                        </p:tav>
                                        <p:tav tm="100000">
                                          <p:val>
                                            <p:strVal val="#ppt_h"/>
                                          </p:val>
                                        </p:tav>
                                      </p:tavLst>
                                    </p:anim>
                                  </p:childTnLst>
                                </p:cTn>
                              </p:par>
                            </p:childTnLst>
                          </p:cTn>
                        </p:par>
                        <p:par>
                          <p:cTn id="422" fill="hold">
                            <p:stCondLst>
                              <p:cond delay="48500"/>
                            </p:stCondLst>
                            <p:childTnLst>
                              <p:par>
                                <p:cTn id="423" presetID="10" presetClass="entr" presetSubtype="0" fill="hold" nodeType="afterEffect">
                                  <p:stCondLst>
                                    <p:cond delay="0"/>
                                  </p:stCondLst>
                                  <p:childTnLst>
                                    <p:set>
                                      <p:cBhvr>
                                        <p:cTn id="424" dur="1" fill="hold">
                                          <p:stCondLst>
                                            <p:cond delay="0"/>
                                          </p:stCondLst>
                                        </p:cTn>
                                        <p:tgtEl>
                                          <p:spTgt spid="711">
                                            <p:txEl>
                                              <p:pRg st="0" end="0"/>
                                            </p:txEl>
                                          </p:spTgt>
                                        </p:tgtEl>
                                        <p:attrNameLst>
                                          <p:attrName>style.visibility</p:attrName>
                                        </p:attrNameLst>
                                      </p:cBhvr>
                                      <p:to>
                                        <p:strVal val="visible"/>
                                      </p:to>
                                    </p:set>
                                    <p:animEffect transition="in" filter="fade">
                                      <p:cBhvr>
                                        <p:cTn id="425" dur="500"/>
                                        <p:tgtEl>
                                          <p:spTgt spid="711">
                                            <p:txEl>
                                              <p:pRg st="0" end="0"/>
                                            </p:txEl>
                                          </p:spTgt>
                                        </p:tgtEl>
                                      </p:cBhvr>
                                    </p:animEffect>
                                  </p:childTnLst>
                                </p:cTn>
                              </p:par>
                            </p:childTnLst>
                          </p:cTn>
                        </p:par>
                        <p:par>
                          <p:cTn id="426" fill="hold">
                            <p:stCondLst>
                              <p:cond delay="49000"/>
                            </p:stCondLst>
                            <p:childTnLst>
                              <p:par>
                                <p:cTn id="427" presetID="10" presetClass="entr" presetSubtype="0" fill="hold" nodeType="afterEffect">
                                  <p:stCondLst>
                                    <p:cond delay="0"/>
                                  </p:stCondLst>
                                  <p:childTnLst>
                                    <p:set>
                                      <p:cBhvr>
                                        <p:cTn id="428" dur="1" fill="hold">
                                          <p:stCondLst>
                                            <p:cond delay="0"/>
                                          </p:stCondLst>
                                        </p:cTn>
                                        <p:tgtEl>
                                          <p:spTgt spid="711">
                                            <p:txEl>
                                              <p:pRg st="1" end="1"/>
                                            </p:txEl>
                                          </p:spTgt>
                                        </p:tgtEl>
                                        <p:attrNameLst>
                                          <p:attrName>style.visibility</p:attrName>
                                        </p:attrNameLst>
                                      </p:cBhvr>
                                      <p:to>
                                        <p:strVal val="visible"/>
                                      </p:to>
                                    </p:set>
                                    <p:animEffect transition="in" filter="fade">
                                      <p:cBhvr>
                                        <p:cTn id="429" dur="500"/>
                                        <p:tgtEl>
                                          <p:spTgt spid="711">
                                            <p:txEl>
                                              <p:pRg st="1" end="1"/>
                                            </p:txEl>
                                          </p:spTgt>
                                        </p:tgtEl>
                                      </p:cBhvr>
                                    </p:animEffect>
                                  </p:childTnLst>
                                </p:cTn>
                              </p:par>
                            </p:childTnLst>
                          </p:cTn>
                        </p:par>
                        <p:par>
                          <p:cTn id="430" fill="hold">
                            <p:stCondLst>
                              <p:cond delay="49500"/>
                            </p:stCondLst>
                            <p:childTnLst>
                              <p:par>
                                <p:cTn id="431" presetID="10" presetClass="entr" presetSubtype="0" fill="hold" nodeType="afterEffect">
                                  <p:stCondLst>
                                    <p:cond delay="0"/>
                                  </p:stCondLst>
                                  <p:childTnLst>
                                    <p:set>
                                      <p:cBhvr>
                                        <p:cTn id="432" dur="1" fill="hold">
                                          <p:stCondLst>
                                            <p:cond delay="0"/>
                                          </p:stCondLst>
                                        </p:cTn>
                                        <p:tgtEl>
                                          <p:spTgt spid="711">
                                            <p:txEl>
                                              <p:pRg st="2" end="2"/>
                                            </p:txEl>
                                          </p:spTgt>
                                        </p:tgtEl>
                                        <p:attrNameLst>
                                          <p:attrName>style.visibility</p:attrName>
                                        </p:attrNameLst>
                                      </p:cBhvr>
                                      <p:to>
                                        <p:strVal val="visible"/>
                                      </p:to>
                                    </p:set>
                                    <p:animEffect transition="in" filter="fade">
                                      <p:cBhvr>
                                        <p:cTn id="433" dur="500"/>
                                        <p:tgtEl>
                                          <p:spTgt spid="711">
                                            <p:txEl>
                                              <p:pRg st="2" end="2"/>
                                            </p:txEl>
                                          </p:spTgt>
                                        </p:tgtEl>
                                      </p:cBhvr>
                                    </p:animEffect>
                                  </p:childTnLst>
                                </p:cTn>
                              </p:par>
                            </p:childTnLst>
                          </p:cTn>
                        </p:par>
                        <p:par>
                          <p:cTn id="434" fill="hold">
                            <p:stCondLst>
                              <p:cond delay="50000"/>
                            </p:stCondLst>
                            <p:childTnLst>
                              <p:par>
                                <p:cTn id="435" presetID="10" presetClass="entr" presetSubtype="0" fill="hold" nodeType="afterEffect">
                                  <p:stCondLst>
                                    <p:cond delay="0"/>
                                  </p:stCondLst>
                                  <p:childTnLst>
                                    <p:set>
                                      <p:cBhvr>
                                        <p:cTn id="436" dur="1" fill="hold">
                                          <p:stCondLst>
                                            <p:cond delay="0"/>
                                          </p:stCondLst>
                                        </p:cTn>
                                        <p:tgtEl>
                                          <p:spTgt spid="711">
                                            <p:txEl>
                                              <p:pRg st="3" end="3"/>
                                            </p:txEl>
                                          </p:spTgt>
                                        </p:tgtEl>
                                        <p:attrNameLst>
                                          <p:attrName>style.visibility</p:attrName>
                                        </p:attrNameLst>
                                      </p:cBhvr>
                                      <p:to>
                                        <p:strVal val="visible"/>
                                      </p:to>
                                    </p:set>
                                    <p:animEffect transition="in" filter="fade">
                                      <p:cBhvr>
                                        <p:cTn id="437" dur="500"/>
                                        <p:tgtEl>
                                          <p:spTgt spid="711">
                                            <p:txEl>
                                              <p:pRg st="3" end="3"/>
                                            </p:txEl>
                                          </p:spTgt>
                                        </p:tgtEl>
                                      </p:cBhvr>
                                    </p:animEffect>
                                  </p:childTnLst>
                                </p:cTn>
                              </p:par>
                            </p:childTnLst>
                          </p:cTn>
                        </p:par>
                        <p:par>
                          <p:cTn id="438" fill="hold">
                            <p:stCondLst>
                              <p:cond delay="50500"/>
                            </p:stCondLst>
                            <p:childTnLst>
                              <p:par>
                                <p:cTn id="439" presetID="10" presetClass="entr" presetSubtype="0" fill="hold" nodeType="afterEffect">
                                  <p:stCondLst>
                                    <p:cond delay="0"/>
                                  </p:stCondLst>
                                  <p:childTnLst>
                                    <p:set>
                                      <p:cBhvr>
                                        <p:cTn id="440" dur="1" fill="hold">
                                          <p:stCondLst>
                                            <p:cond delay="0"/>
                                          </p:stCondLst>
                                        </p:cTn>
                                        <p:tgtEl>
                                          <p:spTgt spid="711">
                                            <p:txEl>
                                              <p:pRg st="4" end="4"/>
                                            </p:txEl>
                                          </p:spTgt>
                                        </p:tgtEl>
                                        <p:attrNameLst>
                                          <p:attrName>style.visibility</p:attrName>
                                        </p:attrNameLst>
                                      </p:cBhvr>
                                      <p:to>
                                        <p:strVal val="visible"/>
                                      </p:to>
                                    </p:set>
                                    <p:animEffect transition="in" filter="fade">
                                      <p:cBhvr>
                                        <p:cTn id="441" dur="500"/>
                                        <p:tgtEl>
                                          <p:spTgt spid="711">
                                            <p:txEl>
                                              <p:pRg st="4" end="4"/>
                                            </p:txEl>
                                          </p:spTgt>
                                        </p:tgtEl>
                                      </p:cBhvr>
                                    </p:animEffect>
                                  </p:childTnLst>
                                </p:cTn>
                              </p:par>
                            </p:childTnLst>
                          </p:cTn>
                        </p:par>
                        <p:par>
                          <p:cTn id="442" fill="hold">
                            <p:stCondLst>
                              <p:cond delay="51000"/>
                            </p:stCondLst>
                            <p:childTnLst>
                              <p:par>
                                <p:cTn id="443" presetID="10" presetClass="entr" presetSubtype="0" fill="hold" nodeType="afterEffect">
                                  <p:stCondLst>
                                    <p:cond delay="0"/>
                                  </p:stCondLst>
                                  <p:childTnLst>
                                    <p:set>
                                      <p:cBhvr>
                                        <p:cTn id="444" dur="1" fill="hold">
                                          <p:stCondLst>
                                            <p:cond delay="0"/>
                                          </p:stCondLst>
                                        </p:cTn>
                                        <p:tgtEl>
                                          <p:spTgt spid="711">
                                            <p:txEl>
                                              <p:pRg st="5" end="5"/>
                                            </p:txEl>
                                          </p:spTgt>
                                        </p:tgtEl>
                                        <p:attrNameLst>
                                          <p:attrName>style.visibility</p:attrName>
                                        </p:attrNameLst>
                                      </p:cBhvr>
                                      <p:to>
                                        <p:strVal val="visible"/>
                                      </p:to>
                                    </p:set>
                                    <p:animEffect transition="in" filter="fade">
                                      <p:cBhvr>
                                        <p:cTn id="445" dur="500"/>
                                        <p:tgtEl>
                                          <p:spTgt spid="711">
                                            <p:txEl>
                                              <p:pRg st="5" end="5"/>
                                            </p:txEl>
                                          </p:spTgt>
                                        </p:tgtEl>
                                      </p:cBhvr>
                                    </p:animEffect>
                                  </p:childTnLst>
                                </p:cTn>
                              </p:par>
                            </p:childTnLst>
                          </p:cTn>
                        </p:par>
                        <p:par>
                          <p:cTn id="446" fill="hold">
                            <p:stCondLst>
                              <p:cond delay="51500"/>
                            </p:stCondLst>
                            <p:childTnLst>
                              <p:par>
                                <p:cTn id="447" presetID="10" presetClass="entr" presetSubtype="0" fill="hold" nodeType="afterEffect">
                                  <p:stCondLst>
                                    <p:cond delay="0"/>
                                  </p:stCondLst>
                                  <p:childTnLst>
                                    <p:set>
                                      <p:cBhvr>
                                        <p:cTn id="448" dur="1" fill="hold">
                                          <p:stCondLst>
                                            <p:cond delay="0"/>
                                          </p:stCondLst>
                                        </p:cTn>
                                        <p:tgtEl>
                                          <p:spTgt spid="711">
                                            <p:txEl>
                                              <p:pRg st="6" end="6"/>
                                            </p:txEl>
                                          </p:spTgt>
                                        </p:tgtEl>
                                        <p:attrNameLst>
                                          <p:attrName>style.visibility</p:attrName>
                                        </p:attrNameLst>
                                      </p:cBhvr>
                                      <p:to>
                                        <p:strVal val="visible"/>
                                      </p:to>
                                    </p:set>
                                    <p:animEffect transition="in" filter="fade">
                                      <p:cBhvr>
                                        <p:cTn id="449" dur="500"/>
                                        <p:tgtEl>
                                          <p:spTgt spid="711">
                                            <p:txEl>
                                              <p:pRg st="6" end="6"/>
                                            </p:txEl>
                                          </p:spTgt>
                                        </p:tgtEl>
                                      </p:cBhvr>
                                    </p:animEffect>
                                  </p:childTnLst>
                                </p:cTn>
                              </p:par>
                            </p:childTnLst>
                          </p:cTn>
                        </p:par>
                        <p:par>
                          <p:cTn id="450" fill="hold">
                            <p:stCondLst>
                              <p:cond delay="52000"/>
                            </p:stCondLst>
                            <p:childTnLst>
                              <p:par>
                                <p:cTn id="451" presetID="10" presetClass="entr" presetSubtype="0" fill="hold" nodeType="afterEffect">
                                  <p:stCondLst>
                                    <p:cond delay="0"/>
                                  </p:stCondLst>
                                  <p:childTnLst>
                                    <p:set>
                                      <p:cBhvr>
                                        <p:cTn id="452" dur="1" fill="hold">
                                          <p:stCondLst>
                                            <p:cond delay="0"/>
                                          </p:stCondLst>
                                        </p:cTn>
                                        <p:tgtEl>
                                          <p:spTgt spid="711">
                                            <p:txEl>
                                              <p:pRg st="7" end="7"/>
                                            </p:txEl>
                                          </p:spTgt>
                                        </p:tgtEl>
                                        <p:attrNameLst>
                                          <p:attrName>style.visibility</p:attrName>
                                        </p:attrNameLst>
                                      </p:cBhvr>
                                      <p:to>
                                        <p:strVal val="visible"/>
                                      </p:to>
                                    </p:set>
                                    <p:animEffect transition="in" filter="fade">
                                      <p:cBhvr>
                                        <p:cTn id="453" dur="500"/>
                                        <p:tgtEl>
                                          <p:spTgt spid="711">
                                            <p:txEl>
                                              <p:pRg st="7" end="7"/>
                                            </p:txEl>
                                          </p:spTgt>
                                        </p:tgtEl>
                                      </p:cBhvr>
                                    </p:animEffect>
                                  </p:childTnLst>
                                </p:cTn>
                              </p:par>
                            </p:childTnLst>
                          </p:cTn>
                        </p:par>
                        <p:par>
                          <p:cTn id="454" fill="hold">
                            <p:stCondLst>
                              <p:cond delay="52500"/>
                            </p:stCondLst>
                            <p:childTnLst>
                              <p:par>
                                <p:cTn id="455" presetID="10" presetClass="entr" presetSubtype="0" fill="hold" nodeType="afterEffect">
                                  <p:stCondLst>
                                    <p:cond delay="0"/>
                                  </p:stCondLst>
                                  <p:childTnLst>
                                    <p:set>
                                      <p:cBhvr>
                                        <p:cTn id="456" dur="1" fill="hold">
                                          <p:stCondLst>
                                            <p:cond delay="0"/>
                                          </p:stCondLst>
                                        </p:cTn>
                                        <p:tgtEl>
                                          <p:spTgt spid="711">
                                            <p:txEl>
                                              <p:pRg st="8" end="8"/>
                                            </p:txEl>
                                          </p:spTgt>
                                        </p:tgtEl>
                                        <p:attrNameLst>
                                          <p:attrName>style.visibility</p:attrName>
                                        </p:attrNameLst>
                                      </p:cBhvr>
                                      <p:to>
                                        <p:strVal val="visible"/>
                                      </p:to>
                                    </p:set>
                                    <p:animEffect transition="in" filter="fade">
                                      <p:cBhvr>
                                        <p:cTn id="457" dur="500"/>
                                        <p:tgtEl>
                                          <p:spTgt spid="711">
                                            <p:txEl>
                                              <p:pRg st="8" end="8"/>
                                            </p:txEl>
                                          </p:spTgt>
                                        </p:tgtEl>
                                      </p:cBhvr>
                                    </p:animEffect>
                                  </p:childTnLst>
                                </p:cTn>
                              </p:par>
                            </p:childTnLst>
                          </p:cTn>
                        </p:par>
                        <p:par>
                          <p:cTn id="458" fill="hold">
                            <p:stCondLst>
                              <p:cond delay="53000"/>
                            </p:stCondLst>
                            <p:childTnLst>
                              <p:par>
                                <p:cTn id="459" presetID="10" presetClass="entr" presetSubtype="0" fill="hold" nodeType="afterEffect">
                                  <p:stCondLst>
                                    <p:cond delay="0"/>
                                  </p:stCondLst>
                                  <p:childTnLst>
                                    <p:set>
                                      <p:cBhvr>
                                        <p:cTn id="460" dur="1" fill="hold">
                                          <p:stCondLst>
                                            <p:cond delay="0"/>
                                          </p:stCondLst>
                                        </p:cTn>
                                        <p:tgtEl>
                                          <p:spTgt spid="712">
                                            <p:txEl>
                                              <p:pRg st="0" end="0"/>
                                            </p:txEl>
                                          </p:spTgt>
                                        </p:tgtEl>
                                        <p:attrNameLst>
                                          <p:attrName>style.visibility</p:attrName>
                                        </p:attrNameLst>
                                      </p:cBhvr>
                                      <p:to>
                                        <p:strVal val="visible"/>
                                      </p:to>
                                    </p:set>
                                    <p:animEffect transition="in" filter="fade">
                                      <p:cBhvr>
                                        <p:cTn id="461" dur="500"/>
                                        <p:tgtEl>
                                          <p:spTgt spid="712">
                                            <p:txEl>
                                              <p:pRg st="0" end="0"/>
                                            </p:txEl>
                                          </p:spTgt>
                                        </p:tgtEl>
                                      </p:cBhvr>
                                    </p:animEffect>
                                  </p:childTnLst>
                                </p:cTn>
                              </p:par>
                            </p:childTnLst>
                          </p:cTn>
                        </p:par>
                        <p:par>
                          <p:cTn id="462" fill="hold">
                            <p:stCondLst>
                              <p:cond delay="53500"/>
                            </p:stCondLst>
                            <p:childTnLst>
                              <p:par>
                                <p:cTn id="463" presetID="10" presetClass="entr" presetSubtype="0" fill="hold" nodeType="afterEffect">
                                  <p:stCondLst>
                                    <p:cond delay="0"/>
                                  </p:stCondLst>
                                  <p:childTnLst>
                                    <p:set>
                                      <p:cBhvr>
                                        <p:cTn id="464" dur="1" fill="hold">
                                          <p:stCondLst>
                                            <p:cond delay="0"/>
                                          </p:stCondLst>
                                        </p:cTn>
                                        <p:tgtEl>
                                          <p:spTgt spid="712">
                                            <p:txEl>
                                              <p:pRg st="1" end="1"/>
                                            </p:txEl>
                                          </p:spTgt>
                                        </p:tgtEl>
                                        <p:attrNameLst>
                                          <p:attrName>style.visibility</p:attrName>
                                        </p:attrNameLst>
                                      </p:cBhvr>
                                      <p:to>
                                        <p:strVal val="visible"/>
                                      </p:to>
                                    </p:set>
                                    <p:animEffect transition="in" filter="fade">
                                      <p:cBhvr>
                                        <p:cTn id="465" dur="500"/>
                                        <p:tgtEl>
                                          <p:spTgt spid="712">
                                            <p:txEl>
                                              <p:pRg st="1" end="1"/>
                                            </p:txEl>
                                          </p:spTgt>
                                        </p:tgtEl>
                                      </p:cBhvr>
                                    </p:animEffect>
                                  </p:childTnLst>
                                </p:cTn>
                              </p:par>
                            </p:childTnLst>
                          </p:cTn>
                        </p:par>
                        <p:par>
                          <p:cTn id="466" fill="hold">
                            <p:stCondLst>
                              <p:cond delay="54000"/>
                            </p:stCondLst>
                            <p:childTnLst>
                              <p:par>
                                <p:cTn id="467" presetID="10" presetClass="entr" presetSubtype="0" fill="hold" nodeType="afterEffect">
                                  <p:stCondLst>
                                    <p:cond delay="0"/>
                                  </p:stCondLst>
                                  <p:childTnLst>
                                    <p:set>
                                      <p:cBhvr>
                                        <p:cTn id="468" dur="1" fill="hold">
                                          <p:stCondLst>
                                            <p:cond delay="0"/>
                                          </p:stCondLst>
                                        </p:cTn>
                                        <p:tgtEl>
                                          <p:spTgt spid="712">
                                            <p:txEl>
                                              <p:pRg st="2" end="2"/>
                                            </p:txEl>
                                          </p:spTgt>
                                        </p:tgtEl>
                                        <p:attrNameLst>
                                          <p:attrName>style.visibility</p:attrName>
                                        </p:attrNameLst>
                                      </p:cBhvr>
                                      <p:to>
                                        <p:strVal val="visible"/>
                                      </p:to>
                                    </p:set>
                                    <p:animEffect transition="in" filter="fade">
                                      <p:cBhvr>
                                        <p:cTn id="469" dur="500"/>
                                        <p:tgtEl>
                                          <p:spTgt spid="712">
                                            <p:txEl>
                                              <p:pRg st="2" end="2"/>
                                            </p:txEl>
                                          </p:spTgt>
                                        </p:tgtEl>
                                      </p:cBhvr>
                                    </p:animEffect>
                                  </p:childTnLst>
                                </p:cTn>
                              </p:par>
                            </p:childTnLst>
                          </p:cTn>
                        </p:par>
                        <p:par>
                          <p:cTn id="470" fill="hold">
                            <p:stCondLst>
                              <p:cond delay="54500"/>
                            </p:stCondLst>
                            <p:childTnLst>
                              <p:par>
                                <p:cTn id="471" presetID="10" presetClass="entr" presetSubtype="0" fill="hold" nodeType="afterEffect">
                                  <p:stCondLst>
                                    <p:cond delay="0"/>
                                  </p:stCondLst>
                                  <p:childTnLst>
                                    <p:set>
                                      <p:cBhvr>
                                        <p:cTn id="472" dur="1" fill="hold">
                                          <p:stCondLst>
                                            <p:cond delay="0"/>
                                          </p:stCondLst>
                                        </p:cTn>
                                        <p:tgtEl>
                                          <p:spTgt spid="712">
                                            <p:txEl>
                                              <p:pRg st="3" end="3"/>
                                            </p:txEl>
                                          </p:spTgt>
                                        </p:tgtEl>
                                        <p:attrNameLst>
                                          <p:attrName>style.visibility</p:attrName>
                                        </p:attrNameLst>
                                      </p:cBhvr>
                                      <p:to>
                                        <p:strVal val="visible"/>
                                      </p:to>
                                    </p:set>
                                    <p:animEffect transition="in" filter="fade">
                                      <p:cBhvr>
                                        <p:cTn id="473" dur="500"/>
                                        <p:tgtEl>
                                          <p:spTgt spid="712">
                                            <p:txEl>
                                              <p:pRg st="3" end="3"/>
                                            </p:txEl>
                                          </p:spTgt>
                                        </p:tgtEl>
                                      </p:cBhvr>
                                    </p:animEffect>
                                  </p:childTnLst>
                                </p:cTn>
                              </p:par>
                            </p:childTnLst>
                          </p:cTn>
                        </p:par>
                        <p:par>
                          <p:cTn id="474" fill="hold">
                            <p:stCondLst>
                              <p:cond delay="55000"/>
                            </p:stCondLst>
                            <p:childTnLst>
                              <p:par>
                                <p:cTn id="475" presetID="10" presetClass="entr" presetSubtype="0" fill="hold" nodeType="afterEffect">
                                  <p:stCondLst>
                                    <p:cond delay="0"/>
                                  </p:stCondLst>
                                  <p:childTnLst>
                                    <p:set>
                                      <p:cBhvr>
                                        <p:cTn id="476" dur="1" fill="hold">
                                          <p:stCondLst>
                                            <p:cond delay="0"/>
                                          </p:stCondLst>
                                        </p:cTn>
                                        <p:tgtEl>
                                          <p:spTgt spid="712">
                                            <p:txEl>
                                              <p:pRg st="4" end="4"/>
                                            </p:txEl>
                                          </p:spTgt>
                                        </p:tgtEl>
                                        <p:attrNameLst>
                                          <p:attrName>style.visibility</p:attrName>
                                        </p:attrNameLst>
                                      </p:cBhvr>
                                      <p:to>
                                        <p:strVal val="visible"/>
                                      </p:to>
                                    </p:set>
                                    <p:animEffect transition="in" filter="fade">
                                      <p:cBhvr>
                                        <p:cTn id="477" dur="500"/>
                                        <p:tgtEl>
                                          <p:spTgt spid="712">
                                            <p:txEl>
                                              <p:pRg st="4" end="4"/>
                                            </p:txEl>
                                          </p:spTgt>
                                        </p:tgtEl>
                                      </p:cBhvr>
                                    </p:animEffect>
                                  </p:childTnLst>
                                </p:cTn>
                              </p:par>
                            </p:childTnLst>
                          </p:cTn>
                        </p:par>
                        <p:par>
                          <p:cTn id="478" fill="hold">
                            <p:stCondLst>
                              <p:cond delay="55500"/>
                            </p:stCondLst>
                            <p:childTnLst>
                              <p:par>
                                <p:cTn id="479" presetID="10" presetClass="entr" presetSubtype="0" fill="hold" nodeType="afterEffect">
                                  <p:stCondLst>
                                    <p:cond delay="0"/>
                                  </p:stCondLst>
                                  <p:childTnLst>
                                    <p:set>
                                      <p:cBhvr>
                                        <p:cTn id="480" dur="1" fill="hold">
                                          <p:stCondLst>
                                            <p:cond delay="0"/>
                                          </p:stCondLst>
                                        </p:cTn>
                                        <p:tgtEl>
                                          <p:spTgt spid="712">
                                            <p:txEl>
                                              <p:pRg st="5" end="5"/>
                                            </p:txEl>
                                          </p:spTgt>
                                        </p:tgtEl>
                                        <p:attrNameLst>
                                          <p:attrName>style.visibility</p:attrName>
                                        </p:attrNameLst>
                                      </p:cBhvr>
                                      <p:to>
                                        <p:strVal val="visible"/>
                                      </p:to>
                                    </p:set>
                                    <p:animEffect transition="in" filter="fade">
                                      <p:cBhvr>
                                        <p:cTn id="481" dur="500"/>
                                        <p:tgtEl>
                                          <p:spTgt spid="712">
                                            <p:txEl>
                                              <p:pRg st="5" end="5"/>
                                            </p:txEl>
                                          </p:spTgt>
                                        </p:tgtEl>
                                      </p:cBhvr>
                                    </p:animEffect>
                                  </p:childTnLst>
                                </p:cTn>
                              </p:par>
                            </p:childTnLst>
                          </p:cTn>
                        </p:par>
                        <p:par>
                          <p:cTn id="482" fill="hold">
                            <p:stCondLst>
                              <p:cond delay="56000"/>
                            </p:stCondLst>
                            <p:childTnLst>
                              <p:par>
                                <p:cTn id="483" presetID="10" presetClass="entr" presetSubtype="0" fill="hold" nodeType="afterEffect">
                                  <p:stCondLst>
                                    <p:cond delay="0"/>
                                  </p:stCondLst>
                                  <p:childTnLst>
                                    <p:set>
                                      <p:cBhvr>
                                        <p:cTn id="484" dur="1" fill="hold">
                                          <p:stCondLst>
                                            <p:cond delay="0"/>
                                          </p:stCondLst>
                                        </p:cTn>
                                        <p:tgtEl>
                                          <p:spTgt spid="712">
                                            <p:txEl>
                                              <p:pRg st="6" end="6"/>
                                            </p:txEl>
                                          </p:spTgt>
                                        </p:tgtEl>
                                        <p:attrNameLst>
                                          <p:attrName>style.visibility</p:attrName>
                                        </p:attrNameLst>
                                      </p:cBhvr>
                                      <p:to>
                                        <p:strVal val="visible"/>
                                      </p:to>
                                    </p:set>
                                    <p:animEffect transition="in" filter="fade">
                                      <p:cBhvr>
                                        <p:cTn id="485" dur="500"/>
                                        <p:tgtEl>
                                          <p:spTgt spid="712">
                                            <p:txEl>
                                              <p:pRg st="6" end="6"/>
                                            </p:txEl>
                                          </p:spTgt>
                                        </p:tgtEl>
                                      </p:cBhvr>
                                    </p:animEffect>
                                  </p:childTnLst>
                                </p:cTn>
                              </p:par>
                            </p:childTnLst>
                          </p:cTn>
                        </p:par>
                        <p:par>
                          <p:cTn id="486" fill="hold">
                            <p:stCondLst>
                              <p:cond delay="56500"/>
                            </p:stCondLst>
                            <p:childTnLst>
                              <p:par>
                                <p:cTn id="487" presetID="10" presetClass="entr" presetSubtype="0" fill="hold" nodeType="afterEffect">
                                  <p:stCondLst>
                                    <p:cond delay="0"/>
                                  </p:stCondLst>
                                  <p:childTnLst>
                                    <p:set>
                                      <p:cBhvr>
                                        <p:cTn id="488" dur="1" fill="hold">
                                          <p:stCondLst>
                                            <p:cond delay="0"/>
                                          </p:stCondLst>
                                        </p:cTn>
                                        <p:tgtEl>
                                          <p:spTgt spid="712">
                                            <p:txEl>
                                              <p:pRg st="7" end="7"/>
                                            </p:txEl>
                                          </p:spTgt>
                                        </p:tgtEl>
                                        <p:attrNameLst>
                                          <p:attrName>style.visibility</p:attrName>
                                        </p:attrNameLst>
                                      </p:cBhvr>
                                      <p:to>
                                        <p:strVal val="visible"/>
                                      </p:to>
                                    </p:set>
                                    <p:animEffect transition="in" filter="fade">
                                      <p:cBhvr>
                                        <p:cTn id="489" dur="500"/>
                                        <p:tgtEl>
                                          <p:spTgt spid="712">
                                            <p:txEl>
                                              <p:pRg st="7" end="7"/>
                                            </p:txEl>
                                          </p:spTgt>
                                        </p:tgtEl>
                                      </p:cBhvr>
                                    </p:animEffect>
                                  </p:childTnLst>
                                </p:cTn>
                              </p:par>
                            </p:childTnLst>
                          </p:cTn>
                        </p:par>
                        <p:par>
                          <p:cTn id="490" fill="hold">
                            <p:stCondLst>
                              <p:cond delay="57000"/>
                            </p:stCondLst>
                            <p:childTnLst>
                              <p:par>
                                <p:cTn id="491" presetID="10" presetClass="entr" presetSubtype="0" fill="hold" nodeType="afterEffect">
                                  <p:stCondLst>
                                    <p:cond delay="0"/>
                                  </p:stCondLst>
                                  <p:childTnLst>
                                    <p:set>
                                      <p:cBhvr>
                                        <p:cTn id="492" dur="1" fill="hold">
                                          <p:stCondLst>
                                            <p:cond delay="0"/>
                                          </p:stCondLst>
                                        </p:cTn>
                                        <p:tgtEl>
                                          <p:spTgt spid="712">
                                            <p:txEl>
                                              <p:pRg st="8" end="8"/>
                                            </p:txEl>
                                          </p:spTgt>
                                        </p:tgtEl>
                                        <p:attrNameLst>
                                          <p:attrName>style.visibility</p:attrName>
                                        </p:attrNameLst>
                                      </p:cBhvr>
                                      <p:to>
                                        <p:strVal val="visible"/>
                                      </p:to>
                                    </p:set>
                                    <p:animEffect transition="in" filter="fade">
                                      <p:cBhvr>
                                        <p:cTn id="493" dur="500"/>
                                        <p:tgtEl>
                                          <p:spTgt spid="7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Keys">
  <p:cSld name="Keys">
    <p:spTree>
      <p:nvGrpSpPr>
        <p:cNvPr id="1" name="Shape 713"/>
        <p:cNvGrpSpPr/>
        <p:nvPr/>
      </p:nvGrpSpPr>
      <p:grpSpPr>
        <a:xfrm>
          <a:off x="0" y="0"/>
          <a:ext cx="0" cy="0"/>
          <a:chOff x="0" y="0"/>
          <a:chExt cx="0" cy="0"/>
        </a:xfrm>
      </p:grpSpPr>
      <p:sp>
        <p:nvSpPr>
          <p:cNvPr id="714" name="Google Shape;714;p113"/>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5" name="Google Shape;715;p113"/>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6" name="Google Shape;716;p113"/>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717" name="Google Shape;717;p113"/>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8" name="Google Shape;718;p113"/>
          <p:cNvSpPr/>
          <p:nvPr/>
        </p:nvSpPr>
        <p:spPr>
          <a:xfrm>
            <a:off x="4371216" y="2666197"/>
            <a:ext cx="3375375" cy="3375375"/>
          </a:xfrm>
          <a:prstGeom prst="ellipse">
            <a:avLst/>
          </a:prstGeom>
          <a:gradFill>
            <a:gsLst>
              <a:gs pos="0">
                <a:schemeClr val="dk2"/>
              </a:gs>
              <a:gs pos="21000">
                <a:srgbClr val="FFFFFF"/>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19" name="Google Shape;719;p113"/>
          <p:cNvSpPr/>
          <p:nvPr/>
        </p:nvSpPr>
        <p:spPr>
          <a:xfrm>
            <a:off x="2752496" y="2924747"/>
            <a:ext cx="1798743" cy="179874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20" name="Google Shape;720;p113"/>
          <p:cNvSpPr/>
          <p:nvPr/>
        </p:nvSpPr>
        <p:spPr>
          <a:xfrm>
            <a:off x="10717652" y="5141913"/>
            <a:ext cx="2791768" cy="2791768"/>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21" name="Google Shape;721;p113"/>
          <p:cNvSpPr/>
          <p:nvPr/>
        </p:nvSpPr>
        <p:spPr>
          <a:xfrm>
            <a:off x="12113536" y="2983259"/>
            <a:ext cx="2925325" cy="2925325"/>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22" name="Google Shape;722;p113"/>
          <p:cNvSpPr/>
          <p:nvPr/>
        </p:nvSpPr>
        <p:spPr>
          <a:xfrm>
            <a:off x="5364813" y="6152532"/>
            <a:ext cx="1798743" cy="179874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23" name="Google Shape;723;p113"/>
          <p:cNvSpPr/>
          <p:nvPr/>
        </p:nvSpPr>
        <p:spPr>
          <a:xfrm>
            <a:off x="2507725" y="4899905"/>
            <a:ext cx="2857088" cy="2857088"/>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24" name="Google Shape;724;p113"/>
          <p:cNvSpPr/>
          <p:nvPr/>
        </p:nvSpPr>
        <p:spPr>
          <a:xfrm>
            <a:off x="7115055" y="3398458"/>
            <a:ext cx="4050450" cy="4050450"/>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25" name="Google Shape;725;p113"/>
          <p:cNvSpPr/>
          <p:nvPr/>
        </p:nvSpPr>
        <p:spPr>
          <a:xfrm>
            <a:off x="685591" y="3299957"/>
            <a:ext cx="2291930" cy="2291930"/>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26" name="Google Shape;726;p113"/>
          <p:cNvSpPr/>
          <p:nvPr/>
        </p:nvSpPr>
        <p:spPr>
          <a:xfrm>
            <a:off x="15173147" y="3729858"/>
            <a:ext cx="2291930" cy="2291930"/>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27" name="Google Shape;727;p113"/>
          <p:cNvSpPr/>
          <p:nvPr/>
        </p:nvSpPr>
        <p:spPr>
          <a:xfrm>
            <a:off x="14273777" y="5591887"/>
            <a:ext cx="1798743" cy="179874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28" name="Google Shape;728;p113"/>
          <p:cNvSpPr/>
          <p:nvPr/>
        </p:nvSpPr>
        <p:spPr>
          <a:xfrm>
            <a:off x="1608353" y="6041572"/>
            <a:ext cx="899372" cy="899372"/>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29" name="Google Shape;729;p113"/>
          <p:cNvSpPr/>
          <p:nvPr/>
        </p:nvSpPr>
        <p:spPr>
          <a:xfrm>
            <a:off x="11168795" y="3391994"/>
            <a:ext cx="899372" cy="899372"/>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30" name="Google Shape;730;p113"/>
          <p:cNvSpPr/>
          <p:nvPr/>
        </p:nvSpPr>
        <p:spPr>
          <a:xfrm>
            <a:off x="16748252" y="6328449"/>
            <a:ext cx="899372" cy="899372"/>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31" name="Google Shape;731;p113"/>
          <p:cNvSpPr txBox="1">
            <a:spLocks noGrp="1"/>
          </p:cNvSpPr>
          <p:nvPr>
            <p:ph type="body" idx="2"/>
          </p:nvPr>
        </p:nvSpPr>
        <p:spPr>
          <a:xfrm>
            <a:off x="921553" y="8127191"/>
            <a:ext cx="16443307" cy="1451863"/>
          </a:xfrm>
          <a:prstGeom prst="rect">
            <a:avLst/>
          </a:prstGeom>
          <a:noFill/>
          <a:ln>
            <a:noFill/>
          </a:ln>
        </p:spPr>
        <p:txBody>
          <a:bodyPr spcFirstLastPara="1" wrap="square" lIns="163275" tIns="81625" rIns="163275" bIns="81625" anchor="ctr" anchorCtr="0">
            <a:noAutofit/>
          </a:bodyPr>
          <a:lstStyle>
            <a:lvl1pPr marL="457200" lvl="0" indent="-228600" algn="ctr">
              <a:lnSpc>
                <a:spcPct val="100000"/>
              </a:lnSpc>
              <a:spcBef>
                <a:spcPts val="0"/>
              </a:spcBef>
              <a:spcAft>
                <a:spcPts val="0"/>
              </a:spcAft>
              <a:buClr>
                <a:schemeClr val="lt1"/>
              </a:buClr>
              <a:buSzPts val="2800"/>
              <a:buNone/>
              <a:defRPr sz="28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2" name="Google Shape;732;p113"/>
          <p:cNvSpPr>
            <a:spLocks noGrp="1"/>
          </p:cNvSpPr>
          <p:nvPr>
            <p:ph type="pic" idx="3"/>
          </p:nvPr>
        </p:nvSpPr>
        <p:spPr>
          <a:xfrm>
            <a:off x="3362646" y="3537306"/>
            <a:ext cx="573623" cy="573623"/>
          </a:xfrm>
          <a:prstGeom prst="rect">
            <a:avLst/>
          </a:prstGeom>
          <a:noFill/>
          <a:ln>
            <a:noFill/>
          </a:ln>
        </p:spPr>
      </p:sp>
      <p:sp>
        <p:nvSpPr>
          <p:cNvPr id="733" name="Google Shape;733;p113"/>
          <p:cNvSpPr>
            <a:spLocks noGrp="1"/>
          </p:cNvSpPr>
          <p:nvPr>
            <p:ph type="pic" idx="4"/>
          </p:nvPr>
        </p:nvSpPr>
        <p:spPr>
          <a:xfrm>
            <a:off x="5977372" y="6765091"/>
            <a:ext cx="573623" cy="573623"/>
          </a:xfrm>
          <a:prstGeom prst="rect">
            <a:avLst/>
          </a:prstGeom>
          <a:noFill/>
          <a:ln>
            <a:noFill/>
          </a:ln>
        </p:spPr>
      </p:sp>
      <p:sp>
        <p:nvSpPr>
          <p:cNvPr id="734" name="Google Shape;734;p113"/>
          <p:cNvSpPr>
            <a:spLocks noGrp="1"/>
          </p:cNvSpPr>
          <p:nvPr>
            <p:ph type="pic" idx="5"/>
          </p:nvPr>
        </p:nvSpPr>
        <p:spPr>
          <a:xfrm>
            <a:off x="14878209" y="6191468"/>
            <a:ext cx="573623" cy="573623"/>
          </a:xfrm>
          <a:prstGeom prst="rect">
            <a:avLst/>
          </a:prstGeom>
          <a:noFill/>
          <a:ln>
            <a:noFill/>
          </a:ln>
        </p:spPr>
      </p:sp>
      <p:sp>
        <p:nvSpPr>
          <p:cNvPr id="735" name="Google Shape;735;p113"/>
          <p:cNvSpPr>
            <a:spLocks noGrp="1"/>
          </p:cNvSpPr>
          <p:nvPr>
            <p:ph type="pic" idx="6"/>
          </p:nvPr>
        </p:nvSpPr>
        <p:spPr>
          <a:xfrm>
            <a:off x="8647356" y="4437836"/>
            <a:ext cx="985847" cy="985847"/>
          </a:xfrm>
          <a:prstGeom prst="rect">
            <a:avLst/>
          </a:prstGeom>
          <a:noFill/>
          <a:ln>
            <a:noFill/>
          </a:ln>
        </p:spPr>
      </p:sp>
      <p:sp>
        <p:nvSpPr>
          <p:cNvPr id="736" name="Google Shape;736;p113"/>
          <p:cNvSpPr txBox="1">
            <a:spLocks noGrp="1"/>
          </p:cNvSpPr>
          <p:nvPr>
            <p:ph type="body" idx="7"/>
          </p:nvPr>
        </p:nvSpPr>
        <p:spPr>
          <a:xfrm>
            <a:off x="7454217" y="5485296"/>
            <a:ext cx="3354174"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7" name="Google Shape;737;p113"/>
          <p:cNvSpPr txBox="1">
            <a:spLocks noGrp="1"/>
          </p:cNvSpPr>
          <p:nvPr>
            <p:ph type="body" idx="8"/>
          </p:nvPr>
        </p:nvSpPr>
        <p:spPr>
          <a:xfrm>
            <a:off x="4437422" y="3876914"/>
            <a:ext cx="3175614"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8" name="Google Shape;738;p113"/>
          <p:cNvSpPr txBox="1">
            <a:spLocks noGrp="1"/>
          </p:cNvSpPr>
          <p:nvPr>
            <p:ph type="body" idx="9"/>
          </p:nvPr>
        </p:nvSpPr>
        <p:spPr>
          <a:xfrm>
            <a:off x="10696608" y="6133610"/>
            <a:ext cx="2857088"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600"/>
              <a:buNone/>
              <a:defRPr sz="36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9" name="Google Shape;739;p113"/>
          <p:cNvSpPr txBox="1">
            <a:spLocks noGrp="1"/>
          </p:cNvSpPr>
          <p:nvPr>
            <p:ph type="body" idx="13"/>
          </p:nvPr>
        </p:nvSpPr>
        <p:spPr>
          <a:xfrm>
            <a:off x="12181773" y="3994086"/>
            <a:ext cx="2857088"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600"/>
              <a:buNone/>
              <a:defRPr sz="36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0" name="Google Shape;740;p113"/>
          <p:cNvSpPr txBox="1">
            <a:spLocks noGrp="1"/>
          </p:cNvSpPr>
          <p:nvPr>
            <p:ph type="body" idx="14"/>
          </p:nvPr>
        </p:nvSpPr>
        <p:spPr>
          <a:xfrm>
            <a:off x="2507725" y="5918515"/>
            <a:ext cx="2857088"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600"/>
              <a:buNone/>
              <a:defRPr sz="36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1" name="Google Shape;741;p113"/>
          <p:cNvSpPr txBox="1">
            <a:spLocks noGrp="1"/>
          </p:cNvSpPr>
          <p:nvPr>
            <p:ph type="body" idx="15"/>
          </p:nvPr>
        </p:nvSpPr>
        <p:spPr>
          <a:xfrm>
            <a:off x="709478" y="4014548"/>
            <a:ext cx="2268043"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2" name="Google Shape;742;p113"/>
          <p:cNvSpPr txBox="1">
            <a:spLocks noGrp="1"/>
          </p:cNvSpPr>
          <p:nvPr>
            <p:ph type="body" idx="16"/>
          </p:nvPr>
        </p:nvSpPr>
        <p:spPr>
          <a:xfrm>
            <a:off x="15197034" y="4476617"/>
            <a:ext cx="2268043"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
                                            <p:txEl>
                                              <p:pRg st="0" end="0"/>
                                            </p:txEl>
                                          </p:spTgt>
                                        </p:tgtEl>
                                        <p:attrNameLst>
                                          <p:attrName>style.visibility</p:attrName>
                                        </p:attrNameLst>
                                      </p:cBhvr>
                                      <p:to>
                                        <p:strVal val="visible"/>
                                      </p:to>
                                    </p:set>
                                    <p:animEffect transition="in" filter="fade">
                                      <p:cBhvr>
                                        <p:cTn id="7" dur="500"/>
                                        <p:tgtEl>
                                          <p:spTgt spid="7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
                                            <p:txEl>
                                              <p:pRg st="1" end="1"/>
                                            </p:txEl>
                                          </p:spTgt>
                                        </p:tgtEl>
                                        <p:attrNameLst>
                                          <p:attrName>style.visibility</p:attrName>
                                        </p:attrNameLst>
                                      </p:cBhvr>
                                      <p:to>
                                        <p:strVal val="visible"/>
                                      </p:to>
                                    </p:set>
                                    <p:animEffect transition="in" filter="fade">
                                      <p:cBhvr>
                                        <p:cTn id="10" dur="500"/>
                                        <p:tgtEl>
                                          <p:spTgt spid="71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
                                            <p:txEl>
                                              <p:pRg st="2" end="2"/>
                                            </p:txEl>
                                          </p:spTgt>
                                        </p:tgtEl>
                                        <p:attrNameLst>
                                          <p:attrName>style.visibility</p:attrName>
                                        </p:attrNameLst>
                                      </p:cBhvr>
                                      <p:to>
                                        <p:strVal val="visible"/>
                                      </p:to>
                                    </p:set>
                                    <p:animEffect transition="in" filter="fade">
                                      <p:cBhvr>
                                        <p:cTn id="13" dur="500"/>
                                        <p:tgtEl>
                                          <p:spTgt spid="71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17">
                                            <p:txEl>
                                              <p:pRg st="3" end="3"/>
                                            </p:txEl>
                                          </p:spTgt>
                                        </p:tgtEl>
                                        <p:attrNameLst>
                                          <p:attrName>style.visibility</p:attrName>
                                        </p:attrNameLst>
                                      </p:cBhvr>
                                      <p:to>
                                        <p:strVal val="visible"/>
                                      </p:to>
                                    </p:set>
                                    <p:animEffect transition="in" filter="fade">
                                      <p:cBhvr>
                                        <p:cTn id="16" dur="500"/>
                                        <p:tgtEl>
                                          <p:spTgt spid="71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17">
                                            <p:txEl>
                                              <p:pRg st="4" end="4"/>
                                            </p:txEl>
                                          </p:spTgt>
                                        </p:tgtEl>
                                        <p:attrNameLst>
                                          <p:attrName>style.visibility</p:attrName>
                                        </p:attrNameLst>
                                      </p:cBhvr>
                                      <p:to>
                                        <p:strVal val="visible"/>
                                      </p:to>
                                    </p:set>
                                    <p:animEffect transition="in" filter="fade">
                                      <p:cBhvr>
                                        <p:cTn id="19" dur="500"/>
                                        <p:tgtEl>
                                          <p:spTgt spid="71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17">
                                            <p:txEl>
                                              <p:pRg st="5" end="5"/>
                                            </p:txEl>
                                          </p:spTgt>
                                        </p:tgtEl>
                                        <p:attrNameLst>
                                          <p:attrName>style.visibility</p:attrName>
                                        </p:attrNameLst>
                                      </p:cBhvr>
                                      <p:to>
                                        <p:strVal val="visible"/>
                                      </p:to>
                                    </p:set>
                                    <p:animEffect transition="in" filter="fade">
                                      <p:cBhvr>
                                        <p:cTn id="22" dur="500"/>
                                        <p:tgtEl>
                                          <p:spTgt spid="71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17">
                                            <p:txEl>
                                              <p:pRg st="6" end="6"/>
                                            </p:txEl>
                                          </p:spTgt>
                                        </p:tgtEl>
                                        <p:attrNameLst>
                                          <p:attrName>style.visibility</p:attrName>
                                        </p:attrNameLst>
                                      </p:cBhvr>
                                      <p:to>
                                        <p:strVal val="visible"/>
                                      </p:to>
                                    </p:set>
                                    <p:animEffect transition="in" filter="fade">
                                      <p:cBhvr>
                                        <p:cTn id="25" dur="500"/>
                                        <p:tgtEl>
                                          <p:spTgt spid="71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17">
                                            <p:txEl>
                                              <p:pRg st="7" end="7"/>
                                            </p:txEl>
                                          </p:spTgt>
                                        </p:tgtEl>
                                        <p:attrNameLst>
                                          <p:attrName>style.visibility</p:attrName>
                                        </p:attrNameLst>
                                      </p:cBhvr>
                                      <p:to>
                                        <p:strVal val="visible"/>
                                      </p:to>
                                    </p:set>
                                    <p:animEffect transition="in" filter="fade">
                                      <p:cBhvr>
                                        <p:cTn id="28" dur="500"/>
                                        <p:tgtEl>
                                          <p:spTgt spid="71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17">
                                            <p:txEl>
                                              <p:pRg st="8" end="8"/>
                                            </p:txEl>
                                          </p:spTgt>
                                        </p:tgtEl>
                                        <p:attrNameLst>
                                          <p:attrName>style.visibility</p:attrName>
                                        </p:attrNameLst>
                                      </p:cBhvr>
                                      <p:to>
                                        <p:strVal val="visible"/>
                                      </p:to>
                                    </p:set>
                                    <p:animEffect transition="in" filter="fade">
                                      <p:cBhvr>
                                        <p:cTn id="31" dur="500"/>
                                        <p:tgtEl>
                                          <p:spTgt spid="717">
                                            <p:txEl>
                                              <p:pRg st="8" end="8"/>
                                            </p:txEl>
                                          </p:spTgt>
                                        </p:tgtEl>
                                      </p:cBhvr>
                                    </p:animEffect>
                                  </p:childTnLst>
                                </p:cTn>
                              </p:par>
                            </p:childTnLst>
                          </p:cTn>
                        </p:par>
                        <p:par>
                          <p:cTn id="32" fill="hold">
                            <p:stCondLst>
                              <p:cond delay="500"/>
                            </p:stCondLst>
                            <p:childTnLst>
                              <p:par>
                                <p:cTn id="33" presetID="23" presetClass="entr" presetSubtype="16" fill="hold" nodeType="afterEffect">
                                  <p:stCondLst>
                                    <p:cond delay="0"/>
                                  </p:stCondLst>
                                  <p:childTnLst>
                                    <p:set>
                                      <p:cBhvr>
                                        <p:cTn id="34" dur="1" fill="hold">
                                          <p:stCondLst>
                                            <p:cond delay="0"/>
                                          </p:stCondLst>
                                        </p:cTn>
                                        <p:tgtEl>
                                          <p:spTgt spid="724"/>
                                        </p:tgtEl>
                                        <p:attrNameLst>
                                          <p:attrName>style.visibility</p:attrName>
                                        </p:attrNameLst>
                                      </p:cBhvr>
                                      <p:to>
                                        <p:strVal val="visible"/>
                                      </p:to>
                                    </p:set>
                                    <p:anim calcmode="lin" valueType="num">
                                      <p:cBhvr additive="base">
                                        <p:cTn id="35" dur="500"/>
                                        <p:tgtEl>
                                          <p:spTgt spid="724"/>
                                        </p:tgtEl>
                                        <p:attrNameLst>
                                          <p:attrName>ppt_w</p:attrName>
                                        </p:attrNameLst>
                                      </p:cBhvr>
                                      <p:tavLst>
                                        <p:tav tm="0">
                                          <p:val>
                                            <p:strVal val="0"/>
                                          </p:val>
                                        </p:tav>
                                        <p:tav tm="100000">
                                          <p:val>
                                            <p:strVal val="#ppt_w"/>
                                          </p:val>
                                        </p:tav>
                                      </p:tavLst>
                                    </p:anim>
                                    <p:anim calcmode="lin" valueType="num">
                                      <p:cBhvr additive="base">
                                        <p:cTn id="36" dur="500"/>
                                        <p:tgtEl>
                                          <p:spTgt spid="724"/>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35"/>
                                        </p:tgtEl>
                                        <p:attrNameLst>
                                          <p:attrName>style.visibility</p:attrName>
                                        </p:attrNameLst>
                                      </p:cBhvr>
                                      <p:to>
                                        <p:strVal val="visible"/>
                                      </p:to>
                                    </p:set>
                                    <p:anim calcmode="lin" valueType="num">
                                      <p:cBhvr additive="base">
                                        <p:cTn id="39" dur="500"/>
                                        <p:tgtEl>
                                          <p:spTgt spid="735"/>
                                        </p:tgtEl>
                                        <p:attrNameLst>
                                          <p:attrName>ppt_w</p:attrName>
                                        </p:attrNameLst>
                                      </p:cBhvr>
                                      <p:tavLst>
                                        <p:tav tm="0">
                                          <p:val>
                                            <p:strVal val="0"/>
                                          </p:val>
                                        </p:tav>
                                        <p:tav tm="100000">
                                          <p:val>
                                            <p:strVal val="#ppt_w"/>
                                          </p:val>
                                        </p:tav>
                                      </p:tavLst>
                                    </p:anim>
                                    <p:anim calcmode="lin" valueType="num">
                                      <p:cBhvr additive="base">
                                        <p:cTn id="40" dur="500"/>
                                        <p:tgtEl>
                                          <p:spTgt spid="735"/>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36">
                                            <p:txEl>
                                              <p:pRg st="0" end="0"/>
                                            </p:txEl>
                                          </p:spTgt>
                                        </p:tgtEl>
                                        <p:attrNameLst>
                                          <p:attrName>style.visibility</p:attrName>
                                        </p:attrNameLst>
                                      </p:cBhvr>
                                      <p:to>
                                        <p:strVal val="visible"/>
                                      </p:to>
                                    </p:set>
                                    <p:anim calcmode="lin" valueType="num">
                                      <p:cBhvr additive="base">
                                        <p:cTn id="43" dur="500"/>
                                        <p:tgtEl>
                                          <p:spTgt spid="736">
                                            <p:txEl>
                                              <p:pRg st="0" end="0"/>
                                            </p:txEl>
                                          </p:spTgt>
                                        </p:tgtEl>
                                        <p:attrNameLst>
                                          <p:attrName>ppt_w</p:attrName>
                                        </p:attrNameLst>
                                      </p:cBhvr>
                                      <p:tavLst>
                                        <p:tav tm="0">
                                          <p:val>
                                            <p:strVal val="0"/>
                                          </p:val>
                                        </p:tav>
                                        <p:tav tm="100000">
                                          <p:val>
                                            <p:strVal val="#ppt_w"/>
                                          </p:val>
                                        </p:tav>
                                      </p:tavLst>
                                    </p:anim>
                                    <p:anim calcmode="lin" valueType="num">
                                      <p:cBhvr additive="base">
                                        <p:cTn id="44" dur="500"/>
                                        <p:tgtEl>
                                          <p:spTgt spid="736">
                                            <p:txEl>
                                              <p:pRg st="0" end="0"/>
                                            </p:txEl>
                                          </p:spTgt>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736">
                                            <p:txEl>
                                              <p:pRg st="1" end="1"/>
                                            </p:txEl>
                                          </p:spTgt>
                                        </p:tgtEl>
                                        <p:attrNameLst>
                                          <p:attrName>style.visibility</p:attrName>
                                        </p:attrNameLst>
                                      </p:cBhvr>
                                      <p:to>
                                        <p:strVal val="visible"/>
                                      </p:to>
                                    </p:set>
                                    <p:anim calcmode="lin" valueType="num">
                                      <p:cBhvr additive="base">
                                        <p:cTn id="47" dur="500"/>
                                        <p:tgtEl>
                                          <p:spTgt spid="736">
                                            <p:txEl>
                                              <p:pRg st="1" end="1"/>
                                            </p:txEl>
                                          </p:spTgt>
                                        </p:tgtEl>
                                        <p:attrNameLst>
                                          <p:attrName>ppt_w</p:attrName>
                                        </p:attrNameLst>
                                      </p:cBhvr>
                                      <p:tavLst>
                                        <p:tav tm="0">
                                          <p:val>
                                            <p:strVal val="0"/>
                                          </p:val>
                                        </p:tav>
                                        <p:tav tm="100000">
                                          <p:val>
                                            <p:strVal val="#ppt_w"/>
                                          </p:val>
                                        </p:tav>
                                      </p:tavLst>
                                    </p:anim>
                                    <p:anim calcmode="lin" valueType="num">
                                      <p:cBhvr additive="base">
                                        <p:cTn id="48" dur="500"/>
                                        <p:tgtEl>
                                          <p:spTgt spid="736">
                                            <p:txEl>
                                              <p:pRg st="1" end="1"/>
                                            </p:txEl>
                                          </p:spTgt>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736">
                                            <p:txEl>
                                              <p:pRg st="2" end="2"/>
                                            </p:txEl>
                                          </p:spTgt>
                                        </p:tgtEl>
                                        <p:attrNameLst>
                                          <p:attrName>style.visibility</p:attrName>
                                        </p:attrNameLst>
                                      </p:cBhvr>
                                      <p:to>
                                        <p:strVal val="visible"/>
                                      </p:to>
                                    </p:set>
                                    <p:anim calcmode="lin" valueType="num">
                                      <p:cBhvr additive="base">
                                        <p:cTn id="51" dur="500"/>
                                        <p:tgtEl>
                                          <p:spTgt spid="736">
                                            <p:txEl>
                                              <p:pRg st="2" end="2"/>
                                            </p:txEl>
                                          </p:spTgt>
                                        </p:tgtEl>
                                        <p:attrNameLst>
                                          <p:attrName>ppt_w</p:attrName>
                                        </p:attrNameLst>
                                      </p:cBhvr>
                                      <p:tavLst>
                                        <p:tav tm="0">
                                          <p:val>
                                            <p:strVal val="0"/>
                                          </p:val>
                                        </p:tav>
                                        <p:tav tm="100000">
                                          <p:val>
                                            <p:strVal val="#ppt_w"/>
                                          </p:val>
                                        </p:tav>
                                      </p:tavLst>
                                    </p:anim>
                                    <p:anim calcmode="lin" valueType="num">
                                      <p:cBhvr additive="base">
                                        <p:cTn id="52" dur="500"/>
                                        <p:tgtEl>
                                          <p:spTgt spid="736">
                                            <p:txEl>
                                              <p:pRg st="2" end="2"/>
                                            </p:txEl>
                                          </p:spTgt>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736">
                                            <p:txEl>
                                              <p:pRg st="3" end="3"/>
                                            </p:txEl>
                                          </p:spTgt>
                                        </p:tgtEl>
                                        <p:attrNameLst>
                                          <p:attrName>style.visibility</p:attrName>
                                        </p:attrNameLst>
                                      </p:cBhvr>
                                      <p:to>
                                        <p:strVal val="visible"/>
                                      </p:to>
                                    </p:set>
                                    <p:anim calcmode="lin" valueType="num">
                                      <p:cBhvr additive="base">
                                        <p:cTn id="55" dur="500"/>
                                        <p:tgtEl>
                                          <p:spTgt spid="736">
                                            <p:txEl>
                                              <p:pRg st="3" end="3"/>
                                            </p:txEl>
                                          </p:spTgt>
                                        </p:tgtEl>
                                        <p:attrNameLst>
                                          <p:attrName>ppt_w</p:attrName>
                                        </p:attrNameLst>
                                      </p:cBhvr>
                                      <p:tavLst>
                                        <p:tav tm="0">
                                          <p:val>
                                            <p:strVal val="0"/>
                                          </p:val>
                                        </p:tav>
                                        <p:tav tm="100000">
                                          <p:val>
                                            <p:strVal val="#ppt_w"/>
                                          </p:val>
                                        </p:tav>
                                      </p:tavLst>
                                    </p:anim>
                                    <p:anim calcmode="lin" valueType="num">
                                      <p:cBhvr additive="base">
                                        <p:cTn id="56" dur="500"/>
                                        <p:tgtEl>
                                          <p:spTgt spid="736">
                                            <p:txEl>
                                              <p:pRg st="3" end="3"/>
                                            </p:txEl>
                                          </p:spTgt>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736">
                                            <p:txEl>
                                              <p:pRg st="4" end="4"/>
                                            </p:txEl>
                                          </p:spTgt>
                                        </p:tgtEl>
                                        <p:attrNameLst>
                                          <p:attrName>style.visibility</p:attrName>
                                        </p:attrNameLst>
                                      </p:cBhvr>
                                      <p:to>
                                        <p:strVal val="visible"/>
                                      </p:to>
                                    </p:set>
                                    <p:anim calcmode="lin" valueType="num">
                                      <p:cBhvr additive="base">
                                        <p:cTn id="59" dur="500"/>
                                        <p:tgtEl>
                                          <p:spTgt spid="736">
                                            <p:txEl>
                                              <p:pRg st="4" end="4"/>
                                            </p:txEl>
                                          </p:spTgt>
                                        </p:tgtEl>
                                        <p:attrNameLst>
                                          <p:attrName>ppt_w</p:attrName>
                                        </p:attrNameLst>
                                      </p:cBhvr>
                                      <p:tavLst>
                                        <p:tav tm="0">
                                          <p:val>
                                            <p:strVal val="0"/>
                                          </p:val>
                                        </p:tav>
                                        <p:tav tm="100000">
                                          <p:val>
                                            <p:strVal val="#ppt_w"/>
                                          </p:val>
                                        </p:tav>
                                      </p:tavLst>
                                    </p:anim>
                                    <p:anim calcmode="lin" valueType="num">
                                      <p:cBhvr additive="base">
                                        <p:cTn id="60" dur="500"/>
                                        <p:tgtEl>
                                          <p:spTgt spid="736">
                                            <p:txEl>
                                              <p:pRg st="4" end="4"/>
                                            </p:txEl>
                                          </p:spTgt>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736">
                                            <p:txEl>
                                              <p:pRg st="5" end="5"/>
                                            </p:txEl>
                                          </p:spTgt>
                                        </p:tgtEl>
                                        <p:attrNameLst>
                                          <p:attrName>style.visibility</p:attrName>
                                        </p:attrNameLst>
                                      </p:cBhvr>
                                      <p:to>
                                        <p:strVal val="visible"/>
                                      </p:to>
                                    </p:set>
                                    <p:anim calcmode="lin" valueType="num">
                                      <p:cBhvr additive="base">
                                        <p:cTn id="63" dur="500"/>
                                        <p:tgtEl>
                                          <p:spTgt spid="736">
                                            <p:txEl>
                                              <p:pRg st="5" end="5"/>
                                            </p:txEl>
                                          </p:spTgt>
                                        </p:tgtEl>
                                        <p:attrNameLst>
                                          <p:attrName>ppt_w</p:attrName>
                                        </p:attrNameLst>
                                      </p:cBhvr>
                                      <p:tavLst>
                                        <p:tav tm="0">
                                          <p:val>
                                            <p:strVal val="0"/>
                                          </p:val>
                                        </p:tav>
                                        <p:tav tm="100000">
                                          <p:val>
                                            <p:strVal val="#ppt_w"/>
                                          </p:val>
                                        </p:tav>
                                      </p:tavLst>
                                    </p:anim>
                                    <p:anim calcmode="lin" valueType="num">
                                      <p:cBhvr additive="base">
                                        <p:cTn id="64" dur="500"/>
                                        <p:tgtEl>
                                          <p:spTgt spid="736">
                                            <p:txEl>
                                              <p:pRg st="5" end="5"/>
                                            </p:txEl>
                                          </p:spTgt>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736">
                                            <p:txEl>
                                              <p:pRg st="6" end="6"/>
                                            </p:txEl>
                                          </p:spTgt>
                                        </p:tgtEl>
                                        <p:attrNameLst>
                                          <p:attrName>style.visibility</p:attrName>
                                        </p:attrNameLst>
                                      </p:cBhvr>
                                      <p:to>
                                        <p:strVal val="visible"/>
                                      </p:to>
                                    </p:set>
                                    <p:anim calcmode="lin" valueType="num">
                                      <p:cBhvr additive="base">
                                        <p:cTn id="67" dur="500"/>
                                        <p:tgtEl>
                                          <p:spTgt spid="736">
                                            <p:txEl>
                                              <p:pRg st="6" end="6"/>
                                            </p:txEl>
                                          </p:spTgt>
                                        </p:tgtEl>
                                        <p:attrNameLst>
                                          <p:attrName>ppt_w</p:attrName>
                                        </p:attrNameLst>
                                      </p:cBhvr>
                                      <p:tavLst>
                                        <p:tav tm="0">
                                          <p:val>
                                            <p:strVal val="0"/>
                                          </p:val>
                                        </p:tav>
                                        <p:tav tm="100000">
                                          <p:val>
                                            <p:strVal val="#ppt_w"/>
                                          </p:val>
                                        </p:tav>
                                      </p:tavLst>
                                    </p:anim>
                                    <p:anim calcmode="lin" valueType="num">
                                      <p:cBhvr additive="base">
                                        <p:cTn id="68" dur="500"/>
                                        <p:tgtEl>
                                          <p:spTgt spid="736">
                                            <p:txEl>
                                              <p:pRg st="6" end="6"/>
                                            </p:txEl>
                                          </p:spTgt>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736">
                                            <p:txEl>
                                              <p:pRg st="7" end="7"/>
                                            </p:txEl>
                                          </p:spTgt>
                                        </p:tgtEl>
                                        <p:attrNameLst>
                                          <p:attrName>style.visibility</p:attrName>
                                        </p:attrNameLst>
                                      </p:cBhvr>
                                      <p:to>
                                        <p:strVal val="visible"/>
                                      </p:to>
                                    </p:set>
                                    <p:anim calcmode="lin" valueType="num">
                                      <p:cBhvr additive="base">
                                        <p:cTn id="71" dur="500"/>
                                        <p:tgtEl>
                                          <p:spTgt spid="736">
                                            <p:txEl>
                                              <p:pRg st="7" end="7"/>
                                            </p:txEl>
                                          </p:spTgt>
                                        </p:tgtEl>
                                        <p:attrNameLst>
                                          <p:attrName>ppt_w</p:attrName>
                                        </p:attrNameLst>
                                      </p:cBhvr>
                                      <p:tavLst>
                                        <p:tav tm="0">
                                          <p:val>
                                            <p:strVal val="0"/>
                                          </p:val>
                                        </p:tav>
                                        <p:tav tm="100000">
                                          <p:val>
                                            <p:strVal val="#ppt_w"/>
                                          </p:val>
                                        </p:tav>
                                      </p:tavLst>
                                    </p:anim>
                                    <p:anim calcmode="lin" valueType="num">
                                      <p:cBhvr additive="base">
                                        <p:cTn id="72" dur="500"/>
                                        <p:tgtEl>
                                          <p:spTgt spid="736">
                                            <p:txEl>
                                              <p:pRg st="7" end="7"/>
                                            </p:txEl>
                                          </p:spTgt>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736">
                                            <p:txEl>
                                              <p:pRg st="8" end="8"/>
                                            </p:txEl>
                                          </p:spTgt>
                                        </p:tgtEl>
                                        <p:attrNameLst>
                                          <p:attrName>style.visibility</p:attrName>
                                        </p:attrNameLst>
                                      </p:cBhvr>
                                      <p:to>
                                        <p:strVal val="visible"/>
                                      </p:to>
                                    </p:set>
                                    <p:anim calcmode="lin" valueType="num">
                                      <p:cBhvr additive="base">
                                        <p:cTn id="75" dur="500"/>
                                        <p:tgtEl>
                                          <p:spTgt spid="736">
                                            <p:txEl>
                                              <p:pRg st="8" end="8"/>
                                            </p:txEl>
                                          </p:spTgt>
                                        </p:tgtEl>
                                        <p:attrNameLst>
                                          <p:attrName>ppt_w</p:attrName>
                                        </p:attrNameLst>
                                      </p:cBhvr>
                                      <p:tavLst>
                                        <p:tav tm="0">
                                          <p:val>
                                            <p:strVal val="0"/>
                                          </p:val>
                                        </p:tav>
                                        <p:tav tm="100000">
                                          <p:val>
                                            <p:strVal val="#ppt_w"/>
                                          </p:val>
                                        </p:tav>
                                      </p:tavLst>
                                    </p:anim>
                                    <p:anim calcmode="lin" valueType="num">
                                      <p:cBhvr additive="base">
                                        <p:cTn id="76" dur="500"/>
                                        <p:tgtEl>
                                          <p:spTgt spid="736">
                                            <p:txEl>
                                              <p:pRg st="8" end="8"/>
                                            </p:txEl>
                                          </p:spTgt>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250"/>
                                  </p:stCondLst>
                                  <p:childTnLst>
                                    <p:set>
                                      <p:cBhvr>
                                        <p:cTn id="78" dur="1" fill="hold">
                                          <p:stCondLst>
                                            <p:cond delay="0"/>
                                          </p:stCondLst>
                                        </p:cTn>
                                        <p:tgtEl>
                                          <p:spTgt spid="718"/>
                                        </p:tgtEl>
                                        <p:attrNameLst>
                                          <p:attrName>style.visibility</p:attrName>
                                        </p:attrNameLst>
                                      </p:cBhvr>
                                      <p:to>
                                        <p:strVal val="visible"/>
                                      </p:to>
                                    </p:set>
                                    <p:anim calcmode="lin" valueType="num">
                                      <p:cBhvr additive="base">
                                        <p:cTn id="79" dur="500"/>
                                        <p:tgtEl>
                                          <p:spTgt spid="718"/>
                                        </p:tgtEl>
                                        <p:attrNameLst>
                                          <p:attrName>ppt_w</p:attrName>
                                        </p:attrNameLst>
                                      </p:cBhvr>
                                      <p:tavLst>
                                        <p:tav tm="0">
                                          <p:val>
                                            <p:strVal val="0"/>
                                          </p:val>
                                        </p:tav>
                                        <p:tav tm="100000">
                                          <p:val>
                                            <p:strVal val="#ppt_w"/>
                                          </p:val>
                                        </p:tav>
                                      </p:tavLst>
                                    </p:anim>
                                    <p:anim calcmode="lin" valueType="num">
                                      <p:cBhvr additive="base">
                                        <p:cTn id="80" dur="500"/>
                                        <p:tgtEl>
                                          <p:spTgt spid="718"/>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250"/>
                                  </p:stCondLst>
                                  <p:childTnLst>
                                    <p:set>
                                      <p:cBhvr>
                                        <p:cTn id="82" dur="1" fill="hold">
                                          <p:stCondLst>
                                            <p:cond delay="0"/>
                                          </p:stCondLst>
                                        </p:cTn>
                                        <p:tgtEl>
                                          <p:spTgt spid="737">
                                            <p:txEl>
                                              <p:pRg st="0" end="0"/>
                                            </p:txEl>
                                          </p:spTgt>
                                        </p:tgtEl>
                                        <p:attrNameLst>
                                          <p:attrName>style.visibility</p:attrName>
                                        </p:attrNameLst>
                                      </p:cBhvr>
                                      <p:to>
                                        <p:strVal val="visible"/>
                                      </p:to>
                                    </p:set>
                                    <p:anim calcmode="lin" valueType="num">
                                      <p:cBhvr additive="base">
                                        <p:cTn id="83" dur="500"/>
                                        <p:tgtEl>
                                          <p:spTgt spid="737">
                                            <p:txEl>
                                              <p:pRg st="0" end="0"/>
                                            </p:txEl>
                                          </p:spTgt>
                                        </p:tgtEl>
                                        <p:attrNameLst>
                                          <p:attrName>ppt_w</p:attrName>
                                        </p:attrNameLst>
                                      </p:cBhvr>
                                      <p:tavLst>
                                        <p:tav tm="0">
                                          <p:val>
                                            <p:strVal val="0"/>
                                          </p:val>
                                        </p:tav>
                                        <p:tav tm="100000">
                                          <p:val>
                                            <p:strVal val="#ppt_w"/>
                                          </p:val>
                                        </p:tav>
                                      </p:tavLst>
                                    </p:anim>
                                    <p:anim calcmode="lin" valueType="num">
                                      <p:cBhvr additive="base">
                                        <p:cTn id="84" dur="500"/>
                                        <p:tgtEl>
                                          <p:spTgt spid="737">
                                            <p:txEl>
                                              <p:pRg st="0" end="0"/>
                                            </p:txEl>
                                          </p:spTgt>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250"/>
                                  </p:stCondLst>
                                  <p:childTnLst>
                                    <p:set>
                                      <p:cBhvr>
                                        <p:cTn id="86" dur="1" fill="hold">
                                          <p:stCondLst>
                                            <p:cond delay="0"/>
                                          </p:stCondLst>
                                        </p:cTn>
                                        <p:tgtEl>
                                          <p:spTgt spid="737">
                                            <p:txEl>
                                              <p:pRg st="1" end="1"/>
                                            </p:txEl>
                                          </p:spTgt>
                                        </p:tgtEl>
                                        <p:attrNameLst>
                                          <p:attrName>style.visibility</p:attrName>
                                        </p:attrNameLst>
                                      </p:cBhvr>
                                      <p:to>
                                        <p:strVal val="visible"/>
                                      </p:to>
                                    </p:set>
                                    <p:anim calcmode="lin" valueType="num">
                                      <p:cBhvr additive="base">
                                        <p:cTn id="87" dur="500"/>
                                        <p:tgtEl>
                                          <p:spTgt spid="737">
                                            <p:txEl>
                                              <p:pRg st="1" end="1"/>
                                            </p:txEl>
                                          </p:spTgt>
                                        </p:tgtEl>
                                        <p:attrNameLst>
                                          <p:attrName>ppt_w</p:attrName>
                                        </p:attrNameLst>
                                      </p:cBhvr>
                                      <p:tavLst>
                                        <p:tav tm="0">
                                          <p:val>
                                            <p:strVal val="0"/>
                                          </p:val>
                                        </p:tav>
                                        <p:tav tm="100000">
                                          <p:val>
                                            <p:strVal val="#ppt_w"/>
                                          </p:val>
                                        </p:tav>
                                      </p:tavLst>
                                    </p:anim>
                                    <p:anim calcmode="lin" valueType="num">
                                      <p:cBhvr additive="base">
                                        <p:cTn id="88" dur="500"/>
                                        <p:tgtEl>
                                          <p:spTgt spid="737">
                                            <p:txEl>
                                              <p:pRg st="1" end="1"/>
                                            </p:txEl>
                                          </p:spTgt>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250"/>
                                  </p:stCondLst>
                                  <p:childTnLst>
                                    <p:set>
                                      <p:cBhvr>
                                        <p:cTn id="90" dur="1" fill="hold">
                                          <p:stCondLst>
                                            <p:cond delay="0"/>
                                          </p:stCondLst>
                                        </p:cTn>
                                        <p:tgtEl>
                                          <p:spTgt spid="737">
                                            <p:txEl>
                                              <p:pRg st="2" end="2"/>
                                            </p:txEl>
                                          </p:spTgt>
                                        </p:tgtEl>
                                        <p:attrNameLst>
                                          <p:attrName>style.visibility</p:attrName>
                                        </p:attrNameLst>
                                      </p:cBhvr>
                                      <p:to>
                                        <p:strVal val="visible"/>
                                      </p:to>
                                    </p:set>
                                    <p:anim calcmode="lin" valueType="num">
                                      <p:cBhvr additive="base">
                                        <p:cTn id="91" dur="500"/>
                                        <p:tgtEl>
                                          <p:spTgt spid="737">
                                            <p:txEl>
                                              <p:pRg st="2" end="2"/>
                                            </p:txEl>
                                          </p:spTgt>
                                        </p:tgtEl>
                                        <p:attrNameLst>
                                          <p:attrName>ppt_w</p:attrName>
                                        </p:attrNameLst>
                                      </p:cBhvr>
                                      <p:tavLst>
                                        <p:tav tm="0">
                                          <p:val>
                                            <p:strVal val="0"/>
                                          </p:val>
                                        </p:tav>
                                        <p:tav tm="100000">
                                          <p:val>
                                            <p:strVal val="#ppt_w"/>
                                          </p:val>
                                        </p:tav>
                                      </p:tavLst>
                                    </p:anim>
                                    <p:anim calcmode="lin" valueType="num">
                                      <p:cBhvr additive="base">
                                        <p:cTn id="92" dur="500"/>
                                        <p:tgtEl>
                                          <p:spTgt spid="737">
                                            <p:txEl>
                                              <p:pRg st="2" end="2"/>
                                            </p:txEl>
                                          </p:spTgt>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250"/>
                                  </p:stCondLst>
                                  <p:childTnLst>
                                    <p:set>
                                      <p:cBhvr>
                                        <p:cTn id="94" dur="1" fill="hold">
                                          <p:stCondLst>
                                            <p:cond delay="0"/>
                                          </p:stCondLst>
                                        </p:cTn>
                                        <p:tgtEl>
                                          <p:spTgt spid="737">
                                            <p:txEl>
                                              <p:pRg st="3" end="3"/>
                                            </p:txEl>
                                          </p:spTgt>
                                        </p:tgtEl>
                                        <p:attrNameLst>
                                          <p:attrName>style.visibility</p:attrName>
                                        </p:attrNameLst>
                                      </p:cBhvr>
                                      <p:to>
                                        <p:strVal val="visible"/>
                                      </p:to>
                                    </p:set>
                                    <p:anim calcmode="lin" valueType="num">
                                      <p:cBhvr additive="base">
                                        <p:cTn id="95" dur="500"/>
                                        <p:tgtEl>
                                          <p:spTgt spid="737">
                                            <p:txEl>
                                              <p:pRg st="3" end="3"/>
                                            </p:txEl>
                                          </p:spTgt>
                                        </p:tgtEl>
                                        <p:attrNameLst>
                                          <p:attrName>ppt_w</p:attrName>
                                        </p:attrNameLst>
                                      </p:cBhvr>
                                      <p:tavLst>
                                        <p:tav tm="0">
                                          <p:val>
                                            <p:strVal val="0"/>
                                          </p:val>
                                        </p:tav>
                                        <p:tav tm="100000">
                                          <p:val>
                                            <p:strVal val="#ppt_w"/>
                                          </p:val>
                                        </p:tav>
                                      </p:tavLst>
                                    </p:anim>
                                    <p:anim calcmode="lin" valueType="num">
                                      <p:cBhvr additive="base">
                                        <p:cTn id="96" dur="500"/>
                                        <p:tgtEl>
                                          <p:spTgt spid="737">
                                            <p:txEl>
                                              <p:pRg st="3" end="3"/>
                                            </p:txEl>
                                          </p:spTgt>
                                        </p:tgtEl>
                                        <p:attrNameLst>
                                          <p:attrName>ppt_h</p:attrName>
                                        </p:attrNameLst>
                                      </p:cBhvr>
                                      <p:tavLst>
                                        <p:tav tm="0">
                                          <p:val>
                                            <p:strVal val="0"/>
                                          </p:val>
                                        </p:tav>
                                        <p:tav tm="100000">
                                          <p:val>
                                            <p:strVal val="#ppt_h"/>
                                          </p:val>
                                        </p:tav>
                                      </p:tavLst>
                                    </p:anim>
                                  </p:childTnLst>
                                </p:cTn>
                              </p:par>
                              <p:par>
                                <p:cTn id="97" presetID="23" presetClass="entr" presetSubtype="16" fill="hold" nodeType="withEffect">
                                  <p:stCondLst>
                                    <p:cond delay="250"/>
                                  </p:stCondLst>
                                  <p:childTnLst>
                                    <p:set>
                                      <p:cBhvr>
                                        <p:cTn id="98" dur="1" fill="hold">
                                          <p:stCondLst>
                                            <p:cond delay="0"/>
                                          </p:stCondLst>
                                        </p:cTn>
                                        <p:tgtEl>
                                          <p:spTgt spid="737">
                                            <p:txEl>
                                              <p:pRg st="4" end="4"/>
                                            </p:txEl>
                                          </p:spTgt>
                                        </p:tgtEl>
                                        <p:attrNameLst>
                                          <p:attrName>style.visibility</p:attrName>
                                        </p:attrNameLst>
                                      </p:cBhvr>
                                      <p:to>
                                        <p:strVal val="visible"/>
                                      </p:to>
                                    </p:set>
                                    <p:anim calcmode="lin" valueType="num">
                                      <p:cBhvr additive="base">
                                        <p:cTn id="99" dur="500"/>
                                        <p:tgtEl>
                                          <p:spTgt spid="737">
                                            <p:txEl>
                                              <p:pRg st="4" end="4"/>
                                            </p:txEl>
                                          </p:spTgt>
                                        </p:tgtEl>
                                        <p:attrNameLst>
                                          <p:attrName>ppt_w</p:attrName>
                                        </p:attrNameLst>
                                      </p:cBhvr>
                                      <p:tavLst>
                                        <p:tav tm="0">
                                          <p:val>
                                            <p:strVal val="0"/>
                                          </p:val>
                                        </p:tav>
                                        <p:tav tm="100000">
                                          <p:val>
                                            <p:strVal val="#ppt_w"/>
                                          </p:val>
                                        </p:tav>
                                      </p:tavLst>
                                    </p:anim>
                                    <p:anim calcmode="lin" valueType="num">
                                      <p:cBhvr additive="base">
                                        <p:cTn id="100" dur="500"/>
                                        <p:tgtEl>
                                          <p:spTgt spid="737">
                                            <p:txEl>
                                              <p:pRg st="4" end="4"/>
                                            </p:txEl>
                                          </p:spTgt>
                                        </p:tgtEl>
                                        <p:attrNameLst>
                                          <p:attrName>ppt_h</p:attrName>
                                        </p:attrNameLst>
                                      </p:cBhvr>
                                      <p:tavLst>
                                        <p:tav tm="0">
                                          <p:val>
                                            <p:strVal val="0"/>
                                          </p:val>
                                        </p:tav>
                                        <p:tav tm="100000">
                                          <p:val>
                                            <p:strVal val="#ppt_h"/>
                                          </p:val>
                                        </p:tav>
                                      </p:tavLst>
                                    </p:anim>
                                  </p:childTnLst>
                                </p:cTn>
                              </p:par>
                              <p:par>
                                <p:cTn id="101" presetID="23" presetClass="entr" presetSubtype="16" fill="hold" nodeType="withEffect">
                                  <p:stCondLst>
                                    <p:cond delay="250"/>
                                  </p:stCondLst>
                                  <p:childTnLst>
                                    <p:set>
                                      <p:cBhvr>
                                        <p:cTn id="102" dur="1" fill="hold">
                                          <p:stCondLst>
                                            <p:cond delay="0"/>
                                          </p:stCondLst>
                                        </p:cTn>
                                        <p:tgtEl>
                                          <p:spTgt spid="737">
                                            <p:txEl>
                                              <p:pRg st="5" end="5"/>
                                            </p:txEl>
                                          </p:spTgt>
                                        </p:tgtEl>
                                        <p:attrNameLst>
                                          <p:attrName>style.visibility</p:attrName>
                                        </p:attrNameLst>
                                      </p:cBhvr>
                                      <p:to>
                                        <p:strVal val="visible"/>
                                      </p:to>
                                    </p:set>
                                    <p:anim calcmode="lin" valueType="num">
                                      <p:cBhvr additive="base">
                                        <p:cTn id="103" dur="500"/>
                                        <p:tgtEl>
                                          <p:spTgt spid="737">
                                            <p:txEl>
                                              <p:pRg st="5" end="5"/>
                                            </p:txEl>
                                          </p:spTgt>
                                        </p:tgtEl>
                                        <p:attrNameLst>
                                          <p:attrName>ppt_w</p:attrName>
                                        </p:attrNameLst>
                                      </p:cBhvr>
                                      <p:tavLst>
                                        <p:tav tm="0">
                                          <p:val>
                                            <p:strVal val="0"/>
                                          </p:val>
                                        </p:tav>
                                        <p:tav tm="100000">
                                          <p:val>
                                            <p:strVal val="#ppt_w"/>
                                          </p:val>
                                        </p:tav>
                                      </p:tavLst>
                                    </p:anim>
                                    <p:anim calcmode="lin" valueType="num">
                                      <p:cBhvr additive="base">
                                        <p:cTn id="104" dur="500"/>
                                        <p:tgtEl>
                                          <p:spTgt spid="737">
                                            <p:txEl>
                                              <p:pRg st="5" end="5"/>
                                            </p:txEl>
                                          </p:spTgt>
                                        </p:tgtEl>
                                        <p:attrNameLst>
                                          <p:attrName>ppt_h</p:attrName>
                                        </p:attrNameLst>
                                      </p:cBhvr>
                                      <p:tavLst>
                                        <p:tav tm="0">
                                          <p:val>
                                            <p:strVal val="0"/>
                                          </p:val>
                                        </p:tav>
                                        <p:tav tm="100000">
                                          <p:val>
                                            <p:strVal val="#ppt_h"/>
                                          </p:val>
                                        </p:tav>
                                      </p:tavLst>
                                    </p:anim>
                                  </p:childTnLst>
                                </p:cTn>
                              </p:par>
                              <p:par>
                                <p:cTn id="105" presetID="23" presetClass="entr" presetSubtype="16" fill="hold" nodeType="withEffect">
                                  <p:stCondLst>
                                    <p:cond delay="250"/>
                                  </p:stCondLst>
                                  <p:childTnLst>
                                    <p:set>
                                      <p:cBhvr>
                                        <p:cTn id="106" dur="1" fill="hold">
                                          <p:stCondLst>
                                            <p:cond delay="0"/>
                                          </p:stCondLst>
                                        </p:cTn>
                                        <p:tgtEl>
                                          <p:spTgt spid="737">
                                            <p:txEl>
                                              <p:pRg st="6" end="6"/>
                                            </p:txEl>
                                          </p:spTgt>
                                        </p:tgtEl>
                                        <p:attrNameLst>
                                          <p:attrName>style.visibility</p:attrName>
                                        </p:attrNameLst>
                                      </p:cBhvr>
                                      <p:to>
                                        <p:strVal val="visible"/>
                                      </p:to>
                                    </p:set>
                                    <p:anim calcmode="lin" valueType="num">
                                      <p:cBhvr additive="base">
                                        <p:cTn id="107" dur="500"/>
                                        <p:tgtEl>
                                          <p:spTgt spid="737">
                                            <p:txEl>
                                              <p:pRg st="6" end="6"/>
                                            </p:txEl>
                                          </p:spTgt>
                                        </p:tgtEl>
                                        <p:attrNameLst>
                                          <p:attrName>ppt_w</p:attrName>
                                        </p:attrNameLst>
                                      </p:cBhvr>
                                      <p:tavLst>
                                        <p:tav tm="0">
                                          <p:val>
                                            <p:strVal val="0"/>
                                          </p:val>
                                        </p:tav>
                                        <p:tav tm="100000">
                                          <p:val>
                                            <p:strVal val="#ppt_w"/>
                                          </p:val>
                                        </p:tav>
                                      </p:tavLst>
                                    </p:anim>
                                    <p:anim calcmode="lin" valueType="num">
                                      <p:cBhvr additive="base">
                                        <p:cTn id="108" dur="500"/>
                                        <p:tgtEl>
                                          <p:spTgt spid="737">
                                            <p:txEl>
                                              <p:pRg st="6" end="6"/>
                                            </p:txEl>
                                          </p:spTgt>
                                        </p:tgtEl>
                                        <p:attrNameLst>
                                          <p:attrName>ppt_h</p:attrName>
                                        </p:attrNameLst>
                                      </p:cBhvr>
                                      <p:tavLst>
                                        <p:tav tm="0">
                                          <p:val>
                                            <p:strVal val="0"/>
                                          </p:val>
                                        </p:tav>
                                        <p:tav tm="100000">
                                          <p:val>
                                            <p:strVal val="#ppt_h"/>
                                          </p:val>
                                        </p:tav>
                                      </p:tavLst>
                                    </p:anim>
                                  </p:childTnLst>
                                </p:cTn>
                              </p:par>
                              <p:par>
                                <p:cTn id="109" presetID="23" presetClass="entr" presetSubtype="16" fill="hold" nodeType="withEffect">
                                  <p:stCondLst>
                                    <p:cond delay="250"/>
                                  </p:stCondLst>
                                  <p:childTnLst>
                                    <p:set>
                                      <p:cBhvr>
                                        <p:cTn id="110" dur="1" fill="hold">
                                          <p:stCondLst>
                                            <p:cond delay="0"/>
                                          </p:stCondLst>
                                        </p:cTn>
                                        <p:tgtEl>
                                          <p:spTgt spid="737">
                                            <p:txEl>
                                              <p:pRg st="7" end="7"/>
                                            </p:txEl>
                                          </p:spTgt>
                                        </p:tgtEl>
                                        <p:attrNameLst>
                                          <p:attrName>style.visibility</p:attrName>
                                        </p:attrNameLst>
                                      </p:cBhvr>
                                      <p:to>
                                        <p:strVal val="visible"/>
                                      </p:to>
                                    </p:set>
                                    <p:anim calcmode="lin" valueType="num">
                                      <p:cBhvr additive="base">
                                        <p:cTn id="111" dur="500"/>
                                        <p:tgtEl>
                                          <p:spTgt spid="737">
                                            <p:txEl>
                                              <p:pRg st="7" end="7"/>
                                            </p:txEl>
                                          </p:spTgt>
                                        </p:tgtEl>
                                        <p:attrNameLst>
                                          <p:attrName>ppt_w</p:attrName>
                                        </p:attrNameLst>
                                      </p:cBhvr>
                                      <p:tavLst>
                                        <p:tav tm="0">
                                          <p:val>
                                            <p:strVal val="0"/>
                                          </p:val>
                                        </p:tav>
                                        <p:tav tm="100000">
                                          <p:val>
                                            <p:strVal val="#ppt_w"/>
                                          </p:val>
                                        </p:tav>
                                      </p:tavLst>
                                    </p:anim>
                                    <p:anim calcmode="lin" valueType="num">
                                      <p:cBhvr additive="base">
                                        <p:cTn id="112" dur="500"/>
                                        <p:tgtEl>
                                          <p:spTgt spid="737">
                                            <p:txEl>
                                              <p:pRg st="7" end="7"/>
                                            </p:txEl>
                                          </p:spTgt>
                                        </p:tgtEl>
                                        <p:attrNameLst>
                                          <p:attrName>ppt_h</p:attrName>
                                        </p:attrNameLst>
                                      </p:cBhvr>
                                      <p:tavLst>
                                        <p:tav tm="0">
                                          <p:val>
                                            <p:strVal val="0"/>
                                          </p:val>
                                        </p:tav>
                                        <p:tav tm="100000">
                                          <p:val>
                                            <p:strVal val="#ppt_h"/>
                                          </p:val>
                                        </p:tav>
                                      </p:tavLst>
                                    </p:anim>
                                  </p:childTnLst>
                                </p:cTn>
                              </p:par>
                              <p:par>
                                <p:cTn id="113" presetID="23" presetClass="entr" presetSubtype="16" fill="hold" nodeType="withEffect">
                                  <p:stCondLst>
                                    <p:cond delay="250"/>
                                  </p:stCondLst>
                                  <p:childTnLst>
                                    <p:set>
                                      <p:cBhvr>
                                        <p:cTn id="114" dur="1" fill="hold">
                                          <p:stCondLst>
                                            <p:cond delay="0"/>
                                          </p:stCondLst>
                                        </p:cTn>
                                        <p:tgtEl>
                                          <p:spTgt spid="737">
                                            <p:txEl>
                                              <p:pRg st="8" end="8"/>
                                            </p:txEl>
                                          </p:spTgt>
                                        </p:tgtEl>
                                        <p:attrNameLst>
                                          <p:attrName>style.visibility</p:attrName>
                                        </p:attrNameLst>
                                      </p:cBhvr>
                                      <p:to>
                                        <p:strVal val="visible"/>
                                      </p:to>
                                    </p:set>
                                    <p:anim calcmode="lin" valueType="num">
                                      <p:cBhvr additive="base">
                                        <p:cTn id="115" dur="500"/>
                                        <p:tgtEl>
                                          <p:spTgt spid="737">
                                            <p:txEl>
                                              <p:pRg st="8" end="8"/>
                                            </p:txEl>
                                          </p:spTgt>
                                        </p:tgtEl>
                                        <p:attrNameLst>
                                          <p:attrName>ppt_w</p:attrName>
                                        </p:attrNameLst>
                                      </p:cBhvr>
                                      <p:tavLst>
                                        <p:tav tm="0">
                                          <p:val>
                                            <p:strVal val="0"/>
                                          </p:val>
                                        </p:tav>
                                        <p:tav tm="100000">
                                          <p:val>
                                            <p:strVal val="#ppt_w"/>
                                          </p:val>
                                        </p:tav>
                                      </p:tavLst>
                                    </p:anim>
                                    <p:anim calcmode="lin" valueType="num">
                                      <p:cBhvr additive="base">
                                        <p:cTn id="116" dur="500"/>
                                        <p:tgtEl>
                                          <p:spTgt spid="737">
                                            <p:txEl>
                                              <p:pRg st="8" end="8"/>
                                            </p:txEl>
                                          </p:spTgt>
                                        </p:tgtEl>
                                        <p:attrNameLst>
                                          <p:attrName>ppt_h</p:attrName>
                                        </p:attrNameLst>
                                      </p:cBhvr>
                                      <p:tavLst>
                                        <p:tav tm="0">
                                          <p:val>
                                            <p:strVal val="0"/>
                                          </p:val>
                                        </p:tav>
                                        <p:tav tm="100000">
                                          <p:val>
                                            <p:strVal val="#ppt_h"/>
                                          </p:val>
                                        </p:tav>
                                      </p:tavLst>
                                    </p:anim>
                                  </p:childTnLst>
                                </p:cTn>
                              </p:par>
                              <p:par>
                                <p:cTn id="117" presetID="23" presetClass="entr" presetSubtype="16" fill="hold" nodeType="withEffect">
                                  <p:stCondLst>
                                    <p:cond delay="500"/>
                                  </p:stCondLst>
                                  <p:childTnLst>
                                    <p:set>
                                      <p:cBhvr>
                                        <p:cTn id="118" dur="1" fill="hold">
                                          <p:stCondLst>
                                            <p:cond delay="0"/>
                                          </p:stCondLst>
                                        </p:cTn>
                                        <p:tgtEl>
                                          <p:spTgt spid="720"/>
                                        </p:tgtEl>
                                        <p:attrNameLst>
                                          <p:attrName>style.visibility</p:attrName>
                                        </p:attrNameLst>
                                      </p:cBhvr>
                                      <p:to>
                                        <p:strVal val="visible"/>
                                      </p:to>
                                    </p:set>
                                    <p:anim calcmode="lin" valueType="num">
                                      <p:cBhvr additive="base">
                                        <p:cTn id="119" dur="500"/>
                                        <p:tgtEl>
                                          <p:spTgt spid="720"/>
                                        </p:tgtEl>
                                        <p:attrNameLst>
                                          <p:attrName>ppt_w</p:attrName>
                                        </p:attrNameLst>
                                      </p:cBhvr>
                                      <p:tavLst>
                                        <p:tav tm="0">
                                          <p:val>
                                            <p:strVal val="0"/>
                                          </p:val>
                                        </p:tav>
                                        <p:tav tm="100000">
                                          <p:val>
                                            <p:strVal val="#ppt_w"/>
                                          </p:val>
                                        </p:tav>
                                      </p:tavLst>
                                    </p:anim>
                                    <p:anim calcmode="lin" valueType="num">
                                      <p:cBhvr additive="base">
                                        <p:cTn id="120" dur="500"/>
                                        <p:tgtEl>
                                          <p:spTgt spid="720"/>
                                        </p:tgtEl>
                                        <p:attrNameLst>
                                          <p:attrName>ppt_h</p:attrName>
                                        </p:attrNameLst>
                                      </p:cBhvr>
                                      <p:tavLst>
                                        <p:tav tm="0">
                                          <p:val>
                                            <p:strVal val="0"/>
                                          </p:val>
                                        </p:tav>
                                        <p:tav tm="100000">
                                          <p:val>
                                            <p:strVal val="#ppt_h"/>
                                          </p:val>
                                        </p:tav>
                                      </p:tavLst>
                                    </p:anim>
                                  </p:childTnLst>
                                </p:cTn>
                              </p:par>
                              <p:par>
                                <p:cTn id="121" presetID="23" presetClass="entr" presetSubtype="16" fill="hold" nodeType="withEffect">
                                  <p:stCondLst>
                                    <p:cond delay="500"/>
                                  </p:stCondLst>
                                  <p:childTnLst>
                                    <p:set>
                                      <p:cBhvr>
                                        <p:cTn id="122" dur="1" fill="hold">
                                          <p:stCondLst>
                                            <p:cond delay="0"/>
                                          </p:stCondLst>
                                        </p:cTn>
                                        <p:tgtEl>
                                          <p:spTgt spid="738">
                                            <p:txEl>
                                              <p:pRg st="0" end="0"/>
                                            </p:txEl>
                                          </p:spTgt>
                                        </p:tgtEl>
                                        <p:attrNameLst>
                                          <p:attrName>style.visibility</p:attrName>
                                        </p:attrNameLst>
                                      </p:cBhvr>
                                      <p:to>
                                        <p:strVal val="visible"/>
                                      </p:to>
                                    </p:set>
                                    <p:anim calcmode="lin" valueType="num">
                                      <p:cBhvr additive="base">
                                        <p:cTn id="123" dur="500"/>
                                        <p:tgtEl>
                                          <p:spTgt spid="738">
                                            <p:txEl>
                                              <p:pRg st="0" end="0"/>
                                            </p:txEl>
                                          </p:spTgt>
                                        </p:tgtEl>
                                        <p:attrNameLst>
                                          <p:attrName>ppt_w</p:attrName>
                                        </p:attrNameLst>
                                      </p:cBhvr>
                                      <p:tavLst>
                                        <p:tav tm="0">
                                          <p:val>
                                            <p:strVal val="0"/>
                                          </p:val>
                                        </p:tav>
                                        <p:tav tm="100000">
                                          <p:val>
                                            <p:strVal val="#ppt_w"/>
                                          </p:val>
                                        </p:tav>
                                      </p:tavLst>
                                    </p:anim>
                                    <p:anim calcmode="lin" valueType="num">
                                      <p:cBhvr additive="base">
                                        <p:cTn id="124" dur="500"/>
                                        <p:tgtEl>
                                          <p:spTgt spid="738">
                                            <p:txEl>
                                              <p:pRg st="0" end="0"/>
                                            </p:txEl>
                                          </p:spTgt>
                                        </p:tgtEl>
                                        <p:attrNameLst>
                                          <p:attrName>ppt_h</p:attrName>
                                        </p:attrNameLst>
                                      </p:cBhvr>
                                      <p:tavLst>
                                        <p:tav tm="0">
                                          <p:val>
                                            <p:strVal val="0"/>
                                          </p:val>
                                        </p:tav>
                                        <p:tav tm="100000">
                                          <p:val>
                                            <p:strVal val="#ppt_h"/>
                                          </p:val>
                                        </p:tav>
                                      </p:tavLst>
                                    </p:anim>
                                  </p:childTnLst>
                                </p:cTn>
                              </p:par>
                              <p:par>
                                <p:cTn id="125" presetID="23" presetClass="entr" presetSubtype="16" fill="hold" nodeType="withEffect">
                                  <p:stCondLst>
                                    <p:cond delay="500"/>
                                  </p:stCondLst>
                                  <p:childTnLst>
                                    <p:set>
                                      <p:cBhvr>
                                        <p:cTn id="126" dur="1" fill="hold">
                                          <p:stCondLst>
                                            <p:cond delay="0"/>
                                          </p:stCondLst>
                                        </p:cTn>
                                        <p:tgtEl>
                                          <p:spTgt spid="738">
                                            <p:txEl>
                                              <p:pRg st="1" end="1"/>
                                            </p:txEl>
                                          </p:spTgt>
                                        </p:tgtEl>
                                        <p:attrNameLst>
                                          <p:attrName>style.visibility</p:attrName>
                                        </p:attrNameLst>
                                      </p:cBhvr>
                                      <p:to>
                                        <p:strVal val="visible"/>
                                      </p:to>
                                    </p:set>
                                    <p:anim calcmode="lin" valueType="num">
                                      <p:cBhvr additive="base">
                                        <p:cTn id="127" dur="500"/>
                                        <p:tgtEl>
                                          <p:spTgt spid="738">
                                            <p:txEl>
                                              <p:pRg st="1" end="1"/>
                                            </p:txEl>
                                          </p:spTgt>
                                        </p:tgtEl>
                                        <p:attrNameLst>
                                          <p:attrName>ppt_w</p:attrName>
                                        </p:attrNameLst>
                                      </p:cBhvr>
                                      <p:tavLst>
                                        <p:tav tm="0">
                                          <p:val>
                                            <p:strVal val="0"/>
                                          </p:val>
                                        </p:tav>
                                        <p:tav tm="100000">
                                          <p:val>
                                            <p:strVal val="#ppt_w"/>
                                          </p:val>
                                        </p:tav>
                                      </p:tavLst>
                                    </p:anim>
                                    <p:anim calcmode="lin" valueType="num">
                                      <p:cBhvr additive="base">
                                        <p:cTn id="128" dur="500"/>
                                        <p:tgtEl>
                                          <p:spTgt spid="738">
                                            <p:txEl>
                                              <p:pRg st="1" end="1"/>
                                            </p:txEl>
                                          </p:spTgt>
                                        </p:tgtEl>
                                        <p:attrNameLst>
                                          <p:attrName>ppt_h</p:attrName>
                                        </p:attrNameLst>
                                      </p:cBhvr>
                                      <p:tavLst>
                                        <p:tav tm="0">
                                          <p:val>
                                            <p:strVal val="0"/>
                                          </p:val>
                                        </p:tav>
                                        <p:tav tm="100000">
                                          <p:val>
                                            <p:strVal val="#ppt_h"/>
                                          </p:val>
                                        </p:tav>
                                      </p:tavLst>
                                    </p:anim>
                                  </p:childTnLst>
                                </p:cTn>
                              </p:par>
                              <p:par>
                                <p:cTn id="129" presetID="23" presetClass="entr" presetSubtype="16" fill="hold" nodeType="withEffect">
                                  <p:stCondLst>
                                    <p:cond delay="500"/>
                                  </p:stCondLst>
                                  <p:childTnLst>
                                    <p:set>
                                      <p:cBhvr>
                                        <p:cTn id="130" dur="1" fill="hold">
                                          <p:stCondLst>
                                            <p:cond delay="0"/>
                                          </p:stCondLst>
                                        </p:cTn>
                                        <p:tgtEl>
                                          <p:spTgt spid="738">
                                            <p:txEl>
                                              <p:pRg st="2" end="2"/>
                                            </p:txEl>
                                          </p:spTgt>
                                        </p:tgtEl>
                                        <p:attrNameLst>
                                          <p:attrName>style.visibility</p:attrName>
                                        </p:attrNameLst>
                                      </p:cBhvr>
                                      <p:to>
                                        <p:strVal val="visible"/>
                                      </p:to>
                                    </p:set>
                                    <p:anim calcmode="lin" valueType="num">
                                      <p:cBhvr additive="base">
                                        <p:cTn id="131" dur="500"/>
                                        <p:tgtEl>
                                          <p:spTgt spid="738">
                                            <p:txEl>
                                              <p:pRg st="2" end="2"/>
                                            </p:txEl>
                                          </p:spTgt>
                                        </p:tgtEl>
                                        <p:attrNameLst>
                                          <p:attrName>ppt_w</p:attrName>
                                        </p:attrNameLst>
                                      </p:cBhvr>
                                      <p:tavLst>
                                        <p:tav tm="0">
                                          <p:val>
                                            <p:strVal val="0"/>
                                          </p:val>
                                        </p:tav>
                                        <p:tav tm="100000">
                                          <p:val>
                                            <p:strVal val="#ppt_w"/>
                                          </p:val>
                                        </p:tav>
                                      </p:tavLst>
                                    </p:anim>
                                    <p:anim calcmode="lin" valueType="num">
                                      <p:cBhvr additive="base">
                                        <p:cTn id="132" dur="500"/>
                                        <p:tgtEl>
                                          <p:spTgt spid="738">
                                            <p:txEl>
                                              <p:pRg st="2" end="2"/>
                                            </p:txEl>
                                          </p:spTgt>
                                        </p:tgtEl>
                                        <p:attrNameLst>
                                          <p:attrName>ppt_h</p:attrName>
                                        </p:attrNameLst>
                                      </p:cBhvr>
                                      <p:tavLst>
                                        <p:tav tm="0">
                                          <p:val>
                                            <p:strVal val="0"/>
                                          </p:val>
                                        </p:tav>
                                        <p:tav tm="100000">
                                          <p:val>
                                            <p:strVal val="#ppt_h"/>
                                          </p:val>
                                        </p:tav>
                                      </p:tavLst>
                                    </p:anim>
                                  </p:childTnLst>
                                </p:cTn>
                              </p:par>
                              <p:par>
                                <p:cTn id="133" presetID="23" presetClass="entr" presetSubtype="16" fill="hold" nodeType="withEffect">
                                  <p:stCondLst>
                                    <p:cond delay="500"/>
                                  </p:stCondLst>
                                  <p:childTnLst>
                                    <p:set>
                                      <p:cBhvr>
                                        <p:cTn id="134" dur="1" fill="hold">
                                          <p:stCondLst>
                                            <p:cond delay="0"/>
                                          </p:stCondLst>
                                        </p:cTn>
                                        <p:tgtEl>
                                          <p:spTgt spid="738">
                                            <p:txEl>
                                              <p:pRg st="3" end="3"/>
                                            </p:txEl>
                                          </p:spTgt>
                                        </p:tgtEl>
                                        <p:attrNameLst>
                                          <p:attrName>style.visibility</p:attrName>
                                        </p:attrNameLst>
                                      </p:cBhvr>
                                      <p:to>
                                        <p:strVal val="visible"/>
                                      </p:to>
                                    </p:set>
                                    <p:anim calcmode="lin" valueType="num">
                                      <p:cBhvr additive="base">
                                        <p:cTn id="135" dur="500"/>
                                        <p:tgtEl>
                                          <p:spTgt spid="738">
                                            <p:txEl>
                                              <p:pRg st="3" end="3"/>
                                            </p:txEl>
                                          </p:spTgt>
                                        </p:tgtEl>
                                        <p:attrNameLst>
                                          <p:attrName>ppt_w</p:attrName>
                                        </p:attrNameLst>
                                      </p:cBhvr>
                                      <p:tavLst>
                                        <p:tav tm="0">
                                          <p:val>
                                            <p:strVal val="0"/>
                                          </p:val>
                                        </p:tav>
                                        <p:tav tm="100000">
                                          <p:val>
                                            <p:strVal val="#ppt_w"/>
                                          </p:val>
                                        </p:tav>
                                      </p:tavLst>
                                    </p:anim>
                                    <p:anim calcmode="lin" valueType="num">
                                      <p:cBhvr additive="base">
                                        <p:cTn id="136" dur="500"/>
                                        <p:tgtEl>
                                          <p:spTgt spid="738">
                                            <p:txEl>
                                              <p:pRg st="3" end="3"/>
                                            </p:txEl>
                                          </p:spTgt>
                                        </p:tgtEl>
                                        <p:attrNameLst>
                                          <p:attrName>ppt_h</p:attrName>
                                        </p:attrNameLst>
                                      </p:cBhvr>
                                      <p:tavLst>
                                        <p:tav tm="0">
                                          <p:val>
                                            <p:strVal val="0"/>
                                          </p:val>
                                        </p:tav>
                                        <p:tav tm="100000">
                                          <p:val>
                                            <p:strVal val="#ppt_h"/>
                                          </p:val>
                                        </p:tav>
                                      </p:tavLst>
                                    </p:anim>
                                  </p:childTnLst>
                                </p:cTn>
                              </p:par>
                              <p:par>
                                <p:cTn id="137" presetID="23" presetClass="entr" presetSubtype="16" fill="hold" nodeType="withEffect">
                                  <p:stCondLst>
                                    <p:cond delay="500"/>
                                  </p:stCondLst>
                                  <p:childTnLst>
                                    <p:set>
                                      <p:cBhvr>
                                        <p:cTn id="138" dur="1" fill="hold">
                                          <p:stCondLst>
                                            <p:cond delay="0"/>
                                          </p:stCondLst>
                                        </p:cTn>
                                        <p:tgtEl>
                                          <p:spTgt spid="738">
                                            <p:txEl>
                                              <p:pRg st="4" end="4"/>
                                            </p:txEl>
                                          </p:spTgt>
                                        </p:tgtEl>
                                        <p:attrNameLst>
                                          <p:attrName>style.visibility</p:attrName>
                                        </p:attrNameLst>
                                      </p:cBhvr>
                                      <p:to>
                                        <p:strVal val="visible"/>
                                      </p:to>
                                    </p:set>
                                    <p:anim calcmode="lin" valueType="num">
                                      <p:cBhvr additive="base">
                                        <p:cTn id="139" dur="500"/>
                                        <p:tgtEl>
                                          <p:spTgt spid="738">
                                            <p:txEl>
                                              <p:pRg st="4" end="4"/>
                                            </p:txEl>
                                          </p:spTgt>
                                        </p:tgtEl>
                                        <p:attrNameLst>
                                          <p:attrName>ppt_w</p:attrName>
                                        </p:attrNameLst>
                                      </p:cBhvr>
                                      <p:tavLst>
                                        <p:tav tm="0">
                                          <p:val>
                                            <p:strVal val="0"/>
                                          </p:val>
                                        </p:tav>
                                        <p:tav tm="100000">
                                          <p:val>
                                            <p:strVal val="#ppt_w"/>
                                          </p:val>
                                        </p:tav>
                                      </p:tavLst>
                                    </p:anim>
                                    <p:anim calcmode="lin" valueType="num">
                                      <p:cBhvr additive="base">
                                        <p:cTn id="140" dur="500"/>
                                        <p:tgtEl>
                                          <p:spTgt spid="738">
                                            <p:txEl>
                                              <p:pRg st="4" end="4"/>
                                            </p:txEl>
                                          </p:spTgt>
                                        </p:tgtEl>
                                        <p:attrNameLst>
                                          <p:attrName>ppt_h</p:attrName>
                                        </p:attrNameLst>
                                      </p:cBhvr>
                                      <p:tavLst>
                                        <p:tav tm="0">
                                          <p:val>
                                            <p:strVal val="0"/>
                                          </p:val>
                                        </p:tav>
                                        <p:tav tm="100000">
                                          <p:val>
                                            <p:strVal val="#ppt_h"/>
                                          </p:val>
                                        </p:tav>
                                      </p:tavLst>
                                    </p:anim>
                                  </p:childTnLst>
                                </p:cTn>
                              </p:par>
                              <p:par>
                                <p:cTn id="141" presetID="23" presetClass="entr" presetSubtype="16" fill="hold" nodeType="withEffect">
                                  <p:stCondLst>
                                    <p:cond delay="500"/>
                                  </p:stCondLst>
                                  <p:childTnLst>
                                    <p:set>
                                      <p:cBhvr>
                                        <p:cTn id="142" dur="1" fill="hold">
                                          <p:stCondLst>
                                            <p:cond delay="0"/>
                                          </p:stCondLst>
                                        </p:cTn>
                                        <p:tgtEl>
                                          <p:spTgt spid="738">
                                            <p:txEl>
                                              <p:pRg st="5" end="5"/>
                                            </p:txEl>
                                          </p:spTgt>
                                        </p:tgtEl>
                                        <p:attrNameLst>
                                          <p:attrName>style.visibility</p:attrName>
                                        </p:attrNameLst>
                                      </p:cBhvr>
                                      <p:to>
                                        <p:strVal val="visible"/>
                                      </p:to>
                                    </p:set>
                                    <p:anim calcmode="lin" valueType="num">
                                      <p:cBhvr additive="base">
                                        <p:cTn id="143" dur="500"/>
                                        <p:tgtEl>
                                          <p:spTgt spid="738">
                                            <p:txEl>
                                              <p:pRg st="5" end="5"/>
                                            </p:txEl>
                                          </p:spTgt>
                                        </p:tgtEl>
                                        <p:attrNameLst>
                                          <p:attrName>ppt_w</p:attrName>
                                        </p:attrNameLst>
                                      </p:cBhvr>
                                      <p:tavLst>
                                        <p:tav tm="0">
                                          <p:val>
                                            <p:strVal val="0"/>
                                          </p:val>
                                        </p:tav>
                                        <p:tav tm="100000">
                                          <p:val>
                                            <p:strVal val="#ppt_w"/>
                                          </p:val>
                                        </p:tav>
                                      </p:tavLst>
                                    </p:anim>
                                    <p:anim calcmode="lin" valueType="num">
                                      <p:cBhvr additive="base">
                                        <p:cTn id="144" dur="500"/>
                                        <p:tgtEl>
                                          <p:spTgt spid="738">
                                            <p:txEl>
                                              <p:pRg st="5" end="5"/>
                                            </p:txEl>
                                          </p:spTgt>
                                        </p:tgtEl>
                                        <p:attrNameLst>
                                          <p:attrName>ppt_h</p:attrName>
                                        </p:attrNameLst>
                                      </p:cBhvr>
                                      <p:tavLst>
                                        <p:tav tm="0">
                                          <p:val>
                                            <p:strVal val="0"/>
                                          </p:val>
                                        </p:tav>
                                        <p:tav tm="100000">
                                          <p:val>
                                            <p:strVal val="#ppt_h"/>
                                          </p:val>
                                        </p:tav>
                                      </p:tavLst>
                                    </p:anim>
                                  </p:childTnLst>
                                </p:cTn>
                              </p:par>
                              <p:par>
                                <p:cTn id="145" presetID="23" presetClass="entr" presetSubtype="16" fill="hold" nodeType="withEffect">
                                  <p:stCondLst>
                                    <p:cond delay="500"/>
                                  </p:stCondLst>
                                  <p:childTnLst>
                                    <p:set>
                                      <p:cBhvr>
                                        <p:cTn id="146" dur="1" fill="hold">
                                          <p:stCondLst>
                                            <p:cond delay="0"/>
                                          </p:stCondLst>
                                        </p:cTn>
                                        <p:tgtEl>
                                          <p:spTgt spid="738">
                                            <p:txEl>
                                              <p:pRg st="6" end="6"/>
                                            </p:txEl>
                                          </p:spTgt>
                                        </p:tgtEl>
                                        <p:attrNameLst>
                                          <p:attrName>style.visibility</p:attrName>
                                        </p:attrNameLst>
                                      </p:cBhvr>
                                      <p:to>
                                        <p:strVal val="visible"/>
                                      </p:to>
                                    </p:set>
                                    <p:anim calcmode="lin" valueType="num">
                                      <p:cBhvr additive="base">
                                        <p:cTn id="147" dur="500"/>
                                        <p:tgtEl>
                                          <p:spTgt spid="738">
                                            <p:txEl>
                                              <p:pRg st="6" end="6"/>
                                            </p:txEl>
                                          </p:spTgt>
                                        </p:tgtEl>
                                        <p:attrNameLst>
                                          <p:attrName>ppt_w</p:attrName>
                                        </p:attrNameLst>
                                      </p:cBhvr>
                                      <p:tavLst>
                                        <p:tav tm="0">
                                          <p:val>
                                            <p:strVal val="0"/>
                                          </p:val>
                                        </p:tav>
                                        <p:tav tm="100000">
                                          <p:val>
                                            <p:strVal val="#ppt_w"/>
                                          </p:val>
                                        </p:tav>
                                      </p:tavLst>
                                    </p:anim>
                                    <p:anim calcmode="lin" valueType="num">
                                      <p:cBhvr additive="base">
                                        <p:cTn id="148" dur="500"/>
                                        <p:tgtEl>
                                          <p:spTgt spid="738">
                                            <p:txEl>
                                              <p:pRg st="6" end="6"/>
                                            </p:txEl>
                                          </p:spTgt>
                                        </p:tgtEl>
                                        <p:attrNameLst>
                                          <p:attrName>ppt_h</p:attrName>
                                        </p:attrNameLst>
                                      </p:cBhvr>
                                      <p:tavLst>
                                        <p:tav tm="0">
                                          <p:val>
                                            <p:strVal val="0"/>
                                          </p:val>
                                        </p:tav>
                                        <p:tav tm="100000">
                                          <p:val>
                                            <p:strVal val="#ppt_h"/>
                                          </p:val>
                                        </p:tav>
                                      </p:tavLst>
                                    </p:anim>
                                  </p:childTnLst>
                                </p:cTn>
                              </p:par>
                              <p:par>
                                <p:cTn id="149" presetID="23" presetClass="entr" presetSubtype="16" fill="hold" nodeType="withEffect">
                                  <p:stCondLst>
                                    <p:cond delay="500"/>
                                  </p:stCondLst>
                                  <p:childTnLst>
                                    <p:set>
                                      <p:cBhvr>
                                        <p:cTn id="150" dur="1" fill="hold">
                                          <p:stCondLst>
                                            <p:cond delay="0"/>
                                          </p:stCondLst>
                                        </p:cTn>
                                        <p:tgtEl>
                                          <p:spTgt spid="738">
                                            <p:txEl>
                                              <p:pRg st="7" end="7"/>
                                            </p:txEl>
                                          </p:spTgt>
                                        </p:tgtEl>
                                        <p:attrNameLst>
                                          <p:attrName>style.visibility</p:attrName>
                                        </p:attrNameLst>
                                      </p:cBhvr>
                                      <p:to>
                                        <p:strVal val="visible"/>
                                      </p:to>
                                    </p:set>
                                    <p:anim calcmode="lin" valueType="num">
                                      <p:cBhvr additive="base">
                                        <p:cTn id="151" dur="500"/>
                                        <p:tgtEl>
                                          <p:spTgt spid="738">
                                            <p:txEl>
                                              <p:pRg st="7" end="7"/>
                                            </p:txEl>
                                          </p:spTgt>
                                        </p:tgtEl>
                                        <p:attrNameLst>
                                          <p:attrName>ppt_w</p:attrName>
                                        </p:attrNameLst>
                                      </p:cBhvr>
                                      <p:tavLst>
                                        <p:tav tm="0">
                                          <p:val>
                                            <p:strVal val="0"/>
                                          </p:val>
                                        </p:tav>
                                        <p:tav tm="100000">
                                          <p:val>
                                            <p:strVal val="#ppt_w"/>
                                          </p:val>
                                        </p:tav>
                                      </p:tavLst>
                                    </p:anim>
                                    <p:anim calcmode="lin" valueType="num">
                                      <p:cBhvr additive="base">
                                        <p:cTn id="152" dur="500"/>
                                        <p:tgtEl>
                                          <p:spTgt spid="738">
                                            <p:txEl>
                                              <p:pRg st="7" end="7"/>
                                            </p:txEl>
                                          </p:spTgt>
                                        </p:tgtEl>
                                        <p:attrNameLst>
                                          <p:attrName>ppt_h</p:attrName>
                                        </p:attrNameLst>
                                      </p:cBhvr>
                                      <p:tavLst>
                                        <p:tav tm="0">
                                          <p:val>
                                            <p:strVal val="0"/>
                                          </p:val>
                                        </p:tav>
                                        <p:tav tm="100000">
                                          <p:val>
                                            <p:strVal val="#ppt_h"/>
                                          </p:val>
                                        </p:tav>
                                      </p:tavLst>
                                    </p:anim>
                                  </p:childTnLst>
                                </p:cTn>
                              </p:par>
                              <p:par>
                                <p:cTn id="153" presetID="23" presetClass="entr" presetSubtype="16" fill="hold" nodeType="withEffect">
                                  <p:stCondLst>
                                    <p:cond delay="500"/>
                                  </p:stCondLst>
                                  <p:childTnLst>
                                    <p:set>
                                      <p:cBhvr>
                                        <p:cTn id="154" dur="1" fill="hold">
                                          <p:stCondLst>
                                            <p:cond delay="0"/>
                                          </p:stCondLst>
                                        </p:cTn>
                                        <p:tgtEl>
                                          <p:spTgt spid="738">
                                            <p:txEl>
                                              <p:pRg st="8" end="8"/>
                                            </p:txEl>
                                          </p:spTgt>
                                        </p:tgtEl>
                                        <p:attrNameLst>
                                          <p:attrName>style.visibility</p:attrName>
                                        </p:attrNameLst>
                                      </p:cBhvr>
                                      <p:to>
                                        <p:strVal val="visible"/>
                                      </p:to>
                                    </p:set>
                                    <p:anim calcmode="lin" valueType="num">
                                      <p:cBhvr additive="base">
                                        <p:cTn id="155" dur="500"/>
                                        <p:tgtEl>
                                          <p:spTgt spid="738">
                                            <p:txEl>
                                              <p:pRg st="8" end="8"/>
                                            </p:txEl>
                                          </p:spTgt>
                                        </p:tgtEl>
                                        <p:attrNameLst>
                                          <p:attrName>ppt_w</p:attrName>
                                        </p:attrNameLst>
                                      </p:cBhvr>
                                      <p:tavLst>
                                        <p:tav tm="0">
                                          <p:val>
                                            <p:strVal val="0"/>
                                          </p:val>
                                        </p:tav>
                                        <p:tav tm="100000">
                                          <p:val>
                                            <p:strVal val="#ppt_w"/>
                                          </p:val>
                                        </p:tav>
                                      </p:tavLst>
                                    </p:anim>
                                    <p:anim calcmode="lin" valueType="num">
                                      <p:cBhvr additive="base">
                                        <p:cTn id="156" dur="500"/>
                                        <p:tgtEl>
                                          <p:spTgt spid="738">
                                            <p:txEl>
                                              <p:pRg st="8" end="8"/>
                                            </p:txEl>
                                          </p:spTgt>
                                        </p:tgtEl>
                                        <p:attrNameLst>
                                          <p:attrName>ppt_h</p:attrName>
                                        </p:attrNameLst>
                                      </p:cBhvr>
                                      <p:tavLst>
                                        <p:tav tm="0">
                                          <p:val>
                                            <p:strVal val="0"/>
                                          </p:val>
                                        </p:tav>
                                        <p:tav tm="100000">
                                          <p:val>
                                            <p:strVal val="#ppt_h"/>
                                          </p:val>
                                        </p:tav>
                                      </p:tavLst>
                                    </p:anim>
                                  </p:childTnLst>
                                </p:cTn>
                              </p:par>
                              <p:par>
                                <p:cTn id="157" presetID="23" presetClass="entr" presetSubtype="16" fill="hold" nodeType="withEffect">
                                  <p:stCondLst>
                                    <p:cond delay="750"/>
                                  </p:stCondLst>
                                  <p:childTnLst>
                                    <p:set>
                                      <p:cBhvr>
                                        <p:cTn id="158" dur="1" fill="hold">
                                          <p:stCondLst>
                                            <p:cond delay="0"/>
                                          </p:stCondLst>
                                        </p:cTn>
                                        <p:tgtEl>
                                          <p:spTgt spid="722"/>
                                        </p:tgtEl>
                                        <p:attrNameLst>
                                          <p:attrName>style.visibility</p:attrName>
                                        </p:attrNameLst>
                                      </p:cBhvr>
                                      <p:to>
                                        <p:strVal val="visible"/>
                                      </p:to>
                                    </p:set>
                                    <p:anim calcmode="lin" valueType="num">
                                      <p:cBhvr additive="base">
                                        <p:cTn id="159" dur="500"/>
                                        <p:tgtEl>
                                          <p:spTgt spid="722"/>
                                        </p:tgtEl>
                                        <p:attrNameLst>
                                          <p:attrName>ppt_w</p:attrName>
                                        </p:attrNameLst>
                                      </p:cBhvr>
                                      <p:tavLst>
                                        <p:tav tm="0">
                                          <p:val>
                                            <p:strVal val="0"/>
                                          </p:val>
                                        </p:tav>
                                        <p:tav tm="100000">
                                          <p:val>
                                            <p:strVal val="#ppt_w"/>
                                          </p:val>
                                        </p:tav>
                                      </p:tavLst>
                                    </p:anim>
                                    <p:anim calcmode="lin" valueType="num">
                                      <p:cBhvr additive="base">
                                        <p:cTn id="160" dur="500"/>
                                        <p:tgtEl>
                                          <p:spTgt spid="722"/>
                                        </p:tgtEl>
                                        <p:attrNameLst>
                                          <p:attrName>ppt_h</p:attrName>
                                        </p:attrNameLst>
                                      </p:cBhvr>
                                      <p:tavLst>
                                        <p:tav tm="0">
                                          <p:val>
                                            <p:strVal val="0"/>
                                          </p:val>
                                        </p:tav>
                                        <p:tav tm="100000">
                                          <p:val>
                                            <p:strVal val="#ppt_h"/>
                                          </p:val>
                                        </p:tav>
                                      </p:tavLst>
                                    </p:anim>
                                  </p:childTnLst>
                                </p:cTn>
                              </p:par>
                              <p:par>
                                <p:cTn id="161" presetID="23" presetClass="entr" presetSubtype="16" fill="hold" nodeType="withEffect">
                                  <p:stCondLst>
                                    <p:cond delay="750"/>
                                  </p:stCondLst>
                                  <p:childTnLst>
                                    <p:set>
                                      <p:cBhvr>
                                        <p:cTn id="162" dur="1" fill="hold">
                                          <p:stCondLst>
                                            <p:cond delay="0"/>
                                          </p:stCondLst>
                                        </p:cTn>
                                        <p:tgtEl>
                                          <p:spTgt spid="733"/>
                                        </p:tgtEl>
                                        <p:attrNameLst>
                                          <p:attrName>style.visibility</p:attrName>
                                        </p:attrNameLst>
                                      </p:cBhvr>
                                      <p:to>
                                        <p:strVal val="visible"/>
                                      </p:to>
                                    </p:set>
                                    <p:anim calcmode="lin" valueType="num">
                                      <p:cBhvr additive="base">
                                        <p:cTn id="163" dur="500"/>
                                        <p:tgtEl>
                                          <p:spTgt spid="733"/>
                                        </p:tgtEl>
                                        <p:attrNameLst>
                                          <p:attrName>ppt_w</p:attrName>
                                        </p:attrNameLst>
                                      </p:cBhvr>
                                      <p:tavLst>
                                        <p:tav tm="0">
                                          <p:val>
                                            <p:strVal val="0"/>
                                          </p:val>
                                        </p:tav>
                                        <p:tav tm="100000">
                                          <p:val>
                                            <p:strVal val="#ppt_w"/>
                                          </p:val>
                                        </p:tav>
                                      </p:tavLst>
                                    </p:anim>
                                    <p:anim calcmode="lin" valueType="num">
                                      <p:cBhvr additive="base">
                                        <p:cTn id="164" dur="500"/>
                                        <p:tgtEl>
                                          <p:spTgt spid="733"/>
                                        </p:tgtEl>
                                        <p:attrNameLst>
                                          <p:attrName>ppt_h</p:attrName>
                                        </p:attrNameLst>
                                      </p:cBhvr>
                                      <p:tavLst>
                                        <p:tav tm="0">
                                          <p:val>
                                            <p:strVal val="0"/>
                                          </p:val>
                                        </p:tav>
                                        <p:tav tm="100000">
                                          <p:val>
                                            <p:strVal val="#ppt_h"/>
                                          </p:val>
                                        </p:tav>
                                      </p:tavLst>
                                    </p:anim>
                                  </p:childTnLst>
                                </p:cTn>
                              </p:par>
                              <p:par>
                                <p:cTn id="165" presetID="23" presetClass="entr" presetSubtype="16" fill="hold" nodeType="withEffect">
                                  <p:stCondLst>
                                    <p:cond delay="1000"/>
                                  </p:stCondLst>
                                  <p:childTnLst>
                                    <p:set>
                                      <p:cBhvr>
                                        <p:cTn id="166" dur="1" fill="hold">
                                          <p:stCondLst>
                                            <p:cond delay="0"/>
                                          </p:stCondLst>
                                        </p:cTn>
                                        <p:tgtEl>
                                          <p:spTgt spid="721"/>
                                        </p:tgtEl>
                                        <p:attrNameLst>
                                          <p:attrName>style.visibility</p:attrName>
                                        </p:attrNameLst>
                                      </p:cBhvr>
                                      <p:to>
                                        <p:strVal val="visible"/>
                                      </p:to>
                                    </p:set>
                                    <p:anim calcmode="lin" valueType="num">
                                      <p:cBhvr additive="base">
                                        <p:cTn id="167" dur="500"/>
                                        <p:tgtEl>
                                          <p:spTgt spid="721"/>
                                        </p:tgtEl>
                                        <p:attrNameLst>
                                          <p:attrName>ppt_w</p:attrName>
                                        </p:attrNameLst>
                                      </p:cBhvr>
                                      <p:tavLst>
                                        <p:tav tm="0">
                                          <p:val>
                                            <p:strVal val="0"/>
                                          </p:val>
                                        </p:tav>
                                        <p:tav tm="100000">
                                          <p:val>
                                            <p:strVal val="#ppt_w"/>
                                          </p:val>
                                        </p:tav>
                                      </p:tavLst>
                                    </p:anim>
                                    <p:anim calcmode="lin" valueType="num">
                                      <p:cBhvr additive="base">
                                        <p:cTn id="168" dur="500"/>
                                        <p:tgtEl>
                                          <p:spTgt spid="721"/>
                                        </p:tgtEl>
                                        <p:attrNameLst>
                                          <p:attrName>ppt_h</p:attrName>
                                        </p:attrNameLst>
                                      </p:cBhvr>
                                      <p:tavLst>
                                        <p:tav tm="0">
                                          <p:val>
                                            <p:strVal val="0"/>
                                          </p:val>
                                        </p:tav>
                                        <p:tav tm="100000">
                                          <p:val>
                                            <p:strVal val="#ppt_h"/>
                                          </p:val>
                                        </p:tav>
                                      </p:tavLst>
                                    </p:anim>
                                  </p:childTnLst>
                                </p:cTn>
                              </p:par>
                              <p:par>
                                <p:cTn id="169" presetID="23" presetClass="entr" presetSubtype="16" fill="hold" nodeType="withEffect">
                                  <p:stCondLst>
                                    <p:cond delay="1000"/>
                                  </p:stCondLst>
                                  <p:childTnLst>
                                    <p:set>
                                      <p:cBhvr>
                                        <p:cTn id="170" dur="1" fill="hold">
                                          <p:stCondLst>
                                            <p:cond delay="0"/>
                                          </p:stCondLst>
                                        </p:cTn>
                                        <p:tgtEl>
                                          <p:spTgt spid="739">
                                            <p:txEl>
                                              <p:pRg st="0" end="0"/>
                                            </p:txEl>
                                          </p:spTgt>
                                        </p:tgtEl>
                                        <p:attrNameLst>
                                          <p:attrName>style.visibility</p:attrName>
                                        </p:attrNameLst>
                                      </p:cBhvr>
                                      <p:to>
                                        <p:strVal val="visible"/>
                                      </p:to>
                                    </p:set>
                                    <p:anim calcmode="lin" valueType="num">
                                      <p:cBhvr additive="base">
                                        <p:cTn id="171" dur="500"/>
                                        <p:tgtEl>
                                          <p:spTgt spid="739">
                                            <p:txEl>
                                              <p:pRg st="0" end="0"/>
                                            </p:txEl>
                                          </p:spTgt>
                                        </p:tgtEl>
                                        <p:attrNameLst>
                                          <p:attrName>ppt_w</p:attrName>
                                        </p:attrNameLst>
                                      </p:cBhvr>
                                      <p:tavLst>
                                        <p:tav tm="0">
                                          <p:val>
                                            <p:strVal val="0"/>
                                          </p:val>
                                        </p:tav>
                                        <p:tav tm="100000">
                                          <p:val>
                                            <p:strVal val="#ppt_w"/>
                                          </p:val>
                                        </p:tav>
                                      </p:tavLst>
                                    </p:anim>
                                    <p:anim calcmode="lin" valueType="num">
                                      <p:cBhvr additive="base">
                                        <p:cTn id="172" dur="500"/>
                                        <p:tgtEl>
                                          <p:spTgt spid="739">
                                            <p:txEl>
                                              <p:pRg st="0" end="0"/>
                                            </p:txEl>
                                          </p:spTgt>
                                        </p:tgtEl>
                                        <p:attrNameLst>
                                          <p:attrName>ppt_h</p:attrName>
                                        </p:attrNameLst>
                                      </p:cBhvr>
                                      <p:tavLst>
                                        <p:tav tm="0">
                                          <p:val>
                                            <p:strVal val="0"/>
                                          </p:val>
                                        </p:tav>
                                        <p:tav tm="100000">
                                          <p:val>
                                            <p:strVal val="#ppt_h"/>
                                          </p:val>
                                        </p:tav>
                                      </p:tavLst>
                                    </p:anim>
                                  </p:childTnLst>
                                </p:cTn>
                              </p:par>
                              <p:par>
                                <p:cTn id="173" presetID="23" presetClass="entr" presetSubtype="16" fill="hold" nodeType="withEffect">
                                  <p:stCondLst>
                                    <p:cond delay="1000"/>
                                  </p:stCondLst>
                                  <p:childTnLst>
                                    <p:set>
                                      <p:cBhvr>
                                        <p:cTn id="174" dur="1" fill="hold">
                                          <p:stCondLst>
                                            <p:cond delay="0"/>
                                          </p:stCondLst>
                                        </p:cTn>
                                        <p:tgtEl>
                                          <p:spTgt spid="739">
                                            <p:txEl>
                                              <p:pRg st="1" end="1"/>
                                            </p:txEl>
                                          </p:spTgt>
                                        </p:tgtEl>
                                        <p:attrNameLst>
                                          <p:attrName>style.visibility</p:attrName>
                                        </p:attrNameLst>
                                      </p:cBhvr>
                                      <p:to>
                                        <p:strVal val="visible"/>
                                      </p:to>
                                    </p:set>
                                    <p:anim calcmode="lin" valueType="num">
                                      <p:cBhvr additive="base">
                                        <p:cTn id="175" dur="500"/>
                                        <p:tgtEl>
                                          <p:spTgt spid="739">
                                            <p:txEl>
                                              <p:pRg st="1" end="1"/>
                                            </p:txEl>
                                          </p:spTgt>
                                        </p:tgtEl>
                                        <p:attrNameLst>
                                          <p:attrName>ppt_w</p:attrName>
                                        </p:attrNameLst>
                                      </p:cBhvr>
                                      <p:tavLst>
                                        <p:tav tm="0">
                                          <p:val>
                                            <p:strVal val="0"/>
                                          </p:val>
                                        </p:tav>
                                        <p:tav tm="100000">
                                          <p:val>
                                            <p:strVal val="#ppt_w"/>
                                          </p:val>
                                        </p:tav>
                                      </p:tavLst>
                                    </p:anim>
                                    <p:anim calcmode="lin" valueType="num">
                                      <p:cBhvr additive="base">
                                        <p:cTn id="176" dur="500"/>
                                        <p:tgtEl>
                                          <p:spTgt spid="739">
                                            <p:txEl>
                                              <p:pRg st="1" end="1"/>
                                            </p:txEl>
                                          </p:spTgt>
                                        </p:tgtEl>
                                        <p:attrNameLst>
                                          <p:attrName>ppt_h</p:attrName>
                                        </p:attrNameLst>
                                      </p:cBhvr>
                                      <p:tavLst>
                                        <p:tav tm="0">
                                          <p:val>
                                            <p:strVal val="0"/>
                                          </p:val>
                                        </p:tav>
                                        <p:tav tm="100000">
                                          <p:val>
                                            <p:strVal val="#ppt_h"/>
                                          </p:val>
                                        </p:tav>
                                      </p:tavLst>
                                    </p:anim>
                                  </p:childTnLst>
                                </p:cTn>
                              </p:par>
                              <p:par>
                                <p:cTn id="177" presetID="23" presetClass="entr" presetSubtype="16" fill="hold" nodeType="withEffect">
                                  <p:stCondLst>
                                    <p:cond delay="1000"/>
                                  </p:stCondLst>
                                  <p:childTnLst>
                                    <p:set>
                                      <p:cBhvr>
                                        <p:cTn id="178" dur="1" fill="hold">
                                          <p:stCondLst>
                                            <p:cond delay="0"/>
                                          </p:stCondLst>
                                        </p:cTn>
                                        <p:tgtEl>
                                          <p:spTgt spid="739">
                                            <p:txEl>
                                              <p:pRg st="2" end="2"/>
                                            </p:txEl>
                                          </p:spTgt>
                                        </p:tgtEl>
                                        <p:attrNameLst>
                                          <p:attrName>style.visibility</p:attrName>
                                        </p:attrNameLst>
                                      </p:cBhvr>
                                      <p:to>
                                        <p:strVal val="visible"/>
                                      </p:to>
                                    </p:set>
                                    <p:anim calcmode="lin" valueType="num">
                                      <p:cBhvr additive="base">
                                        <p:cTn id="179" dur="500"/>
                                        <p:tgtEl>
                                          <p:spTgt spid="739">
                                            <p:txEl>
                                              <p:pRg st="2" end="2"/>
                                            </p:txEl>
                                          </p:spTgt>
                                        </p:tgtEl>
                                        <p:attrNameLst>
                                          <p:attrName>ppt_w</p:attrName>
                                        </p:attrNameLst>
                                      </p:cBhvr>
                                      <p:tavLst>
                                        <p:tav tm="0">
                                          <p:val>
                                            <p:strVal val="0"/>
                                          </p:val>
                                        </p:tav>
                                        <p:tav tm="100000">
                                          <p:val>
                                            <p:strVal val="#ppt_w"/>
                                          </p:val>
                                        </p:tav>
                                      </p:tavLst>
                                    </p:anim>
                                    <p:anim calcmode="lin" valueType="num">
                                      <p:cBhvr additive="base">
                                        <p:cTn id="180" dur="500"/>
                                        <p:tgtEl>
                                          <p:spTgt spid="739">
                                            <p:txEl>
                                              <p:pRg st="2" end="2"/>
                                            </p:txEl>
                                          </p:spTgt>
                                        </p:tgtEl>
                                        <p:attrNameLst>
                                          <p:attrName>ppt_h</p:attrName>
                                        </p:attrNameLst>
                                      </p:cBhvr>
                                      <p:tavLst>
                                        <p:tav tm="0">
                                          <p:val>
                                            <p:strVal val="0"/>
                                          </p:val>
                                        </p:tav>
                                        <p:tav tm="100000">
                                          <p:val>
                                            <p:strVal val="#ppt_h"/>
                                          </p:val>
                                        </p:tav>
                                      </p:tavLst>
                                    </p:anim>
                                  </p:childTnLst>
                                </p:cTn>
                              </p:par>
                              <p:par>
                                <p:cTn id="181" presetID="23" presetClass="entr" presetSubtype="16" fill="hold" nodeType="withEffect">
                                  <p:stCondLst>
                                    <p:cond delay="1000"/>
                                  </p:stCondLst>
                                  <p:childTnLst>
                                    <p:set>
                                      <p:cBhvr>
                                        <p:cTn id="182" dur="1" fill="hold">
                                          <p:stCondLst>
                                            <p:cond delay="0"/>
                                          </p:stCondLst>
                                        </p:cTn>
                                        <p:tgtEl>
                                          <p:spTgt spid="739">
                                            <p:txEl>
                                              <p:pRg st="3" end="3"/>
                                            </p:txEl>
                                          </p:spTgt>
                                        </p:tgtEl>
                                        <p:attrNameLst>
                                          <p:attrName>style.visibility</p:attrName>
                                        </p:attrNameLst>
                                      </p:cBhvr>
                                      <p:to>
                                        <p:strVal val="visible"/>
                                      </p:to>
                                    </p:set>
                                    <p:anim calcmode="lin" valueType="num">
                                      <p:cBhvr additive="base">
                                        <p:cTn id="183" dur="500"/>
                                        <p:tgtEl>
                                          <p:spTgt spid="739">
                                            <p:txEl>
                                              <p:pRg st="3" end="3"/>
                                            </p:txEl>
                                          </p:spTgt>
                                        </p:tgtEl>
                                        <p:attrNameLst>
                                          <p:attrName>ppt_w</p:attrName>
                                        </p:attrNameLst>
                                      </p:cBhvr>
                                      <p:tavLst>
                                        <p:tav tm="0">
                                          <p:val>
                                            <p:strVal val="0"/>
                                          </p:val>
                                        </p:tav>
                                        <p:tav tm="100000">
                                          <p:val>
                                            <p:strVal val="#ppt_w"/>
                                          </p:val>
                                        </p:tav>
                                      </p:tavLst>
                                    </p:anim>
                                    <p:anim calcmode="lin" valueType="num">
                                      <p:cBhvr additive="base">
                                        <p:cTn id="184" dur="500"/>
                                        <p:tgtEl>
                                          <p:spTgt spid="739">
                                            <p:txEl>
                                              <p:pRg st="3" end="3"/>
                                            </p:txEl>
                                          </p:spTgt>
                                        </p:tgtEl>
                                        <p:attrNameLst>
                                          <p:attrName>ppt_h</p:attrName>
                                        </p:attrNameLst>
                                      </p:cBhvr>
                                      <p:tavLst>
                                        <p:tav tm="0">
                                          <p:val>
                                            <p:strVal val="0"/>
                                          </p:val>
                                        </p:tav>
                                        <p:tav tm="100000">
                                          <p:val>
                                            <p:strVal val="#ppt_h"/>
                                          </p:val>
                                        </p:tav>
                                      </p:tavLst>
                                    </p:anim>
                                  </p:childTnLst>
                                </p:cTn>
                              </p:par>
                              <p:par>
                                <p:cTn id="185" presetID="23" presetClass="entr" presetSubtype="16" fill="hold" nodeType="withEffect">
                                  <p:stCondLst>
                                    <p:cond delay="1000"/>
                                  </p:stCondLst>
                                  <p:childTnLst>
                                    <p:set>
                                      <p:cBhvr>
                                        <p:cTn id="186" dur="1" fill="hold">
                                          <p:stCondLst>
                                            <p:cond delay="0"/>
                                          </p:stCondLst>
                                        </p:cTn>
                                        <p:tgtEl>
                                          <p:spTgt spid="739">
                                            <p:txEl>
                                              <p:pRg st="4" end="4"/>
                                            </p:txEl>
                                          </p:spTgt>
                                        </p:tgtEl>
                                        <p:attrNameLst>
                                          <p:attrName>style.visibility</p:attrName>
                                        </p:attrNameLst>
                                      </p:cBhvr>
                                      <p:to>
                                        <p:strVal val="visible"/>
                                      </p:to>
                                    </p:set>
                                    <p:anim calcmode="lin" valueType="num">
                                      <p:cBhvr additive="base">
                                        <p:cTn id="187" dur="500"/>
                                        <p:tgtEl>
                                          <p:spTgt spid="739">
                                            <p:txEl>
                                              <p:pRg st="4" end="4"/>
                                            </p:txEl>
                                          </p:spTgt>
                                        </p:tgtEl>
                                        <p:attrNameLst>
                                          <p:attrName>ppt_w</p:attrName>
                                        </p:attrNameLst>
                                      </p:cBhvr>
                                      <p:tavLst>
                                        <p:tav tm="0">
                                          <p:val>
                                            <p:strVal val="0"/>
                                          </p:val>
                                        </p:tav>
                                        <p:tav tm="100000">
                                          <p:val>
                                            <p:strVal val="#ppt_w"/>
                                          </p:val>
                                        </p:tav>
                                      </p:tavLst>
                                    </p:anim>
                                    <p:anim calcmode="lin" valueType="num">
                                      <p:cBhvr additive="base">
                                        <p:cTn id="188" dur="500"/>
                                        <p:tgtEl>
                                          <p:spTgt spid="739">
                                            <p:txEl>
                                              <p:pRg st="4" end="4"/>
                                            </p:txEl>
                                          </p:spTgt>
                                        </p:tgtEl>
                                        <p:attrNameLst>
                                          <p:attrName>ppt_h</p:attrName>
                                        </p:attrNameLst>
                                      </p:cBhvr>
                                      <p:tavLst>
                                        <p:tav tm="0">
                                          <p:val>
                                            <p:strVal val="0"/>
                                          </p:val>
                                        </p:tav>
                                        <p:tav tm="100000">
                                          <p:val>
                                            <p:strVal val="#ppt_h"/>
                                          </p:val>
                                        </p:tav>
                                      </p:tavLst>
                                    </p:anim>
                                  </p:childTnLst>
                                </p:cTn>
                              </p:par>
                              <p:par>
                                <p:cTn id="189" presetID="23" presetClass="entr" presetSubtype="16" fill="hold" nodeType="withEffect">
                                  <p:stCondLst>
                                    <p:cond delay="1000"/>
                                  </p:stCondLst>
                                  <p:childTnLst>
                                    <p:set>
                                      <p:cBhvr>
                                        <p:cTn id="190" dur="1" fill="hold">
                                          <p:stCondLst>
                                            <p:cond delay="0"/>
                                          </p:stCondLst>
                                        </p:cTn>
                                        <p:tgtEl>
                                          <p:spTgt spid="739">
                                            <p:txEl>
                                              <p:pRg st="5" end="5"/>
                                            </p:txEl>
                                          </p:spTgt>
                                        </p:tgtEl>
                                        <p:attrNameLst>
                                          <p:attrName>style.visibility</p:attrName>
                                        </p:attrNameLst>
                                      </p:cBhvr>
                                      <p:to>
                                        <p:strVal val="visible"/>
                                      </p:to>
                                    </p:set>
                                    <p:anim calcmode="lin" valueType="num">
                                      <p:cBhvr additive="base">
                                        <p:cTn id="191" dur="500"/>
                                        <p:tgtEl>
                                          <p:spTgt spid="739">
                                            <p:txEl>
                                              <p:pRg st="5" end="5"/>
                                            </p:txEl>
                                          </p:spTgt>
                                        </p:tgtEl>
                                        <p:attrNameLst>
                                          <p:attrName>ppt_w</p:attrName>
                                        </p:attrNameLst>
                                      </p:cBhvr>
                                      <p:tavLst>
                                        <p:tav tm="0">
                                          <p:val>
                                            <p:strVal val="0"/>
                                          </p:val>
                                        </p:tav>
                                        <p:tav tm="100000">
                                          <p:val>
                                            <p:strVal val="#ppt_w"/>
                                          </p:val>
                                        </p:tav>
                                      </p:tavLst>
                                    </p:anim>
                                    <p:anim calcmode="lin" valueType="num">
                                      <p:cBhvr additive="base">
                                        <p:cTn id="192" dur="500"/>
                                        <p:tgtEl>
                                          <p:spTgt spid="739">
                                            <p:txEl>
                                              <p:pRg st="5" end="5"/>
                                            </p:txEl>
                                          </p:spTgt>
                                        </p:tgtEl>
                                        <p:attrNameLst>
                                          <p:attrName>ppt_h</p:attrName>
                                        </p:attrNameLst>
                                      </p:cBhvr>
                                      <p:tavLst>
                                        <p:tav tm="0">
                                          <p:val>
                                            <p:strVal val="0"/>
                                          </p:val>
                                        </p:tav>
                                        <p:tav tm="100000">
                                          <p:val>
                                            <p:strVal val="#ppt_h"/>
                                          </p:val>
                                        </p:tav>
                                      </p:tavLst>
                                    </p:anim>
                                  </p:childTnLst>
                                </p:cTn>
                              </p:par>
                              <p:par>
                                <p:cTn id="193" presetID="23" presetClass="entr" presetSubtype="16" fill="hold" nodeType="withEffect">
                                  <p:stCondLst>
                                    <p:cond delay="1000"/>
                                  </p:stCondLst>
                                  <p:childTnLst>
                                    <p:set>
                                      <p:cBhvr>
                                        <p:cTn id="194" dur="1" fill="hold">
                                          <p:stCondLst>
                                            <p:cond delay="0"/>
                                          </p:stCondLst>
                                        </p:cTn>
                                        <p:tgtEl>
                                          <p:spTgt spid="739">
                                            <p:txEl>
                                              <p:pRg st="6" end="6"/>
                                            </p:txEl>
                                          </p:spTgt>
                                        </p:tgtEl>
                                        <p:attrNameLst>
                                          <p:attrName>style.visibility</p:attrName>
                                        </p:attrNameLst>
                                      </p:cBhvr>
                                      <p:to>
                                        <p:strVal val="visible"/>
                                      </p:to>
                                    </p:set>
                                    <p:anim calcmode="lin" valueType="num">
                                      <p:cBhvr additive="base">
                                        <p:cTn id="195" dur="500"/>
                                        <p:tgtEl>
                                          <p:spTgt spid="739">
                                            <p:txEl>
                                              <p:pRg st="6" end="6"/>
                                            </p:txEl>
                                          </p:spTgt>
                                        </p:tgtEl>
                                        <p:attrNameLst>
                                          <p:attrName>ppt_w</p:attrName>
                                        </p:attrNameLst>
                                      </p:cBhvr>
                                      <p:tavLst>
                                        <p:tav tm="0">
                                          <p:val>
                                            <p:strVal val="0"/>
                                          </p:val>
                                        </p:tav>
                                        <p:tav tm="100000">
                                          <p:val>
                                            <p:strVal val="#ppt_w"/>
                                          </p:val>
                                        </p:tav>
                                      </p:tavLst>
                                    </p:anim>
                                    <p:anim calcmode="lin" valueType="num">
                                      <p:cBhvr additive="base">
                                        <p:cTn id="196" dur="500"/>
                                        <p:tgtEl>
                                          <p:spTgt spid="739">
                                            <p:txEl>
                                              <p:pRg st="6" end="6"/>
                                            </p:txEl>
                                          </p:spTgt>
                                        </p:tgtEl>
                                        <p:attrNameLst>
                                          <p:attrName>ppt_h</p:attrName>
                                        </p:attrNameLst>
                                      </p:cBhvr>
                                      <p:tavLst>
                                        <p:tav tm="0">
                                          <p:val>
                                            <p:strVal val="0"/>
                                          </p:val>
                                        </p:tav>
                                        <p:tav tm="100000">
                                          <p:val>
                                            <p:strVal val="#ppt_h"/>
                                          </p:val>
                                        </p:tav>
                                      </p:tavLst>
                                    </p:anim>
                                  </p:childTnLst>
                                </p:cTn>
                              </p:par>
                              <p:par>
                                <p:cTn id="197" presetID="23" presetClass="entr" presetSubtype="16" fill="hold" nodeType="withEffect">
                                  <p:stCondLst>
                                    <p:cond delay="1000"/>
                                  </p:stCondLst>
                                  <p:childTnLst>
                                    <p:set>
                                      <p:cBhvr>
                                        <p:cTn id="198" dur="1" fill="hold">
                                          <p:stCondLst>
                                            <p:cond delay="0"/>
                                          </p:stCondLst>
                                        </p:cTn>
                                        <p:tgtEl>
                                          <p:spTgt spid="739">
                                            <p:txEl>
                                              <p:pRg st="7" end="7"/>
                                            </p:txEl>
                                          </p:spTgt>
                                        </p:tgtEl>
                                        <p:attrNameLst>
                                          <p:attrName>style.visibility</p:attrName>
                                        </p:attrNameLst>
                                      </p:cBhvr>
                                      <p:to>
                                        <p:strVal val="visible"/>
                                      </p:to>
                                    </p:set>
                                    <p:anim calcmode="lin" valueType="num">
                                      <p:cBhvr additive="base">
                                        <p:cTn id="199" dur="500"/>
                                        <p:tgtEl>
                                          <p:spTgt spid="739">
                                            <p:txEl>
                                              <p:pRg st="7" end="7"/>
                                            </p:txEl>
                                          </p:spTgt>
                                        </p:tgtEl>
                                        <p:attrNameLst>
                                          <p:attrName>ppt_w</p:attrName>
                                        </p:attrNameLst>
                                      </p:cBhvr>
                                      <p:tavLst>
                                        <p:tav tm="0">
                                          <p:val>
                                            <p:strVal val="0"/>
                                          </p:val>
                                        </p:tav>
                                        <p:tav tm="100000">
                                          <p:val>
                                            <p:strVal val="#ppt_w"/>
                                          </p:val>
                                        </p:tav>
                                      </p:tavLst>
                                    </p:anim>
                                    <p:anim calcmode="lin" valueType="num">
                                      <p:cBhvr additive="base">
                                        <p:cTn id="200" dur="500"/>
                                        <p:tgtEl>
                                          <p:spTgt spid="739">
                                            <p:txEl>
                                              <p:pRg st="7" end="7"/>
                                            </p:txEl>
                                          </p:spTgt>
                                        </p:tgtEl>
                                        <p:attrNameLst>
                                          <p:attrName>ppt_h</p:attrName>
                                        </p:attrNameLst>
                                      </p:cBhvr>
                                      <p:tavLst>
                                        <p:tav tm="0">
                                          <p:val>
                                            <p:strVal val="0"/>
                                          </p:val>
                                        </p:tav>
                                        <p:tav tm="100000">
                                          <p:val>
                                            <p:strVal val="#ppt_h"/>
                                          </p:val>
                                        </p:tav>
                                      </p:tavLst>
                                    </p:anim>
                                  </p:childTnLst>
                                </p:cTn>
                              </p:par>
                              <p:par>
                                <p:cTn id="201" presetID="23" presetClass="entr" presetSubtype="16" fill="hold" nodeType="withEffect">
                                  <p:stCondLst>
                                    <p:cond delay="1000"/>
                                  </p:stCondLst>
                                  <p:childTnLst>
                                    <p:set>
                                      <p:cBhvr>
                                        <p:cTn id="202" dur="1" fill="hold">
                                          <p:stCondLst>
                                            <p:cond delay="0"/>
                                          </p:stCondLst>
                                        </p:cTn>
                                        <p:tgtEl>
                                          <p:spTgt spid="739">
                                            <p:txEl>
                                              <p:pRg st="8" end="8"/>
                                            </p:txEl>
                                          </p:spTgt>
                                        </p:tgtEl>
                                        <p:attrNameLst>
                                          <p:attrName>style.visibility</p:attrName>
                                        </p:attrNameLst>
                                      </p:cBhvr>
                                      <p:to>
                                        <p:strVal val="visible"/>
                                      </p:to>
                                    </p:set>
                                    <p:anim calcmode="lin" valueType="num">
                                      <p:cBhvr additive="base">
                                        <p:cTn id="203" dur="500"/>
                                        <p:tgtEl>
                                          <p:spTgt spid="739">
                                            <p:txEl>
                                              <p:pRg st="8" end="8"/>
                                            </p:txEl>
                                          </p:spTgt>
                                        </p:tgtEl>
                                        <p:attrNameLst>
                                          <p:attrName>ppt_w</p:attrName>
                                        </p:attrNameLst>
                                      </p:cBhvr>
                                      <p:tavLst>
                                        <p:tav tm="0">
                                          <p:val>
                                            <p:strVal val="0"/>
                                          </p:val>
                                        </p:tav>
                                        <p:tav tm="100000">
                                          <p:val>
                                            <p:strVal val="#ppt_w"/>
                                          </p:val>
                                        </p:tav>
                                      </p:tavLst>
                                    </p:anim>
                                    <p:anim calcmode="lin" valueType="num">
                                      <p:cBhvr additive="base">
                                        <p:cTn id="204" dur="500"/>
                                        <p:tgtEl>
                                          <p:spTgt spid="739">
                                            <p:txEl>
                                              <p:pRg st="8" end="8"/>
                                            </p:txEl>
                                          </p:spTgt>
                                        </p:tgtEl>
                                        <p:attrNameLst>
                                          <p:attrName>ppt_h</p:attrName>
                                        </p:attrNameLst>
                                      </p:cBhvr>
                                      <p:tavLst>
                                        <p:tav tm="0">
                                          <p:val>
                                            <p:strVal val="0"/>
                                          </p:val>
                                        </p:tav>
                                        <p:tav tm="100000">
                                          <p:val>
                                            <p:strVal val="#ppt_h"/>
                                          </p:val>
                                        </p:tav>
                                      </p:tavLst>
                                    </p:anim>
                                  </p:childTnLst>
                                </p:cTn>
                              </p:par>
                              <p:par>
                                <p:cTn id="205" presetID="23" presetClass="entr" presetSubtype="16" fill="hold" nodeType="withEffect">
                                  <p:stCondLst>
                                    <p:cond delay="1250"/>
                                  </p:stCondLst>
                                  <p:childTnLst>
                                    <p:set>
                                      <p:cBhvr>
                                        <p:cTn id="206" dur="1" fill="hold">
                                          <p:stCondLst>
                                            <p:cond delay="0"/>
                                          </p:stCondLst>
                                        </p:cTn>
                                        <p:tgtEl>
                                          <p:spTgt spid="723"/>
                                        </p:tgtEl>
                                        <p:attrNameLst>
                                          <p:attrName>style.visibility</p:attrName>
                                        </p:attrNameLst>
                                      </p:cBhvr>
                                      <p:to>
                                        <p:strVal val="visible"/>
                                      </p:to>
                                    </p:set>
                                    <p:anim calcmode="lin" valueType="num">
                                      <p:cBhvr additive="base">
                                        <p:cTn id="207" dur="500"/>
                                        <p:tgtEl>
                                          <p:spTgt spid="723"/>
                                        </p:tgtEl>
                                        <p:attrNameLst>
                                          <p:attrName>ppt_w</p:attrName>
                                        </p:attrNameLst>
                                      </p:cBhvr>
                                      <p:tavLst>
                                        <p:tav tm="0">
                                          <p:val>
                                            <p:strVal val="0"/>
                                          </p:val>
                                        </p:tav>
                                        <p:tav tm="100000">
                                          <p:val>
                                            <p:strVal val="#ppt_w"/>
                                          </p:val>
                                        </p:tav>
                                      </p:tavLst>
                                    </p:anim>
                                    <p:anim calcmode="lin" valueType="num">
                                      <p:cBhvr additive="base">
                                        <p:cTn id="208" dur="500"/>
                                        <p:tgtEl>
                                          <p:spTgt spid="723"/>
                                        </p:tgtEl>
                                        <p:attrNameLst>
                                          <p:attrName>ppt_h</p:attrName>
                                        </p:attrNameLst>
                                      </p:cBhvr>
                                      <p:tavLst>
                                        <p:tav tm="0">
                                          <p:val>
                                            <p:strVal val="0"/>
                                          </p:val>
                                        </p:tav>
                                        <p:tav tm="100000">
                                          <p:val>
                                            <p:strVal val="#ppt_h"/>
                                          </p:val>
                                        </p:tav>
                                      </p:tavLst>
                                    </p:anim>
                                  </p:childTnLst>
                                </p:cTn>
                              </p:par>
                              <p:par>
                                <p:cTn id="209" presetID="23" presetClass="entr" presetSubtype="16" fill="hold" nodeType="withEffect">
                                  <p:stCondLst>
                                    <p:cond delay="1250"/>
                                  </p:stCondLst>
                                  <p:childTnLst>
                                    <p:set>
                                      <p:cBhvr>
                                        <p:cTn id="210" dur="1" fill="hold">
                                          <p:stCondLst>
                                            <p:cond delay="0"/>
                                          </p:stCondLst>
                                        </p:cTn>
                                        <p:tgtEl>
                                          <p:spTgt spid="740">
                                            <p:txEl>
                                              <p:pRg st="0" end="0"/>
                                            </p:txEl>
                                          </p:spTgt>
                                        </p:tgtEl>
                                        <p:attrNameLst>
                                          <p:attrName>style.visibility</p:attrName>
                                        </p:attrNameLst>
                                      </p:cBhvr>
                                      <p:to>
                                        <p:strVal val="visible"/>
                                      </p:to>
                                    </p:set>
                                    <p:anim calcmode="lin" valueType="num">
                                      <p:cBhvr additive="base">
                                        <p:cTn id="211" dur="500"/>
                                        <p:tgtEl>
                                          <p:spTgt spid="740">
                                            <p:txEl>
                                              <p:pRg st="0" end="0"/>
                                            </p:txEl>
                                          </p:spTgt>
                                        </p:tgtEl>
                                        <p:attrNameLst>
                                          <p:attrName>ppt_w</p:attrName>
                                        </p:attrNameLst>
                                      </p:cBhvr>
                                      <p:tavLst>
                                        <p:tav tm="0">
                                          <p:val>
                                            <p:strVal val="0"/>
                                          </p:val>
                                        </p:tav>
                                        <p:tav tm="100000">
                                          <p:val>
                                            <p:strVal val="#ppt_w"/>
                                          </p:val>
                                        </p:tav>
                                      </p:tavLst>
                                    </p:anim>
                                    <p:anim calcmode="lin" valueType="num">
                                      <p:cBhvr additive="base">
                                        <p:cTn id="212" dur="500"/>
                                        <p:tgtEl>
                                          <p:spTgt spid="740">
                                            <p:txEl>
                                              <p:pRg st="0" end="0"/>
                                            </p:txEl>
                                          </p:spTgt>
                                        </p:tgtEl>
                                        <p:attrNameLst>
                                          <p:attrName>ppt_h</p:attrName>
                                        </p:attrNameLst>
                                      </p:cBhvr>
                                      <p:tavLst>
                                        <p:tav tm="0">
                                          <p:val>
                                            <p:strVal val="0"/>
                                          </p:val>
                                        </p:tav>
                                        <p:tav tm="100000">
                                          <p:val>
                                            <p:strVal val="#ppt_h"/>
                                          </p:val>
                                        </p:tav>
                                      </p:tavLst>
                                    </p:anim>
                                  </p:childTnLst>
                                </p:cTn>
                              </p:par>
                              <p:par>
                                <p:cTn id="213" presetID="23" presetClass="entr" presetSubtype="16" fill="hold" nodeType="withEffect">
                                  <p:stCondLst>
                                    <p:cond delay="1250"/>
                                  </p:stCondLst>
                                  <p:childTnLst>
                                    <p:set>
                                      <p:cBhvr>
                                        <p:cTn id="214" dur="1" fill="hold">
                                          <p:stCondLst>
                                            <p:cond delay="0"/>
                                          </p:stCondLst>
                                        </p:cTn>
                                        <p:tgtEl>
                                          <p:spTgt spid="740">
                                            <p:txEl>
                                              <p:pRg st="1" end="1"/>
                                            </p:txEl>
                                          </p:spTgt>
                                        </p:tgtEl>
                                        <p:attrNameLst>
                                          <p:attrName>style.visibility</p:attrName>
                                        </p:attrNameLst>
                                      </p:cBhvr>
                                      <p:to>
                                        <p:strVal val="visible"/>
                                      </p:to>
                                    </p:set>
                                    <p:anim calcmode="lin" valueType="num">
                                      <p:cBhvr additive="base">
                                        <p:cTn id="215" dur="500"/>
                                        <p:tgtEl>
                                          <p:spTgt spid="740">
                                            <p:txEl>
                                              <p:pRg st="1" end="1"/>
                                            </p:txEl>
                                          </p:spTgt>
                                        </p:tgtEl>
                                        <p:attrNameLst>
                                          <p:attrName>ppt_w</p:attrName>
                                        </p:attrNameLst>
                                      </p:cBhvr>
                                      <p:tavLst>
                                        <p:tav tm="0">
                                          <p:val>
                                            <p:strVal val="0"/>
                                          </p:val>
                                        </p:tav>
                                        <p:tav tm="100000">
                                          <p:val>
                                            <p:strVal val="#ppt_w"/>
                                          </p:val>
                                        </p:tav>
                                      </p:tavLst>
                                    </p:anim>
                                    <p:anim calcmode="lin" valueType="num">
                                      <p:cBhvr additive="base">
                                        <p:cTn id="216" dur="500"/>
                                        <p:tgtEl>
                                          <p:spTgt spid="740">
                                            <p:txEl>
                                              <p:pRg st="1" end="1"/>
                                            </p:txEl>
                                          </p:spTgt>
                                        </p:tgtEl>
                                        <p:attrNameLst>
                                          <p:attrName>ppt_h</p:attrName>
                                        </p:attrNameLst>
                                      </p:cBhvr>
                                      <p:tavLst>
                                        <p:tav tm="0">
                                          <p:val>
                                            <p:strVal val="0"/>
                                          </p:val>
                                        </p:tav>
                                        <p:tav tm="100000">
                                          <p:val>
                                            <p:strVal val="#ppt_h"/>
                                          </p:val>
                                        </p:tav>
                                      </p:tavLst>
                                    </p:anim>
                                  </p:childTnLst>
                                </p:cTn>
                              </p:par>
                              <p:par>
                                <p:cTn id="217" presetID="23" presetClass="entr" presetSubtype="16" fill="hold" nodeType="withEffect">
                                  <p:stCondLst>
                                    <p:cond delay="1250"/>
                                  </p:stCondLst>
                                  <p:childTnLst>
                                    <p:set>
                                      <p:cBhvr>
                                        <p:cTn id="218" dur="1" fill="hold">
                                          <p:stCondLst>
                                            <p:cond delay="0"/>
                                          </p:stCondLst>
                                        </p:cTn>
                                        <p:tgtEl>
                                          <p:spTgt spid="740">
                                            <p:txEl>
                                              <p:pRg st="2" end="2"/>
                                            </p:txEl>
                                          </p:spTgt>
                                        </p:tgtEl>
                                        <p:attrNameLst>
                                          <p:attrName>style.visibility</p:attrName>
                                        </p:attrNameLst>
                                      </p:cBhvr>
                                      <p:to>
                                        <p:strVal val="visible"/>
                                      </p:to>
                                    </p:set>
                                    <p:anim calcmode="lin" valueType="num">
                                      <p:cBhvr additive="base">
                                        <p:cTn id="219" dur="500"/>
                                        <p:tgtEl>
                                          <p:spTgt spid="740">
                                            <p:txEl>
                                              <p:pRg st="2" end="2"/>
                                            </p:txEl>
                                          </p:spTgt>
                                        </p:tgtEl>
                                        <p:attrNameLst>
                                          <p:attrName>ppt_w</p:attrName>
                                        </p:attrNameLst>
                                      </p:cBhvr>
                                      <p:tavLst>
                                        <p:tav tm="0">
                                          <p:val>
                                            <p:strVal val="0"/>
                                          </p:val>
                                        </p:tav>
                                        <p:tav tm="100000">
                                          <p:val>
                                            <p:strVal val="#ppt_w"/>
                                          </p:val>
                                        </p:tav>
                                      </p:tavLst>
                                    </p:anim>
                                    <p:anim calcmode="lin" valueType="num">
                                      <p:cBhvr additive="base">
                                        <p:cTn id="220" dur="500"/>
                                        <p:tgtEl>
                                          <p:spTgt spid="740">
                                            <p:txEl>
                                              <p:pRg st="2" end="2"/>
                                            </p:txEl>
                                          </p:spTgt>
                                        </p:tgtEl>
                                        <p:attrNameLst>
                                          <p:attrName>ppt_h</p:attrName>
                                        </p:attrNameLst>
                                      </p:cBhvr>
                                      <p:tavLst>
                                        <p:tav tm="0">
                                          <p:val>
                                            <p:strVal val="0"/>
                                          </p:val>
                                        </p:tav>
                                        <p:tav tm="100000">
                                          <p:val>
                                            <p:strVal val="#ppt_h"/>
                                          </p:val>
                                        </p:tav>
                                      </p:tavLst>
                                    </p:anim>
                                  </p:childTnLst>
                                </p:cTn>
                              </p:par>
                              <p:par>
                                <p:cTn id="221" presetID="23" presetClass="entr" presetSubtype="16" fill="hold" nodeType="withEffect">
                                  <p:stCondLst>
                                    <p:cond delay="1250"/>
                                  </p:stCondLst>
                                  <p:childTnLst>
                                    <p:set>
                                      <p:cBhvr>
                                        <p:cTn id="222" dur="1" fill="hold">
                                          <p:stCondLst>
                                            <p:cond delay="0"/>
                                          </p:stCondLst>
                                        </p:cTn>
                                        <p:tgtEl>
                                          <p:spTgt spid="740">
                                            <p:txEl>
                                              <p:pRg st="3" end="3"/>
                                            </p:txEl>
                                          </p:spTgt>
                                        </p:tgtEl>
                                        <p:attrNameLst>
                                          <p:attrName>style.visibility</p:attrName>
                                        </p:attrNameLst>
                                      </p:cBhvr>
                                      <p:to>
                                        <p:strVal val="visible"/>
                                      </p:to>
                                    </p:set>
                                    <p:anim calcmode="lin" valueType="num">
                                      <p:cBhvr additive="base">
                                        <p:cTn id="223" dur="500"/>
                                        <p:tgtEl>
                                          <p:spTgt spid="740">
                                            <p:txEl>
                                              <p:pRg st="3" end="3"/>
                                            </p:txEl>
                                          </p:spTgt>
                                        </p:tgtEl>
                                        <p:attrNameLst>
                                          <p:attrName>ppt_w</p:attrName>
                                        </p:attrNameLst>
                                      </p:cBhvr>
                                      <p:tavLst>
                                        <p:tav tm="0">
                                          <p:val>
                                            <p:strVal val="0"/>
                                          </p:val>
                                        </p:tav>
                                        <p:tav tm="100000">
                                          <p:val>
                                            <p:strVal val="#ppt_w"/>
                                          </p:val>
                                        </p:tav>
                                      </p:tavLst>
                                    </p:anim>
                                    <p:anim calcmode="lin" valueType="num">
                                      <p:cBhvr additive="base">
                                        <p:cTn id="224" dur="500"/>
                                        <p:tgtEl>
                                          <p:spTgt spid="740">
                                            <p:txEl>
                                              <p:pRg st="3" end="3"/>
                                            </p:txEl>
                                          </p:spTgt>
                                        </p:tgtEl>
                                        <p:attrNameLst>
                                          <p:attrName>ppt_h</p:attrName>
                                        </p:attrNameLst>
                                      </p:cBhvr>
                                      <p:tavLst>
                                        <p:tav tm="0">
                                          <p:val>
                                            <p:strVal val="0"/>
                                          </p:val>
                                        </p:tav>
                                        <p:tav tm="100000">
                                          <p:val>
                                            <p:strVal val="#ppt_h"/>
                                          </p:val>
                                        </p:tav>
                                      </p:tavLst>
                                    </p:anim>
                                  </p:childTnLst>
                                </p:cTn>
                              </p:par>
                              <p:par>
                                <p:cTn id="225" presetID="23" presetClass="entr" presetSubtype="16" fill="hold" nodeType="withEffect">
                                  <p:stCondLst>
                                    <p:cond delay="1250"/>
                                  </p:stCondLst>
                                  <p:childTnLst>
                                    <p:set>
                                      <p:cBhvr>
                                        <p:cTn id="226" dur="1" fill="hold">
                                          <p:stCondLst>
                                            <p:cond delay="0"/>
                                          </p:stCondLst>
                                        </p:cTn>
                                        <p:tgtEl>
                                          <p:spTgt spid="740">
                                            <p:txEl>
                                              <p:pRg st="4" end="4"/>
                                            </p:txEl>
                                          </p:spTgt>
                                        </p:tgtEl>
                                        <p:attrNameLst>
                                          <p:attrName>style.visibility</p:attrName>
                                        </p:attrNameLst>
                                      </p:cBhvr>
                                      <p:to>
                                        <p:strVal val="visible"/>
                                      </p:to>
                                    </p:set>
                                    <p:anim calcmode="lin" valueType="num">
                                      <p:cBhvr additive="base">
                                        <p:cTn id="227" dur="500"/>
                                        <p:tgtEl>
                                          <p:spTgt spid="740">
                                            <p:txEl>
                                              <p:pRg st="4" end="4"/>
                                            </p:txEl>
                                          </p:spTgt>
                                        </p:tgtEl>
                                        <p:attrNameLst>
                                          <p:attrName>ppt_w</p:attrName>
                                        </p:attrNameLst>
                                      </p:cBhvr>
                                      <p:tavLst>
                                        <p:tav tm="0">
                                          <p:val>
                                            <p:strVal val="0"/>
                                          </p:val>
                                        </p:tav>
                                        <p:tav tm="100000">
                                          <p:val>
                                            <p:strVal val="#ppt_w"/>
                                          </p:val>
                                        </p:tav>
                                      </p:tavLst>
                                    </p:anim>
                                    <p:anim calcmode="lin" valueType="num">
                                      <p:cBhvr additive="base">
                                        <p:cTn id="228" dur="500"/>
                                        <p:tgtEl>
                                          <p:spTgt spid="740">
                                            <p:txEl>
                                              <p:pRg st="4" end="4"/>
                                            </p:txEl>
                                          </p:spTgt>
                                        </p:tgtEl>
                                        <p:attrNameLst>
                                          <p:attrName>ppt_h</p:attrName>
                                        </p:attrNameLst>
                                      </p:cBhvr>
                                      <p:tavLst>
                                        <p:tav tm="0">
                                          <p:val>
                                            <p:strVal val="0"/>
                                          </p:val>
                                        </p:tav>
                                        <p:tav tm="100000">
                                          <p:val>
                                            <p:strVal val="#ppt_h"/>
                                          </p:val>
                                        </p:tav>
                                      </p:tavLst>
                                    </p:anim>
                                  </p:childTnLst>
                                </p:cTn>
                              </p:par>
                              <p:par>
                                <p:cTn id="229" presetID="23" presetClass="entr" presetSubtype="16" fill="hold" nodeType="withEffect">
                                  <p:stCondLst>
                                    <p:cond delay="1250"/>
                                  </p:stCondLst>
                                  <p:childTnLst>
                                    <p:set>
                                      <p:cBhvr>
                                        <p:cTn id="230" dur="1" fill="hold">
                                          <p:stCondLst>
                                            <p:cond delay="0"/>
                                          </p:stCondLst>
                                        </p:cTn>
                                        <p:tgtEl>
                                          <p:spTgt spid="740">
                                            <p:txEl>
                                              <p:pRg st="5" end="5"/>
                                            </p:txEl>
                                          </p:spTgt>
                                        </p:tgtEl>
                                        <p:attrNameLst>
                                          <p:attrName>style.visibility</p:attrName>
                                        </p:attrNameLst>
                                      </p:cBhvr>
                                      <p:to>
                                        <p:strVal val="visible"/>
                                      </p:to>
                                    </p:set>
                                    <p:anim calcmode="lin" valueType="num">
                                      <p:cBhvr additive="base">
                                        <p:cTn id="231" dur="500"/>
                                        <p:tgtEl>
                                          <p:spTgt spid="740">
                                            <p:txEl>
                                              <p:pRg st="5" end="5"/>
                                            </p:txEl>
                                          </p:spTgt>
                                        </p:tgtEl>
                                        <p:attrNameLst>
                                          <p:attrName>ppt_w</p:attrName>
                                        </p:attrNameLst>
                                      </p:cBhvr>
                                      <p:tavLst>
                                        <p:tav tm="0">
                                          <p:val>
                                            <p:strVal val="0"/>
                                          </p:val>
                                        </p:tav>
                                        <p:tav tm="100000">
                                          <p:val>
                                            <p:strVal val="#ppt_w"/>
                                          </p:val>
                                        </p:tav>
                                      </p:tavLst>
                                    </p:anim>
                                    <p:anim calcmode="lin" valueType="num">
                                      <p:cBhvr additive="base">
                                        <p:cTn id="232" dur="500"/>
                                        <p:tgtEl>
                                          <p:spTgt spid="740">
                                            <p:txEl>
                                              <p:pRg st="5" end="5"/>
                                            </p:txEl>
                                          </p:spTgt>
                                        </p:tgtEl>
                                        <p:attrNameLst>
                                          <p:attrName>ppt_h</p:attrName>
                                        </p:attrNameLst>
                                      </p:cBhvr>
                                      <p:tavLst>
                                        <p:tav tm="0">
                                          <p:val>
                                            <p:strVal val="0"/>
                                          </p:val>
                                        </p:tav>
                                        <p:tav tm="100000">
                                          <p:val>
                                            <p:strVal val="#ppt_h"/>
                                          </p:val>
                                        </p:tav>
                                      </p:tavLst>
                                    </p:anim>
                                  </p:childTnLst>
                                </p:cTn>
                              </p:par>
                              <p:par>
                                <p:cTn id="233" presetID="23" presetClass="entr" presetSubtype="16" fill="hold" nodeType="withEffect">
                                  <p:stCondLst>
                                    <p:cond delay="1250"/>
                                  </p:stCondLst>
                                  <p:childTnLst>
                                    <p:set>
                                      <p:cBhvr>
                                        <p:cTn id="234" dur="1" fill="hold">
                                          <p:stCondLst>
                                            <p:cond delay="0"/>
                                          </p:stCondLst>
                                        </p:cTn>
                                        <p:tgtEl>
                                          <p:spTgt spid="740">
                                            <p:txEl>
                                              <p:pRg st="6" end="6"/>
                                            </p:txEl>
                                          </p:spTgt>
                                        </p:tgtEl>
                                        <p:attrNameLst>
                                          <p:attrName>style.visibility</p:attrName>
                                        </p:attrNameLst>
                                      </p:cBhvr>
                                      <p:to>
                                        <p:strVal val="visible"/>
                                      </p:to>
                                    </p:set>
                                    <p:anim calcmode="lin" valueType="num">
                                      <p:cBhvr additive="base">
                                        <p:cTn id="235" dur="500"/>
                                        <p:tgtEl>
                                          <p:spTgt spid="740">
                                            <p:txEl>
                                              <p:pRg st="6" end="6"/>
                                            </p:txEl>
                                          </p:spTgt>
                                        </p:tgtEl>
                                        <p:attrNameLst>
                                          <p:attrName>ppt_w</p:attrName>
                                        </p:attrNameLst>
                                      </p:cBhvr>
                                      <p:tavLst>
                                        <p:tav tm="0">
                                          <p:val>
                                            <p:strVal val="0"/>
                                          </p:val>
                                        </p:tav>
                                        <p:tav tm="100000">
                                          <p:val>
                                            <p:strVal val="#ppt_w"/>
                                          </p:val>
                                        </p:tav>
                                      </p:tavLst>
                                    </p:anim>
                                    <p:anim calcmode="lin" valueType="num">
                                      <p:cBhvr additive="base">
                                        <p:cTn id="236" dur="500"/>
                                        <p:tgtEl>
                                          <p:spTgt spid="740">
                                            <p:txEl>
                                              <p:pRg st="6" end="6"/>
                                            </p:txEl>
                                          </p:spTgt>
                                        </p:tgtEl>
                                        <p:attrNameLst>
                                          <p:attrName>ppt_h</p:attrName>
                                        </p:attrNameLst>
                                      </p:cBhvr>
                                      <p:tavLst>
                                        <p:tav tm="0">
                                          <p:val>
                                            <p:strVal val="0"/>
                                          </p:val>
                                        </p:tav>
                                        <p:tav tm="100000">
                                          <p:val>
                                            <p:strVal val="#ppt_h"/>
                                          </p:val>
                                        </p:tav>
                                      </p:tavLst>
                                    </p:anim>
                                  </p:childTnLst>
                                </p:cTn>
                              </p:par>
                              <p:par>
                                <p:cTn id="237" presetID="23" presetClass="entr" presetSubtype="16" fill="hold" nodeType="withEffect">
                                  <p:stCondLst>
                                    <p:cond delay="1250"/>
                                  </p:stCondLst>
                                  <p:childTnLst>
                                    <p:set>
                                      <p:cBhvr>
                                        <p:cTn id="238" dur="1" fill="hold">
                                          <p:stCondLst>
                                            <p:cond delay="0"/>
                                          </p:stCondLst>
                                        </p:cTn>
                                        <p:tgtEl>
                                          <p:spTgt spid="740">
                                            <p:txEl>
                                              <p:pRg st="7" end="7"/>
                                            </p:txEl>
                                          </p:spTgt>
                                        </p:tgtEl>
                                        <p:attrNameLst>
                                          <p:attrName>style.visibility</p:attrName>
                                        </p:attrNameLst>
                                      </p:cBhvr>
                                      <p:to>
                                        <p:strVal val="visible"/>
                                      </p:to>
                                    </p:set>
                                    <p:anim calcmode="lin" valueType="num">
                                      <p:cBhvr additive="base">
                                        <p:cTn id="239" dur="500"/>
                                        <p:tgtEl>
                                          <p:spTgt spid="740">
                                            <p:txEl>
                                              <p:pRg st="7" end="7"/>
                                            </p:txEl>
                                          </p:spTgt>
                                        </p:tgtEl>
                                        <p:attrNameLst>
                                          <p:attrName>ppt_w</p:attrName>
                                        </p:attrNameLst>
                                      </p:cBhvr>
                                      <p:tavLst>
                                        <p:tav tm="0">
                                          <p:val>
                                            <p:strVal val="0"/>
                                          </p:val>
                                        </p:tav>
                                        <p:tav tm="100000">
                                          <p:val>
                                            <p:strVal val="#ppt_w"/>
                                          </p:val>
                                        </p:tav>
                                      </p:tavLst>
                                    </p:anim>
                                    <p:anim calcmode="lin" valueType="num">
                                      <p:cBhvr additive="base">
                                        <p:cTn id="240" dur="500"/>
                                        <p:tgtEl>
                                          <p:spTgt spid="740">
                                            <p:txEl>
                                              <p:pRg st="7" end="7"/>
                                            </p:txEl>
                                          </p:spTgt>
                                        </p:tgtEl>
                                        <p:attrNameLst>
                                          <p:attrName>ppt_h</p:attrName>
                                        </p:attrNameLst>
                                      </p:cBhvr>
                                      <p:tavLst>
                                        <p:tav tm="0">
                                          <p:val>
                                            <p:strVal val="0"/>
                                          </p:val>
                                        </p:tav>
                                        <p:tav tm="100000">
                                          <p:val>
                                            <p:strVal val="#ppt_h"/>
                                          </p:val>
                                        </p:tav>
                                      </p:tavLst>
                                    </p:anim>
                                  </p:childTnLst>
                                </p:cTn>
                              </p:par>
                              <p:par>
                                <p:cTn id="241" presetID="23" presetClass="entr" presetSubtype="16" fill="hold" nodeType="withEffect">
                                  <p:stCondLst>
                                    <p:cond delay="1250"/>
                                  </p:stCondLst>
                                  <p:childTnLst>
                                    <p:set>
                                      <p:cBhvr>
                                        <p:cTn id="242" dur="1" fill="hold">
                                          <p:stCondLst>
                                            <p:cond delay="0"/>
                                          </p:stCondLst>
                                        </p:cTn>
                                        <p:tgtEl>
                                          <p:spTgt spid="740">
                                            <p:txEl>
                                              <p:pRg st="8" end="8"/>
                                            </p:txEl>
                                          </p:spTgt>
                                        </p:tgtEl>
                                        <p:attrNameLst>
                                          <p:attrName>style.visibility</p:attrName>
                                        </p:attrNameLst>
                                      </p:cBhvr>
                                      <p:to>
                                        <p:strVal val="visible"/>
                                      </p:to>
                                    </p:set>
                                    <p:anim calcmode="lin" valueType="num">
                                      <p:cBhvr additive="base">
                                        <p:cTn id="243" dur="500"/>
                                        <p:tgtEl>
                                          <p:spTgt spid="740">
                                            <p:txEl>
                                              <p:pRg st="8" end="8"/>
                                            </p:txEl>
                                          </p:spTgt>
                                        </p:tgtEl>
                                        <p:attrNameLst>
                                          <p:attrName>ppt_w</p:attrName>
                                        </p:attrNameLst>
                                      </p:cBhvr>
                                      <p:tavLst>
                                        <p:tav tm="0">
                                          <p:val>
                                            <p:strVal val="0"/>
                                          </p:val>
                                        </p:tav>
                                        <p:tav tm="100000">
                                          <p:val>
                                            <p:strVal val="#ppt_w"/>
                                          </p:val>
                                        </p:tav>
                                      </p:tavLst>
                                    </p:anim>
                                    <p:anim calcmode="lin" valueType="num">
                                      <p:cBhvr additive="base">
                                        <p:cTn id="244" dur="500"/>
                                        <p:tgtEl>
                                          <p:spTgt spid="740">
                                            <p:txEl>
                                              <p:pRg st="8" end="8"/>
                                            </p:txEl>
                                          </p:spTgt>
                                        </p:tgtEl>
                                        <p:attrNameLst>
                                          <p:attrName>ppt_h</p:attrName>
                                        </p:attrNameLst>
                                      </p:cBhvr>
                                      <p:tavLst>
                                        <p:tav tm="0">
                                          <p:val>
                                            <p:strVal val="0"/>
                                          </p:val>
                                        </p:tav>
                                        <p:tav tm="100000">
                                          <p:val>
                                            <p:strVal val="#ppt_h"/>
                                          </p:val>
                                        </p:tav>
                                      </p:tavLst>
                                    </p:anim>
                                  </p:childTnLst>
                                </p:cTn>
                              </p:par>
                              <p:par>
                                <p:cTn id="245" presetID="23" presetClass="entr" presetSubtype="16" fill="hold" nodeType="withEffect">
                                  <p:stCondLst>
                                    <p:cond delay="1500"/>
                                  </p:stCondLst>
                                  <p:childTnLst>
                                    <p:set>
                                      <p:cBhvr>
                                        <p:cTn id="246" dur="1" fill="hold">
                                          <p:stCondLst>
                                            <p:cond delay="0"/>
                                          </p:stCondLst>
                                        </p:cTn>
                                        <p:tgtEl>
                                          <p:spTgt spid="729"/>
                                        </p:tgtEl>
                                        <p:attrNameLst>
                                          <p:attrName>style.visibility</p:attrName>
                                        </p:attrNameLst>
                                      </p:cBhvr>
                                      <p:to>
                                        <p:strVal val="visible"/>
                                      </p:to>
                                    </p:set>
                                    <p:anim calcmode="lin" valueType="num">
                                      <p:cBhvr additive="base">
                                        <p:cTn id="247" dur="500"/>
                                        <p:tgtEl>
                                          <p:spTgt spid="729"/>
                                        </p:tgtEl>
                                        <p:attrNameLst>
                                          <p:attrName>ppt_w</p:attrName>
                                        </p:attrNameLst>
                                      </p:cBhvr>
                                      <p:tavLst>
                                        <p:tav tm="0">
                                          <p:val>
                                            <p:strVal val="0"/>
                                          </p:val>
                                        </p:tav>
                                        <p:tav tm="100000">
                                          <p:val>
                                            <p:strVal val="#ppt_w"/>
                                          </p:val>
                                        </p:tav>
                                      </p:tavLst>
                                    </p:anim>
                                    <p:anim calcmode="lin" valueType="num">
                                      <p:cBhvr additive="base">
                                        <p:cTn id="248" dur="500"/>
                                        <p:tgtEl>
                                          <p:spTgt spid="729"/>
                                        </p:tgtEl>
                                        <p:attrNameLst>
                                          <p:attrName>ppt_h</p:attrName>
                                        </p:attrNameLst>
                                      </p:cBhvr>
                                      <p:tavLst>
                                        <p:tav tm="0">
                                          <p:val>
                                            <p:strVal val="0"/>
                                          </p:val>
                                        </p:tav>
                                        <p:tav tm="100000">
                                          <p:val>
                                            <p:strVal val="#ppt_h"/>
                                          </p:val>
                                        </p:tav>
                                      </p:tavLst>
                                    </p:anim>
                                  </p:childTnLst>
                                </p:cTn>
                              </p:par>
                              <p:par>
                                <p:cTn id="249" presetID="23" presetClass="entr" presetSubtype="16" fill="hold" nodeType="withEffect">
                                  <p:stCondLst>
                                    <p:cond delay="1750"/>
                                  </p:stCondLst>
                                  <p:childTnLst>
                                    <p:set>
                                      <p:cBhvr>
                                        <p:cTn id="250" dur="1" fill="hold">
                                          <p:stCondLst>
                                            <p:cond delay="0"/>
                                          </p:stCondLst>
                                        </p:cTn>
                                        <p:tgtEl>
                                          <p:spTgt spid="727"/>
                                        </p:tgtEl>
                                        <p:attrNameLst>
                                          <p:attrName>style.visibility</p:attrName>
                                        </p:attrNameLst>
                                      </p:cBhvr>
                                      <p:to>
                                        <p:strVal val="visible"/>
                                      </p:to>
                                    </p:set>
                                    <p:anim calcmode="lin" valueType="num">
                                      <p:cBhvr additive="base">
                                        <p:cTn id="251" dur="500"/>
                                        <p:tgtEl>
                                          <p:spTgt spid="727"/>
                                        </p:tgtEl>
                                        <p:attrNameLst>
                                          <p:attrName>ppt_w</p:attrName>
                                        </p:attrNameLst>
                                      </p:cBhvr>
                                      <p:tavLst>
                                        <p:tav tm="0">
                                          <p:val>
                                            <p:strVal val="0"/>
                                          </p:val>
                                        </p:tav>
                                        <p:tav tm="100000">
                                          <p:val>
                                            <p:strVal val="#ppt_w"/>
                                          </p:val>
                                        </p:tav>
                                      </p:tavLst>
                                    </p:anim>
                                    <p:anim calcmode="lin" valueType="num">
                                      <p:cBhvr additive="base">
                                        <p:cTn id="252" dur="500"/>
                                        <p:tgtEl>
                                          <p:spTgt spid="727"/>
                                        </p:tgtEl>
                                        <p:attrNameLst>
                                          <p:attrName>ppt_h</p:attrName>
                                        </p:attrNameLst>
                                      </p:cBhvr>
                                      <p:tavLst>
                                        <p:tav tm="0">
                                          <p:val>
                                            <p:strVal val="0"/>
                                          </p:val>
                                        </p:tav>
                                        <p:tav tm="100000">
                                          <p:val>
                                            <p:strVal val="#ppt_h"/>
                                          </p:val>
                                        </p:tav>
                                      </p:tavLst>
                                    </p:anim>
                                  </p:childTnLst>
                                </p:cTn>
                              </p:par>
                              <p:par>
                                <p:cTn id="253" presetID="23" presetClass="entr" presetSubtype="16" fill="hold" nodeType="withEffect">
                                  <p:stCondLst>
                                    <p:cond delay="1750"/>
                                  </p:stCondLst>
                                  <p:childTnLst>
                                    <p:set>
                                      <p:cBhvr>
                                        <p:cTn id="254" dur="1" fill="hold">
                                          <p:stCondLst>
                                            <p:cond delay="0"/>
                                          </p:stCondLst>
                                        </p:cTn>
                                        <p:tgtEl>
                                          <p:spTgt spid="734"/>
                                        </p:tgtEl>
                                        <p:attrNameLst>
                                          <p:attrName>style.visibility</p:attrName>
                                        </p:attrNameLst>
                                      </p:cBhvr>
                                      <p:to>
                                        <p:strVal val="visible"/>
                                      </p:to>
                                    </p:set>
                                    <p:anim calcmode="lin" valueType="num">
                                      <p:cBhvr additive="base">
                                        <p:cTn id="255" dur="500"/>
                                        <p:tgtEl>
                                          <p:spTgt spid="734"/>
                                        </p:tgtEl>
                                        <p:attrNameLst>
                                          <p:attrName>ppt_w</p:attrName>
                                        </p:attrNameLst>
                                      </p:cBhvr>
                                      <p:tavLst>
                                        <p:tav tm="0">
                                          <p:val>
                                            <p:strVal val="0"/>
                                          </p:val>
                                        </p:tav>
                                        <p:tav tm="100000">
                                          <p:val>
                                            <p:strVal val="#ppt_w"/>
                                          </p:val>
                                        </p:tav>
                                      </p:tavLst>
                                    </p:anim>
                                    <p:anim calcmode="lin" valueType="num">
                                      <p:cBhvr additive="base">
                                        <p:cTn id="256" dur="500"/>
                                        <p:tgtEl>
                                          <p:spTgt spid="734"/>
                                        </p:tgtEl>
                                        <p:attrNameLst>
                                          <p:attrName>ppt_h</p:attrName>
                                        </p:attrNameLst>
                                      </p:cBhvr>
                                      <p:tavLst>
                                        <p:tav tm="0">
                                          <p:val>
                                            <p:strVal val="0"/>
                                          </p:val>
                                        </p:tav>
                                        <p:tav tm="100000">
                                          <p:val>
                                            <p:strVal val="#ppt_h"/>
                                          </p:val>
                                        </p:tav>
                                      </p:tavLst>
                                    </p:anim>
                                  </p:childTnLst>
                                </p:cTn>
                              </p:par>
                              <p:par>
                                <p:cTn id="257" presetID="23" presetClass="entr" presetSubtype="16" fill="hold" nodeType="withEffect">
                                  <p:stCondLst>
                                    <p:cond delay="2000"/>
                                  </p:stCondLst>
                                  <p:childTnLst>
                                    <p:set>
                                      <p:cBhvr>
                                        <p:cTn id="258" dur="1" fill="hold">
                                          <p:stCondLst>
                                            <p:cond delay="0"/>
                                          </p:stCondLst>
                                        </p:cTn>
                                        <p:tgtEl>
                                          <p:spTgt spid="719"/>
                                        </p:tgtEl>
                                        <p:attrNameLst>
                                          <p:attrName>style.visibility</p:attrName>
                                        </p:attrNameLst>
                                      </p:cBhvr>
                                      <p:to>
                                        <p:strVal val="visible"/>
                                      </p:to>
                                    </p:set>
                                    <p:anim calcmode="lin" valueType="num">
                                      <p:cBhvr additive="base">
                                        <p:cTn id="259" dur="500"/>
                                        <p:tgtEl>
                                          <p:spTgt spid="719"/>
                                        </p:tgtEl>
                                        <p:attrNameLst>
                                          <p:attrName>ppt_w</p:attrName>
                                        </p:attrNameLst>
                                      </p:cBhvr>
                                      <p:tavLst>
                                        <p:tav tm="0">
                                          <p:val>
                                            <p:strVal val="0"/>
                                          </p:val>
                                        </p:tav>
                                        <p:tav tm="100000">
                                          <p:val>
                                            <p:strVal val="#ppt_w"/>
                                          </p:val>
                                        </p:tav>
                                      </p:tavLst>
                                    </p:anim>
                                    <p:anim calcmode="lin" valueType="num">
                                      <p:cBhvr additive="base">
                                        <p:cTn id="260" dur="500"/>
                                        <p:tgtEl>
                                          <p:spTgt spid="719"/>
                                        </p:tgtEl>
                                        <p:attrNameLst>
                                          <p:attrName>ppt_h</p:attrName>
                                        </p:attrNameLst>
                                      </p:cBhvr>
                                      <p:tavLst>
                                        <p:tav tm="0">
                                          <p:val>
                                            <p:strVal val="0"/>
                                          </p:val>
                                        </p:tav>
                                        <p:tav tm="100000">
                                          <p:val>
                                            <p:strVal val="#ppt_h"/>
                                          </p:val>
                                        </p:tav>
                                      </p:tavLst>
                                    </p:anim>
                                  </p:childTnLst>
                                </p:cTn>
                              </p:par>
                              <p:par>
                                <p:cTn id="261" presetID="23" presetClass="entr" presetSubtype="16" fill="hold" nodeType="withEffect">
                                  <p:stCondLst>
                                    <p:cond delay="2000"/>
                                  </p:stCondLst>
                                  <p:childTnLst>
                                    <p:set>
                                      <p:cBhvr>
                                        <p:cTn id="262" dur="1" fill="hold">
                                          <p:stCondLst>
                                            <p:cond delay="0"/>
                                          </p:stCondLst>
                                        </p:cTn>
                                        <p:tgtEl>
                                          <p:spTgt spid="732"/>
                                        </p:tgtEl>
                                        <p:attrNameLst>
                                          <p:attrName>style.visibility</p:attrName>
                                        </p:attrNameLst>
                                      </p:cBhvr>
                                      <p:to>
                                        <p:strVal val="visible"/>
                                      </p:to>
                                    </p:set>
                                    <p:anim calcmode="lin" valueType="num">
                                      <p:cBhvr additive="base">
                                        <p:cTn id="263" dur="500"/>
                                        <p:tgtEl>
                                          <p:spTgt spid="732"/>
                                        </p:tgtEl>
                                        <p:attrNameLst>
                                          <p:attrName>ppt_w</p:attrName>
                                        </p:attrNameLst>
                                      </p:cBhvr>
                                      <p:tavLst>
                                        <p:tav tm="0">
                                          <p:val>
                                            <p:strVal val="0"/>
                                          </p:val>
                                        </p:tav>
                                        <p:tav tm="100000">
                                          <p:val>
                                            <p:strVal val="#ppt_w"/>
                                          </p:val>
                                        </p:tav>
                                      </p:tavLst>
                                    </p:anim>
                                    <p:anim calcmode="lin" valueType="num">
                                      <p:cBhvr additive="base">
                                        <p:cTn id="264" dur="500"/>
                                        <p:tgtEl>
                                          <p:spTgt spid="732"/>
                                        </p:tgtEl>
                                        <p:attrNameLst>
                                          <p:attrName>ppt_h</p:attrName>
                                        </p:attrNameLst>
                                      </p:cBhvr>
                                      <p:tavLst>
                                        <p:tav tm="0">
                                          <p:val>
                                            <p:strVal val="0"/>
                                          </p:val>
                                        </p:tav>
                                        <p:tav tm="100000">
                                          <p:val>
                                            <p:strVal val="#ppt_h"/>
                                          </p:val>
                                        </p:tav>
                                      </p:tavLst>
                                    </p:anim>
                                  </p:childTnLst>
                                </p:cTn>
                              </p:par>
                              <p:par>
                                <p:cTn id="265" presetID="23" presetClass="entr" presetSubtype="16" fill="hold" nodeType="withEffect">
                                  <p:stCondLst>
                                    <p:cond delay="2250"/>
                                  </p:stCondLst>
                                  <p:childTnLst>
                                    <p:set>
                                      <p:cBhvr>
                                        <p:cTn id="266" dur="1" fill="hold">
                                          <p:stCondLst>
                                            <p:cond delay="0"/>
                                          </p:stCondLst>
                                        </p:cTn>
                                        <p:tgtEl>
                                          <p:spTgt spid="728"/>
                                        </p:tgtEl>
                                        <p:attrNameLst>
                                          <p:attrName>style.visibility</p:attrName>
                                        </p:attrNameLst>
                                      </p:cBhvr>
                                      <p:to>
                                        <p:strVal val="visible"/>
                                      </p:to>
                                    </p:set>
                                    <p:anim calcmode="lin" valueType="num">
                                      <p:cBhvr additive="base">
                                        <p:cTn id="267" dur="500"/>
                                        <p:tgtEl>
                                          <p:spTgt spid="728"/>
                                        </p:tgtEl>
                                        <p:attrNameLst>
                                          <p:attrName>ppt_w</p:attrName>
                                        </p:attrNameLst>
                                      </p:cBhvr>
                                      <p:tavLst>
                                        <p:tav tm="0">
                                          <p:val>
                                            <p:strVal val="0"/>
                                          </p:val>
                                        </p:tav>
                                        <p:tav tm="100000">
                                          <p:val>
                                            <p:strVal val="#ppt_w"/>
                                          </p:val>
                                        </p:tav>
                                      </p:tavLst>
                                    </p:anim>
                                    <p:anim calcmode="lin" valueType="num">
                                      <p:cBhvr additive="base">
                                        <p:cTn id="268" dur="500"/>
                                        <p:tgtEl>
                                          <p:spTgt spid="728"/>
                                        </p:tgtEl>
                                        <p:attrNameLst>
                                          <p:attrName>ppt_h</p:attrName>
                                        </p:attrNameLst>
                                      </p:cBhvr>
                                      <p:tavLst>
                                        <p:tav tm="0">
                                          <p:val>
                                            <p:strVal val="0"/>
                                          </p:val>
                                        </p:tav>
                                        <p:tav tm="100000">
                                          <p:val>
                                            <p:strVal val="#ppt_h"/>
                                          </p:val>
                                        </p:tav>
                                      </p:tavLst>
                                    </p:anim>
                                  </p:childTnLst>
                                </p:cTn>
                              </p:par>
                              <p:par>
                                <p:cTn id="269" presetID="23" presetClass="entr" presetSubtype="16" fill="hold" nodeType="withEffect">
                                  <p:stCondLst>
                                    <p:cond delay="2500"/>
                                  </p:stCondLst>
                                  <p:childTnLst>
                                    <p:set>
                                      <p:cBhvr>
                                        <p:cTn id="270" dur="1" fill="hold">
                                          <p:stCondLst>
                                            <p:cond delay="0"/>
                                          </p:stCondLst>
                                        </p:cTn>
                                        <p:tgtEl>
                                          <p:spTgt spid="726"/>
                                        </p:tgtEl>
                                        <p:attrNameLst>
                                          <p:attrName>style.visibility</p:attrName>
                                        </p:attrNameLst>
                                      </p:cBhvr>
                                      <p:to>
                                        <p:strVal val="visible"/>
                                      </p:to>
                                    </p:set>
                                    <p:anim calcmode="lin" valueType="num">
                                      <p:cBhvr additive="base">
                                        <p:cTn id="271" dur="500"/>
                                        <p:tgtEl>
                                          <p:spTgt spid="726"/>
                                        </p:tgtEl>
                                        <p:attrNameLst>
                                          <p:attrName>ppt_w</p:attrName>
                                        </p:attrNameLst>
                                      </p:cBhvr>
                                      <p:tavLst>
                                        <p:tav tm="0">
                                          <p:val>
                                            <p:strVal val="0"/>
                                          </p:val>
                                        </p:tav>
                                        <p:tav tm="100000">
                                          <p:val>
                                            <p:strVal val="#ppt_w"/>
                                          </p:val>
                                        </p:tav>
                                      </p:tavLst>
                                    </p:anim>
                                    <p:anim calcmode="lin" valueType="num">
                                      <p:cBhvr additive="base">
                                        <p:cTn id="272" dur="500"/>
                                        <p:tgtEl>
                                          <p:spTgt spid="726"/>
                                        </p:tgtEl>
                                        <p:attrNameLst>
                                          <p:attrName>ppt_h</p:attrName>
                                        </p:attrNameLst>
                                      </p:cBhvr>
                                      <p:tavLst>
                                        <p:tav tm="0">
                                          <p:val>
                                            <p:strVal val="0"/>
                                          </p:val>
                                        </p:tav>
                                        <p:tav tm="100000">
                                          <p:val>
                                            <p:strVal val="#ppt_h"/>
                                          </p:val>
                                        </p:tav>
                                      </p:tavLst>
                                    </p:anim>
                                  </p:childTnLst>
                                </p:cTn>
                              </p:par>
                              <p:par>
                                <p:cTn id="273" presetID="23" presetClass="entr" presetSubtype="16" fill="hold" nodeType="withEffect">
                                  <p:stCondLst>
                                    <p:cond delay="2500"/>
                                  </p:stCondLst>
                                  <p:childTnLst>
                                    <p:set>
                                      <p:cBhvr>
                                        <p:cTn id="274" dur="1" fill="hold">
                                          <p:stCondLst>
                                            <p:cond delay="0"/>
                                          </p:stCondLst>
                                        </p:cTn>
                                        <p:tgtEl>
                                          <p:spTgt spid="742">
                                            <p:txEl>
                                              <p:pRg st="0" end="0"/>
                                            </p:txEl>
                                          </p:spTgt>
                                        </p:tgtEl>
                                        <p:attrNameLst>
                                          <p:attrName>style.visibility</p:attrName>
                                        </p:attrNameLst>
                                      </p:cBhvr>
                                      <p:to>
                                        <p:strVal val="visible"/>
                                      </p:to>
                                    </p:set>
                                    <p:anim calcmode="lin" valueType="num">
                                      <p:cBhvr additive="base">
                                        <p:cTn id="275" dur="500"/>
                                        <p:tgtEl>
                                          <p:spTgt spid="742">
                                            <p:txEl>
                                              <p:pRg st="0" end="0"/>
                                            </p:txEl>
                                          </p:spTgt>
                                        </p:tgtEl>
                                        <p:attrNameLst>
                                          <p:attrName>ppt_w</p:attrName>
                                        </p:attrNameLst>
                                      </p:cBhvr>
                                      <p:tavLst>
                                        <p:tav tm="0">
                                          <p:val>
                                            <p:strVal val="0"/>
                                          </p:val>
                                        </p:tav>
                                        <p:tav tm="100000">
                                          <p:val>
                                            <p:strVal val="#ppt_w"/>
                                          </p:val>
                                        </p:tav>
                                      </p:tavLst>
                                    </p:anim>
                                    <p:anim calcmode="lin" valueType="num">
                                      <p:cBhvr additive="base">
                                        <p:cTn id="276" dur="500"/>
                                        <p:tgtEl>
                                          <p:spTgt spid="742">
                                            <p:txEl>
                                              <p:pRg st="0" end="0"/>
                                            </p:txEl>
                                          </p:spTgt>
                                        </p:tgtEl>
                                        <p:attrNameLst>
                                          <p:attrName>ppt_h</p:attrName>
                                        </p:attrNameLst>
                                      </p:cBhvr>
                                      <p:tavLst>
                                        <p:tav tm="0">
                                          <p:val>
                                            <p:strVal val="0"/>
                                          </p:val>
                                        </p:tav>
                                        <p:tav tm="100000">
                                          <p:val>
                                            <p:strVal val="#ppt_h"/>
                                          </p:val>
                                        </p:tav>
                                      </p:tavLst>
                                    </p:anim>
                                  </p:childTnLst>
                                </p:cTn>
                              </p:par>
                              <p:par>
                                <p:cTn id="277" presetID="23" presetClass="entr" presetSubtype="16" fill="hold" nodeType="withEffect">
                                  <p:stCondLst>
                                    <p:cond delay="2500"/>
                                  </p:stCondLst>
                                  <p:childTnLst>
                                    <p:set>
                                      <p:cBhvr>
                                        <p:cTn id="278" dur="1" fill="hold">
                                          <p:stCondLst>
                                            <p:cond delay="0"/>
                                          </p:stCondLst>
                                        </p:cTn>
                                        <p:tgtEl>
                                          <p:spTgt spid="742">
                                            <p:txEl>
                                              <p:pRg st="1" end="1"/>
                                            </p:txEl>
                                          </p:spTgt>
                                        </p:tgtEl>
                                        <p:attrNameLst>
                                          <p:attrName>style.visibility</p:attrName>
                                        </p:attrNameLst>
                                      </p:cBhvr>
                                      <p:to>
                                        <p:strVal val="visible"/>
                                      </p:to>
                                    </p:set>
                                    <p:anim calcmode="lin" valueType="num">
                                      <p:cBhvr additive="base">
                                        <p:cTn id="279" dur="500"/>
                                        <p:tgtEl>
                                          <p:spTgt spid="742">
                                            <p:txEl>
                                              <p:pRg st="1" end="1"/>
                                            </p:txEl>
                                          </p:spTgt>
                                        </p:tgtEl>
                                        <p:attrNameLst>
                                          <p:attrName>ppt_w</p:attrName>
                                        </p:attrNameLst>
                                      </p:cBhvr>
                                      <p:tavLst>
                                        <p:tav tm="0">
                                          <p:val>
                                            <p:strVal val="0"/>
                                          </p:val>
                                        </p:tav>
                                        <p:tav tm="100000">
                                          <p:val>
                                            <p:strVal val="#ppt_w"/>
                                          </p:val>
                                        </p:tav>
                                      </p:tavLst>
                                    </p:anim>
                                    <p:anim calcmode="lin" valueType="num">
                                      <p:cBhvr additive="base">
                                        <p:cTn id="280" dur="500"/>
                                        <p:tgtEl>
                                          <p:spTgt spid="742">
                                            <p:txEl>
                                              <p:pRg st="1" end="1"/>
                                            </p:txEl>
                                          </p:spTgt>
                                        </p:tgtEl>
                                        <p:attrNameLst>
                                          <p:attrName>ppt_h</p:attrName>
                                        </p:attrNameLst>
                                      </p:cBhvr>
                                      <p:tavLst>
                                        <p:tav tm="0">
                                          <p:val>
                                            <p:strVal val="0"/>
                                          </p:val>
                                        </p:tav>
                                        <p:tav tm="100000">
                                          <p:val>
                                            <p:strVal val="#ppt_h"/>
                                          </p:val>
                                        </p:tav>
                                      </p:tavLst>
                                    </p:anim>
                                  </p:childTnLst>
                                </p:cTn>
                              </p:par>
                              <p:par>
                                <p:cTn id="281" presetID="23" presetClass="entr" presetSubtype="16" fill="hold" nodeType="withEffect">
                                  <p:stCondLst>
                                    <p:cond delay="2500"/>
                                  </p:stCondLst>
                                  <p:childTnLst>
                                    <p:set>
                                      <p:cBhvr>
                                        <p:cTn id="282" dur="1" fill="hold">
                                          <p:stCondLst>
                                            <p:cond delay="0"/>
                                          </p:stCondLst>
                                        </p:cTn>
                                        <p:tgtEl>
                                          <p:spTgt spid="742">
                                            <p:txEl>
                                              <p:pRg st="2" end="2"/>
                                            </p:txEl>
                                          </p:spTgt>
                                        </p:tgtEl>
                                        <p:attrNameLst>
                                          <p:attrName>style.visibility</p:attrName>
                                        </p:attrNameLst>
                                      </p:cBhvr>
                                      <p:to>
                                        <p:strVal val="visible"/>
                                      </p:to>
                                    </p:set>
                                    <p:anim calcmode="lin" valueType="num">
                                      <p:cBhvr additive="base">
                                        <p:cTn id="283" dur="500"/>
                                        <p:tgtEl>
                                          <p:spTgt spid="742">
                                            <p:txEl>
                                              <p:pRg st="2" end="2"/>
                                            </p:txEl>
                                          </p:spTgt>
                                        </p:tgtEl>
                                        <p:attrNameLst>
                                          <p:attrName>ppt_w</p:attrName>
                                        </p:attrNameLst>
                                      </p:cBhvr>
                                      <p:tavLst>
                                        <p:tav tm="0">
                                          <p:val>
                                            <p:strVal val="0"/>
                                          </p:val>
                                        </p:tav>
                                        <p:tav tm="100000">
                                          <p:val>
                                            <p:strVal val="#ppt_w"/>
                                          </p:val>
                                        </p:tav>
                                      </p:tavLst>
                                    </p:anim>
                                    <p:anim calcmode="lin" valueType="num">
                                      <p:cBhvr additive="base">
                                        <p:cTn id="284" dur="500"/>
                                        <p:tgtEl>
                                          <p:spTgt spid="742">
                                            <p:txEl>
                                              <p:pRg st="2" end="2"/>
                                            </p:txEl>
                                          </p:spTgt>
                                        </p:tgtEl>
                                        <p:attrNameLst>
                                          <p:attrName>ppt_h</p:attrName>
                                        </p:attrNameLst>
                                      </p:cBhvr>
                                      <p:tavLst>
                                        <p:tav tm="0">
                                          <p:val>
                                            <p:strVal val="0"/>
                                          </p:val>
                                        </p:tav>
                                        <p:tav tm="100000">
                                          <p:val>
                                            <p:strVal val="#ppt_h"/>
                                          </p:val>
                                        </p:tav>
                                      </p:tavLst>
                                    </p:anim>
                                  </p:childTnLst>
                                </p:cTn>
                              </p:par>
                              <p:par>
                                <p:cTn id="285" presetID="23" presetClass="entr" presetSubtype="16" fill="hold" nodeType="withEffect">
                                  <p:stCondLst>
                                    <p:cond delay="2500"/>
                                  </p:stCondLst>
                                  <p:childTnLst>
                                    <p:set>
                                      <p:cBhvr>
                                        <p:cTn id="286" dur="1" fill="hold">
                                          <p:stCondLst>
                                            <p:cond delay="0"/>
                                          </p:stCondLst>
                                        </p:cTn>
                                        <p:tgtEl>
                                          <p:spTgt spid="742">
                                            <p:txEl>
                                              <p:pRg st="3" end="3"/>
                                            </p:txEl>
                                          </p:spTgt>
                                        </p:tgtEl>
                                        <p:attrNameLst>
                                          <p:attrName>style.visibility</p:attrName>
                                        </p:attrNameLst>
                                      </p:cBhvr>
                                      <p:to>
                                        <p:strVal val="visible"/>
                                      </p:to>
                                    </p:set>
                                    <p:anim calcmode="lin" valueType="num">
                                      <p:cBhvr additive="base">
                                        <p:cTn id="287" dur="500"/>
                                        <p:tgtEl>
                                          <p:spTgt spid="742">
                                            <p:txEl>
                                              <p:pRg st="3" end="3"/>
                                            </p:txEl>
                                          </p:spTgt>
                                        </p:tgtEl>
                                        <p:attrNameLst>
                                          <p:attrName>ppt_w</p:attrName>
                                        </p:attrNameLst>
                                      </p:cBhvr>
                                      <p:tavLst>
                                        <p:tav tm="0">
                                          <p:val>
                                            <p:strVal val="0"/>
                                          </p:val>
                                        </p:tav>
                                        <p:tav tm="100000">
                                          <p:val>
                                            <p:strVal val="#ppt_w"/>
                                          </p:val>
                                        </p:tav>
                                      </p:tavLst>
                                    </p:anim>
                                    <p:anim calcmode="lin" valueType="num">
                                      <p:cBhvr additive="base">
                                        <p:cTn id="288" dur="500"/>
                                        <p:tgtEl>
                                          <p:spTgt spid="742">
                                            <p:txEl>
                                              <p:pRg st="3" end="3"/>
                                            </p:txEl>
                                          </p:spTgt>
                                        </p:tgtEl>
                                        <p:attrNameLst>
                                          <p:attrName>ppt_h</p:attrName>
                                        </p:attrNameLst>
                                      </p:cBhvr>
                                      <p:tavLst>
                                        <p:tav tm="0">
                                          <p:val>
                                            <p:strVal val="0"/>
                                          </p:val>
                                        </p:tav>
                                        <p:tav tm="100000">
                                          <p:val>
                                            <p:strVal val="#ppt_h"/>
                                          </p:val>
                                        </p:tav>
                                      </p:tavLst>
                                    </p:anim>
                                  </p:childTnLst>
                                </p:cTn>
                              </p:par>
                              <p:par>
                                <p:cTn id="289" presetID="23" presetClass="entr" presetSubtype="16" fill="hold" nodeType="withEffect">
                                  <p:stCondLst>
                                    <p:cond delay="2500"/>
                                  </p:stCondLst>
                                  <p:childTnLst>
                                    <p:set>
                                      <p:cBhvr>
                                        <p:cTn id="290" dur="1" fill="hold">
                                          <p:stCondLst>
                                            <p:cond delay="0"/>
                                          </p:stCondLst>
                                        </p:cTn>
                                        <p:tgtEl>
                                          <p:spTgt spid="742">
                                            <p:txEl>
                                              <p:pRg st="4" end="4"/>
                                            </p:txEl>
                                          </p:spTgt>
                                        </p:tgtEl>
                                        <p:attrNameLst>
                                          <p:attrName>style.visibility</p:attrName>
                                        </p:attrNameLst>
                                      </p:cBhvr>
                                      <p:to>
                                        <p:strVal val="visible"/>
                                      </p:to>
                                    </p:set>
                                    <p:anim calcmode="lin" valueType="num">
                                      <p:cBhvr additive="base">
                                        <p:cTn id="291" dur="500"/>
                                        <p:tgtEl>
                                          <p:spTgt spid="742">
                                            <p:txEl>
                                              <p:pRg st="4" end="4"/>
                                            </p:txEl>
                                          </p:spTgt>
                                        </p:tgtEl>
                                        <p:attrNameLst>
                                          <p:attrName>ppt_w</p:attrName>
                                        </p:attrNameLst>
                                      </p:cBhvr>
                                      <p:tavLst>
                                        <p:tav tm="0">
                                          <p:val>
                                            <p:strVal val="0"/>
                                          </p:val>
                                        </p:tav>
                                        <p:tav tm="100000">
                                          <p:val>
                                            <p:strVal val="#ppt_w"/>
                                          </p:val>
                                        </p:tav>
                                      </p:tavLst>
                                    </p:anim>
                                    <p:anim calcmode="lin" valueType="num">
                                      <p:cBhvr additive="base">
                                        <p:cTn id="292" dur="500"/>
                                        <p:tgtEl>
                                          <p:spTgt spid="742">
                                            <p:txEl>
                                              <p:pRg st="4" end="4"/>
                                            </p:txEl>
                                          </p:spTgt>
                                        </p:tgtEl>
                                        <p:attrNameLst>
                                          <p:attrName>ppt_h</p:attrName>
                                        </p:attrNameLst>
                                      </p:cBhvr>
                                      <p:tavLst>
                                        <p:tav tm="0">
                                          <p:val>
                                            <p:strVal val="0"/>
                                          </p:val>
                                        </p:tav>
                                        <p:tav tm="100000">
                                          <p:val>
                                            <p:strVal val="#ppt_h"/>
                                          </p:val>
                                        </p:tav>
                                      </p:tavLst>
                                    </p:anim>
                                  </p:childTnLst>
                                </p:cTn>
                              </p:par>
                              <p:par>
                                <p:cTn id="293" presetID="23" presetClass="entr" presetSubtype="16" fill="hold" nodeType="withEffect">
                                  <p:stCondLst>
                                    <p:cond delay="2500"/>
                                  </p:stCondLst>
                                  <p:childTnLst>
                                    <p:set>
                                      <p:cBhvr>
                                        <p:cTn id="294" dur="1" fill="hold">
                                          <p:stCondLst>
                                            <p:cond delay="0"/>
                                          </p:stCondLst>
                                        </p:cTn>
                                        <p:tgtEl>
                                          <p:spTgt spid="742">
                                            <p:txEl>
                                              <p:pRg st="5" end="5"/>
                                            </p:txEl>
                                          </p:spTgt>
                                        </p:tgtEl>
                                        <p:attrNameLst>
                                          <p:attrName>style.visibility</p:attrName>
                                        </p:attrNameLst>
                                      </p:cBhvr>
                                      <p:to>
                                        <p:strVal val="visible"/>
                                      </p:to>
                                    </p:set>
                                    <p:anim calcmode="lin" valueType="num">
                                      <p:cBhvr additive="base">
                                        <p:cTn id="295" dur="500"/>
                                        <p:tgtEl>
                                          <p:spTgt spid="742">
                                            <p:txEl>
                                              <p:pRg st="5" end="5"/>
                                            </p:txEl>
                                          </p:spTgt>
                                        </p:tgtEl>
                                        <p:attrNameLst>
                                          <p:attrName>ppt_w</p:attrName>
                                        </p:attrNameLst>
                                      </p:cBhvr>
                                      <p:tavLst>
                                        <p:tav tm="0">
                                          <p:val>
                                            <p:strVal val="0"/>
                                          </p:val>
                                        </p:tav>
                                        <p:tav tm="100000">
                                          <p:val>
                                            <p:strVal val="#ppt_w"/>
                                          </p:val>
                                        </p:tav>
                                      </p:tavLst>
                                    </p:anim>
                                    <p:anim calcmode="lin" valueType="num">
                                      <p:cBhvr additive="base">
                                        <p:cTn id="296" dur="500"/>
                                        <p:tgtEl>
                                          <p:spTgt spid="742">
                                            <p:txEl>
                                              <p:pRg st="5" end="5"/>
                                            </p:txEl>
                                          </p:spTgt>
                                        </p:tgtEl>
                                        <p:attrNameLst>
                                          <p:attrName>ppt_h</p:attrName>
                                        </p:attrNameLst>
                                      </p:cBhvr>
                                      <p:tavLst>
                                        <p:tav tm="0">
                                          <p:val>
                                            <p:strVal val="0"/>
                                          </p:val>
                                        </p:tav>
                                        <p:tav tm="100000">
                                          <p:val>
                                            <p:strVal val="#ppt_h"/>
                                          </p:val>
                                        </p:tav>
                                      </p:tavLst>
                                    </p:anim>
                                  </p:childTnLst>
                                </p:cTn>
                              </p:par>
                              <p:par>
                                <p:cTn id="297" presetID="23" presetClass="entr" presetSubtype="16" fill="hold" nodeType="withEffect">
                                  <p:stCondLst>
                                    <p:cond delay="2500"/>
                                  </p:stCondLst>
                                  <p:childTnLst>
                                    <p:set>
                                      <p:cBhvr>
                                        <p:cTn id="298" dur="1" fill="hold">
                                          <p:stCondLst>
                                            <p:cond delay="0"/>
                                          </p:stCondLst>
                                        </p:cTn>
                                        <p:tgtEl>
                                          <p:spTgt spid="742">
                                            <p:txEl>
                                              <p:pRg st="6" end="6"/>
                                            </p:txEl>
                                          </p:spTgt>
                                        </p:tgtEl>
                                        <p:attrNameLst>
                                          <p:attrName>style.visibility</p:attrName>
                                        </p:attrNameLst>
                                      </p:cBhvr>
                                      <p:to>
                                        <p:strVal val="visible"/>
                                      </p:to>
                                    </p:set>
                                    <p:anim calcmode="lin" valueType="num">
                                      <p:cBhvr additive="base">
                                        <p:cTn id="299" dur="500"/>
                                        <p:tgtEl>
                                          <p:spTgt spid="742">
                                            <p:txEl>
                                              <p:pRg st="6" end="6"/>
                                            </p:txEl>
                                          </p:spTgt>
                                        </p:tgtEl>
                                        <p:attrNameLst>
                                          <p:attrName>ppt_w</p:attrName>
                                        </p:attrNameLst>
                                      </p:cBhvr>
                                      <p:tavLst>
                                        <p:tav tm="0">
                                          <p:val>
                                            <p:strVal val="0"/>
                                          </p:val>
                                        </p:tav>
                                        <p:tav tm="100000">
                                          <p:val>
                                            <p:strVal val="#ppt_w"/>
                                          </p:val>
                                        </p:tav>
                                      </p:tavLst>
                                    </p:anim>
                                    <p:anim calcmode="lin" valueType="num">
                                      <p:cBhvr additive="base">
                                        <p:cTn id="300" dur="500"/>
                                        <p:tgtEl>
                                          <p:spTgt spid="742">
                                            <p:txEl>
                                              <p:pRg st="6" end="6"/>
                                            </p:txEl>
                                          </p:spTgt>
                                        </p:tgtEl>
                                        <p:attrNameLst>
                                          <p:attrName>ppt_h</p:attrName>
                                        </p:attrNameLst>
                                      </p:cBhvr>
                                      <p:tavLst>
                                        <p:tav tm="0">
                                          <p:val>
                                            <p:strVal val="0"/>
                                          </p:val>
                                        </p:tav>
                                        <p:tav tm="100000">
                                          <p:val>
                                            <p:strVal val="#ppt_h"/>
                                          </p:val>
                                        </p:tav>
                                      </p:tavLst>
                                    </p:anim>
                                  </p:childTnLst>
                                </p:cTn>
                              </p:par>
                              <p:par>
                                <p:cTn id="301" presetID="23" presetClass="entr" presetSubtype="16" fill="hold" nodeType="withEffect">
                                  <p:stCondLst>
                                    <p:cond delay="2500"/>
                                  </p:stCondLst>
                                  <p:childTnLst>
                                    <p:set>
                                      <p:cBhvr>
                                        <p:cTn id="302" dur="1" fill="hold">
                                          <p:stCondLst>
                                            <p:cond delay="0"/>
                                          </p:stCondLst>
                                        </p:cTn>
                                        <p:tgtEl>
                                          <p:spTgt spid="742">
                                            <p:txEl>
                                              <p:pRg st="7" end="7"/>
                                            </p:txEl>
                                          </p:spTgt>
                                        </p:tgtEl>
                                        <p:attrNameLst>
                                          <p:attrName>style.visibility</p:attrName>
                                        </p:attrNameLst>
                                      </p:cBhvr>
                                      <p:to>
                                        <p:strVal val="visible"/>
                                      </p:to>
                                    </p:set>
                                    <p:anim calcmode="lin" valueType="num">
                                      <p:cBhvr additive="base">
                                        <p:cTn id="303" dur="500"/>
                                        <p:tgtEl>
                                          <p:spTgt spid="742">
                                            <p:txEl>
                                              <p:pRg st="7" end="7"/>
                                            </p:txEl>
                                          </p:spTgt>
                                        </p:tgtEl>
                                        <p:attrNameLst>
                                          <p:attrName>ppt_w</p:attrName>
                                        </p:attrNameLst>
                                      </p:cBhvr>
                                      <p:tavLst>
                                        <p:tav tm="0">
                                          <p:val>
                                            <p:strVal val="0"/>
                                          </p:val>
                                        </p:tav>
                                        <p:tav tm="100000">
                                          <p:val>
                                            <p:strVal val="#ppt_w"/>
                                          </p:val>
                                        </p:tav>
                                      </p:tavLst>
                                    </p:anim>
                                    <p:anim calcmode="lin" valueType="num">
                                      <p:cBhvr additive="base">
                                        <p:cTn id="304" dur="500"/>
                                        <p:tgtEl>
                                          <p:spTgt spid="742">
                                            <p:txEl>
                                              <p:pRg st="7" end="7"/>
                                            </p:txEl>
                                          </p:spTgt>
                                        </p:tgtEl>
                                        <p:attrNameLst>
                                          <p:attrName>ppt_h</p:attrName>
                                        </p:attrNameLst>
                                      </p:cBhvr>
                                      <p:tavLst>
                                        <p:tav tm="0">
                                          <p:val>
                                            <p:strVal val="0"/>
                                          </p:val>
                                        </p:tav>
                                        <p:tav tm="100000">
                                          <p:val>
                                            <p:strVal val="#ppt_h"/>
                                          </p:val>
                                        </p:tav>
                                      </p:tavLst>
                                    </p:anim>
                                  </p:childTnLst>
                                </p:cTn>
                              </p:par>
                              <p:par>
                                <p:cTn id="305" presetID="23" presetClass="entr" presetSubtype="16" fill="hold" nodeType="withEffect">
                                  <p:stCondLst>
                                    <p:cond delay="2500"/>
                                  </p:stCondLst>
                                  <p:childTnLst>
                                    <p:set>
                                      <p:cBhvr>
                                        <p:cTn id="306" dur="1" fill="hold">
                                          <p:stCondLst>
                                            <p:cond delay="0"/>
                                          </p:stCondLst>
                                        </p:cTn>
                                        <p:tgtEl>
                                          <p:spTgt spid="742">
                                            <p:txEl>
                                              <p:pRg st="8" end="8"/>
                                            </p:txEl>
                                          </p:spTgt>
                                        </p:tgtEl>
                                        <p:attrNameLst>
                                          <p:attrName>style.visibility</p:attrName>
                                        </p:attrNameLst>
                                      </p:cBhvr>
                                      <p:to>
                                        <p:strVal val="visible"/>
                                      </p:to>
                                    </p:set>
                                    <p:anim calcmode="lin" valueType="num">
                                      <p:cBhvr additive="base">
                                        <p:cTn id="307" dur="500"/>
                                        <p:tgtEl>
                                          <p:spTgt spid="742">
                                            <p:txEl>
                                              <p:pRg st="8" end="8"/>
                                            </p:txEl>
                                          </p:spTgt>
                                        </p:tgtEl>
                                        <p:attrNameLst>
                                          <p:attrName>ppt_w</p:attrName>
                                        </p:attrNameLst>
                                      </p:cBhvr>
                                      <p:tavLst>
                                        <p:tav tm="0">
                                          <p:val>
                                            <p:strVal val="0"/>
                                          </p:val>
                                        </p:tav>
                                        <p:tav tm="100000">
                                          <p:val>
                                            <p:strVal val="#ppt_w"/>
                                          </p:val>
                                        </p:tav>
                                      </p:tavLst>
                                    </p:anim>
                                    <p:anim calcmode="lin" valueType="num">
                                      <p:cBhvr additive="base">
                                        <p:cTn id="308" dur="500"/>
                                        <p:tgtEl>
                                          <p:spTgt spid="742">
                                            <p:txEl>
                                              <p:pRg st="8" end="8"/>
                                            </p:txEl>
                                          </p:spTgt>
                                        </p:tgtEl>
                                        <p:attrNameLst>
                                          <p:attrName>ppt_h</p:attrName>
                                        </p:attrNameLst>
                                      </p:cBhvr>
                                      <p:tavLst>
                                        <p:tav tm="0">
                                          <p:val>
                                            <p:strVal val="0"/>
                                          </p:val>
                                        </p:tav>
                                        <p:tav tm="100000">
                                          <p:val>
                                            <p:strVal val="#ppt_h"/>
                                          </p:val>
                                        </p:tav>
                                      </p:tavLst>
                                    </p:anim>
                                  </p:childTnLst>
                                </p:cTn>
                              </p:par>
                              <p:par>
                                <p:cTn id="309" presetID="23" presetClass="entr" presetSubtype="16" fill="hold" nodeType="withEffect">
                                  <p:stCondLst>
                                    <p:cond delay="2750"/>
                                  </p:stCondLst>
                                  <p:childTnLst>
                                    <p:set>
                                      <p:cBhvr>
                                        <p:cTn id="310" dur="1" fill="hold">
                                          <p:stCondLst>
                                            <p:cond delay="0"/>
                                          </p:stCondLst>
                                        </p:cTn>
                                        <p:tgtEl>
                                          <p:spTgt spid="725"/>
                                        </p:tgtEl>
                                        <p:attrNameLst>
                                          <p:attrName>style.visibility</p:attrName>
                                        </p:attrNameLst>
                                      </p:cBhvr>
                                      <p:to>
                                        <p:strVal val="visible"/>
                                      </p:to>
                                    </p:set>
                                    <p:anim calcmode="lin" valueType="num">
                                      <p:cBhvr additive="base">
                                        <p:cTn id="311" dur="500"/>
                                        <p:tgtEl>
                                          <p:spTgt spid="725"/>
                                        </p:tgtEl>
                                        <p:attrNameLst>
                                          <p:attrName>ppt_w</p:attrName>
                                        </p:attrNameLst>
                                      </p:cBhvr>
                                      <p:tavLst>
                                        <p:tav tm="0">
                                          <p:val>
                                            <p:strVal val="0"/>
                                          </p:val>
                                        </p:tav>
                                        <p:tav tm="100000">
                                          <p:val>
                                            <p:strVal val="#ppt_w"/>
                                          </p:val>
                                        </p:tav>
                                      </p:tavLst>
                                    </p:anim>
                                    <p:anim calcmode="lin" valueType="num">
                                      <p:cBhvr additive="base">
                                        <p:cTn id="312" dur="500"/>
                                        <p:tgtEl>
                                          <p:spTgt spid="725"/>
                                        </p:tgtEl>
                                        <p:attrNameLst>
                                          <p:attrName>ppt_h</p:attrName>
                                        </p:attrNameLst>
                                      </p:cBhvr>
                                      <p:tavLst>
                                        <p:tav tm="0">
                                          <p:val>
                                            <p:strVal val="0"/>
                                          </p:val>
                                        </p:tav>
                                        <p:tav tm="100000">
                                          <p:val>
                                            <p:strVal val="#ppt_h"/>
                                          </p:val>
                                        </p:tav>
                                      </p:tavLst>
                                    </p:anim>
                                  </p:childTnLst>
                                </p:cTn>
                              </p:par>
                              <p:par>
                                <p:cTn id="313" presetID="23" presetClass="entr" presetSubtype="16" fill="hold" nodeType="withEffect">
                                  <p:stCondLst>
                                    <p:cond delay="2750"/>
                                  </p:stCondLst>
                                  <p:childTnLst>
                                    <p:set>
                                      <p:cBhvr>
                                        <p:cTn id="314" dur="1" fill="hold">
                                          <p:stCondLst>
                                            <p:cond delay="0"/>
                                          </p:stCondLst>
                                        </p:cTn>
                                        <p:tgtEl>
                                          <p:spTgt spid="741">
                                            <p:txEl>
                                              <p:pRg st="0" end="0"/>
                                            </p:txEl>
                                          </p:spTgt>
                                        </p:tgtEl>
                                        <p:attrNameLst>
                                          <p:attrName>style.visibility</p:attrName>
                                        </p:attrNameLst>
                                      </p:cBhvr>
                                      <p:to>
                                        <p:strVal val="visible"/>
                                      </p:to>
                                    </p:set>
                                    <p:anim calcmode="lin" valueType="num">
                                      <p:cBhvr additive="base">
                                        <p:cTn id="315" dur="500"/>
                                        <p:tgtEl>
                                          <p:spTgt spid="741">
                                            <p:txEl>
                                              <p:pRg st="0" end="0"/>
                                            </p:txEl>
                                          </p:spTgt>
                                        </p:tgtEl>
                                        <p:attrNameLst>
                                          <p:attrName>ppt_w</p:attrName>
                                        </p:attrNameLst>
                                      </p:cBhvr>
                                      <p:tavLst>
                                        <p:tav tm="0">
                                          <p:val>
                                            <p:strVal val="0"/>
                                          </p:val>
                                        </p:tav>
                                        <p:tav tm="100000">
                                          <p:val>
                                            <p:strVal val="#ppt_w"/>
                                          </p:val>
                                        </p:tav>
                                      </p:tavLst>
                                    </p:anim>
                                    <p:anim calcmode="lin" valueType="num">
                                      <p:cBhvr additive="base">
                                        <p:cTn id="316" dur="500"/>
                                        <p:tgtEl>
                                          <p:spTgt spid="741">
                                            <p:txEl>
                                              <p:pRg st="0" end="0"/>
                                            </p:txEl>
                                          </p:spTgt>
                                        </p:tgtEl>
                                        <p:attrNameLst>
                                          <p:attrName>ppt_h</p:attrName>
                                        </p:attrNameLst>
                                      </p:cBhvr>
                                      <p:tavLst>
                                        <p:tav tm="0">
                                          <p:val>
                                            <p:strVal val="0"/>
                                          </p:val>
                                        </p:tav>
                                        <p:tav tm="100000">
                                          <p:val>
                                            <p:strVal val="#ppt_h"/>
                                          </p:val>
                                        </p:tav>
                                      </p:tavLst>
                                    </p:anim>
                                  </p:childTnLst>
                                </p:cTn>
                              </p:par>
                              <p:par>
                                <p:cTn id="317" presetID="23" presetClass="entr" presetSubtype="16" fill="hold" nodeType="withEffect">
                                  <p:stCondLst>
                                    <p:cond delay="2750"/>
                                  </p:stCondLst>
                                  <p:childTnLst>
                                    <p:set>
                                      <p:cBhvr>
                                        <p:cTn id="318" dur="1" fill="hold">
                                          <p:stCondLst>
                                            <p:cond delay="0"/>
                                          </p:stCondLst>
                                        </p:cTn>
                                        <p:tgtEl>
                                          <p:spTgt spid="741">
                                            <p:txEl>
                                              <p:pRg st="1" end="1"/>
                                            </p:txEl>
                                          </p:spTgt>
                                        </p:tgtEl>
                                        <p:attrNameLst>
                                          <p:attrName>style.visibility</p:attrName>
                                        </p:attrNameLst>
                                      </p:cBhvr>
                                      <p:to>
                                        <p:strVal val="visible"/>
                                      </p:to>
                                    </p:set>
                                    <p:anim calcmode="lin" valueType="num">
                                      <p:cBhvr additive="base">
                                        <p:cTn id="319" dur="500"/>
                                        <p:tgtEl>
                                          <p:spTgt spid="741">
                                            <p:txEl>
                                              <p:pRg st="1" end="1"/>
                                            </p:txEl>
                                          </p:spTgt>
                                        </p:tgtEl>
                                        <p:attrNameLst>
                                          <p:attrName>ppt_w</p:attrName>
                                        </p:attrNameLst>
                                      </p:cBhvr>
                                      <p:tavLst>
                                        <p:tav tm="0">
                                          <p:val>
                                            <p:strVal val="0"/>
                                          </p:val>
                                        </p:tav>
                                        <p:tav tm="100000">
                                          <p:val>
                                            <p:strVal val="#ppt_w"/>
                                          </p:val>
                                        </p:tav>
                                      </p:tavLst>
                                    </p:anim>
                                    <p:anim calcmode="lin" valueType="num">
                                      <p:cBhvr additive="base">
                                        <p:cTn id="320" dur="500"/>
                                        <p:tgtEl>
                                          <p:spTgt spid="741">
                                            <p:txEl>
                                              <p:pRg st="1" end="1"/>
                                            </p:txEl>
                                          </p:spTgt>
                                        </p:tgtEl>
                                        <p:attrNameLst>
                                          <p:attrName>ppt_h</p:attrName>
                                        </p:attrNameLst>
                                      </p:cBhvr>
                                      <p:tavLst>
                                        <p:tav tm="0">
                                          <p:val>
                                            <p:strVal val="0"/>
                                          </p:val>
                                        </p:tav>
                                        <p:tav tm="100000">
                                          <p:val>
                                            <p:strVal val="#ppt_h"/>
                                          </p:val>
                                        </p:tav>
                                      </p:tavLst>
                                    </p:anim>
                                  </p:childTnLst>
                                </p:cTn>
                              </p:par>
                              <p:par>
                                <p:cTn id="321" presetID="23" presetClass="entr" presetSubtype="16" fill="hold" nodeType="withEffect">
                                  <p:stCondLst>
                                    <p:cond delay="2750"/>
                                  </p:stCondLst>
                                  <p:childTnLst>
                                    <p:set>
                                      <p:cBhvr>
                                        <p:cTn id="322" dur="1" fill="hold">
                                          <p:stCondLst>
                                            <p:cond delay="0"/>
                                          </p:stCondLst>
                                        </p:cTn>
                                        <p:tgtEl>
                                          <p:spTgt spid="741">
                                            <p:txEl>
                                              <p:pRg st="2" end="2"/>
                                            </p:txEl>
                                          </p:spTgt>
                                        </p:tgtEl>
                                        <p:attrNameLst>
                                          <p:attrName>style.visibility</p:attrName>
                                        </p:attrNameLst>
                                      </p:cBhvr>
                                      <p:to>
                                        <p:strVal val="visible"/>
                                      </p:to>
                                    </p:set>
                                    <p:anim calcmode="lin" valueType="num">
                                      <p:cBhvr additive="base">
                                        <p:cTn id="323" dur="500"/>
                                        <p:tgtEl>
                                          <p:spTgt spid="741">
                                            <p:txEl>
                                              <p:pRg st="2" end="2"/>
                                            </p:txEl>
                                          </p:spTgt>
                                        </p:tgtEl>
                                        <p:attrNameLst>
                                          <p:attrName>ppt_w</p:attrName>
                                        </p:attrNameLst>
                                      </p:cBhvr>
                                      <p:tavLst>
                                        <p:tav tm="0">
                                          <p:val>
                                            <p:strVal val="0"/>
                                          </p:val>
                                        </p:tav>
                                        <p:tav tm="100000">
                                          <p:val>
                                            <p:strVal val="#ppt_w"/>
                                          </p:val>
                                        </p:tav>
                                      </p:tavLst>
                                    </p:anim>
                                    <p:anim calcmode="lin" valueType="num">
                                      <p:cBhvr additive="base">
                                        <p:cTn id="324" dur="500"/>
                                        <p:tgtEl>
                                          <p:spTgt spid="741">
                                            <p:txEl>
                                              <p:pRg st="2" end="2"/>
                                            </p:txEl>
                                          </p:spTgt>
                                        </p:tgtEl>
                                        <p:attrNameLst>
                                          <p:attrName>ppt_h</p:attrName>
                                        </p:attrNameLst>
                                      </p:cBhvr>
                                      <p:tavLst>
                                        <p:tav tm="0">
                                          <p:val>
                                            <p:strVal val="0"/>
                                          </p:val>
                                        </p:tav>
                                        <p:tav tm="100000">
                                          <p:val>
                                            <p:strVal val="#ppt_h"/>
                                          </p:val>
                                        </p:tav>
                                      </p:tavLst>
                                    </p:anim>
                                  </p:childTnLst>
                                </p:cTn>
                              </p:par>
                              <p:par>
                                <p:cTn id="325" presetID="23" presetClass="entr" presetSubtype="16" fill="hold" nodeType="withEffect">
                                  <p:stCondLst>
                                    <p:cond delay="2750"/>
                                  </p:stCondLst>
                                  <p:childTnLst>
                                    <p:set>
                                      <p:cBhvr>
                                        <p:cTn id="326" dur="1" fill="hold">
                                          <p:stCondLst>
                                            <p:cond delay="0"/>
                                          </p:stCondLst>
                                        </p:cTn>
                                        <p:tgtEl>
                                          <p:spTgt spid="741">
                                            <p:txEl>
                                              <p:pRg st="3" end="3"/>
                                            </p:txEl>
                                          </p:spTgt>
                                        </p:tgtEl>
                                        <p:attrNameLst>
                                          <p:attrName>style.visibility</p:attrName>
                                        </p:attrNameLst>
                                      </p:cBhvr>
                                      <p:to>
                                        <p:strVal val="visible"/>
                                      </p:to>
                                    </p:set>
                                    <p:anim calcmode="lin" valueType="num">
                                      <p:cBhvr additive="base">
                                        <p:cTn id="327" dur="500"/>
                                        <p:tgtEl>
                                          <p:spTgt spid="741">
                                            <p:txEl>
                                              <p:pRg st="3" end="3"/>
                                            </p:txEl>
                                          </p:spTgt>
                                        </p:tgtEl>
                                        <p:attrNameLst>
                                          <p:attrName>ppt_w</p:attrName>
                                        </p:attrNameLst>
                                      </p:cBhvr>
                                      <p:tavLst>
                                        <p:tav tm="0">
                                          <p:val>
                                            <p:strVal val="0"/>
                                          </p:val>
                                        </p:tav>
                                        <p:tav tm="100000">
                                          <p:val>
                                            <p:strVal val="#ppt_w"/>
                                          </p:val>
                                        </p:tav>
                                      </p:tavLst>
                                    </p:anim>
                                    <p:anim calcmode="lin" valueType="num">
                                      <p:cBhvr additive="base">
                                        <p:cTn id="328" dur="500"/>
                                        <p:tgtEl>
                                          <p:spTgt spid="741">
                                            <p:txEl>
                                              <p:pRg st="3" end="3"/>
                                            </p:txEl>
                                          </p:spTgt>
                                        </p:tgtEl>
                                        <p:attrNameLst>
                                          <p:attrName>ppt_h</p:attrName>
                                        </p:attrNameLst>
                                      </p:cBhvr>
                                      <p:tavLst>
                                        <p:tav tm="0">
                                          <p:val>
                                            <p:strVal val="0"/>
                                          </p:val>
                                        </p:tav>
                                        <p:tav tm="100000">
                                          <p:val>
                                            <p:strVal val="#ppt_h"/>
                                          </p:val>
                                        </p:tav>
                                      </p:tavLst>
                                    </p:anim>
                                  </p:childTnLst>
                                </p:cTn>
                              </p:par>
                              <p:par>
                                <p:cTn id="329" presetID="23" presetClass="entr" presetSubtype="16" fill="hold" nodeType="withEffect">
                                  <p:stCondLst>
                                    <p:cond delay="2750"/>
                                  </p:stCondLst>
                                  <p:childTnLst>
                                    <p:set>
                                      <p:cBhvr>
                                        <p:cTn id="330" dur="1" fill="hold">
                                          <p:stCondLst>
                                            <p:cond delay="0"/>
                                          </p:stCondLst>
                                        </p:cTn>
                                        <p:tgtEl>
                                          <p:spTgt spid="741">
                                            <p:txEl>
                                              <p:pRg st="4" end="4"/>
                                            </p:txEl>
                                          </p:spTgt>
                                        </p:tgtEl>
                                        <p:attrNameLst>
                                          <p:attrName>style.visibility</p:attrName>
                                        </p:attrNameLst>
                                      </p:cBhvr>
                                      <p:to>
                                        <p:strVal val="visible"/>
                                      </p:to>
                                    </p:set>
                                    <p:anim calcmode="lin" valueType="num">
                                      <p:cBhvr additive="base">
                                        <p:cTn id="331" dur="500"/>
                                        <p:tgtEl>
                                          <p:spTgt spid="741">
                                            <p:txEl>
                                              <p:pRg st="4" end="4"/>
                                            </p:txEl>
                                          </p:spTgt>
                                        </p:tgtEl>
                                        <p:attrNameLst>
                                          <p:attrName>ppt_w</p:attrName>
                                        </p:attrNameLst>
                                      </p:cBhvr>
                                      <p:tavLst>
                                        <p:tav tm="0">
                                          <p:val>
                                            <p:strVal val="0"/>
                                          </p:val>
                                        </p:tav>
                                        <p:tav tm="100000">
                                          <p:val>
                                            <p:strVal val="#ppt_w"/>
                                          </p:val>
                                        </p:tav>
                                      </p:tavLst>
                                    </p:anim>
                                    <p:anim calcmode="lin" valueType="num">
                                      <p:cBhvr additive="base">
                                        <p:cTn id="332" dur="500"/>
                                        <p:tgtEl>
                                          <p:spTgt spid="741">
                                            <p:txEl>
                                              <p:pRg st="4" end="4"/>
                                            </p:txEl>
                                          </p:spTgt>
                                        </p:tgtEl>
                                        <p:attrNameLst>
                                          <p:attrName>ppt_h</p:attrName>
                                        </p:attrNameLst>
                                      </p:cBhvr>
                                      <p:tavLst>
                                        <p:tav tm="0">
                                          <p:val>
                                            <p:strVal val="0"/>
                                          </p:val>
                                        </p:tav>
                                        <p:tav tm="100000">
                                          <p:val>
                                            <p:strVal val="#ppt_h"/>
                                          </p:val>
                                        </p:tav>
                                      </p:tavLst>
                                    </p:anim>
                                  </p:childTnLst>
                                </p:cTn>
                              </p:par>
                              <p:par>
                                <p:cTn id="333" presetID="23" presetClass="entr" presetSubtype="16" fill="hold" nodeType="withEffect">
                                  <p:stCondLst>
                                    <p:cond delay="2750"/>
                                  </p:stCondLst>
                                  <p:childTnLst>
                                    <p:set>
                                      <p:cBhvr>
                                        <p:cTn id="334" dur="1" fill="hold">
                                          <p:stCondLst>
                                            <p:cond delay="0"/>
                                          </p:stCondLst>
                                        </p:cTn>
                                        <p:tgtEl>
                                          <p:spTgt spid="741">
                                            <p:txEl>
                                              <p:pRg st="5" end="5"/>
                                            </p:txEl>
                                          </p:spTgt>
                                        </p:tgtEl>
                                        <p:attrNameLst>
                                          <p:attrName>style.visibility</p:attrName>
                                        </p:attrNameLst>
                                      </p:cBhvr>
                                      <p:to>
                                        <p:strVal val="visible"/>
                                      </p:to>
                                    </p:set>
                                    <p:anim calcmode="lin" valueType="num">
                                      <p:cBhvr additive="base">
                                        <p:cTn id="335" dur="500"/>
                                        <p:tgtEl>
                                          <p:spTgt spid="741">
                                            <p:txEl>
                                              <p:pRg st="5" end="5"/>
                                            </p:txEl>
                                          </p:spTgt>
                                        </p:tgtEl>
                                        <p:attrNameLst>
                                          <p:attrName>ppt_w</p:attrName>
                                        </p:attrNameLst>
                                      </p:cBhvr>
                                      <p:tavLst>
                                        <p:tav tm="0">
                                          <p:val>
                                            <p:strVal val="0"/>
                                          </p:val>
                                        </p:tav>
                                        <p:tav tm="100000">
                                          <p:val>
                                            <p:strVal val="#ppt_w"/>
                                          </p:val>
                                        </p:tav>
                                      </p:tavLst>
                                    </p:anim>
                                    <p:anim calcmode="lin" valueType="num">
                                      <p:cBhvr additive="base">
                                        <p:cTn id="336" dur="500"/>
                                        <p:tgtEl>
                                          <p:spTgt spid="741">
                                            <p:txEl>
                                              <p:pRg st="5" end="5"/>
                                            </p:txEl>
                                          </p:spTgt>
                                        </p:tgtEl>
                                        <p:attrNameLst>
                                          <p:attrName>ppt_h</p:attrName>
                                        </p:attrNameLst>
                                      </p:cBhvr>
                                      <p:tavLst>
                                        <p:tav tm="0">
                                          <p:val>
                                            <p:strVal val="0"/>
                                          </p:val>
                                        </p:tav>
                                        <p:tav tm="100000">
                                          <p:val>
                                            <p:strVal val="#ppt_h"/>
                                          </p:val>
                                        </p:tav>
                                      </p:tavLst>
                                    </p:anim>
                                  </p:childTnLst>
                                </p:cTn>
                              </p:par>
                              <p:par>
                                <p:cTn id="337" presetID="23" presetClass="entr" presetSubtype="16" fill="hold" nodeType="withEffect">
                                  <p:stCondLst>
                                    <p:cond delay="2750"/>
                                  </p:stCondLst>
                                  <p:childTnLst>
                                    <p:set>
                                      <p:cBhvr>
                                        <p:cTn id="338" dur="1" fill="hold">
                                          <p:stCondLst>
                                            <p:cond delay="0"/>
                                          </p:stCondLst>
                                        </p:cTn>
                                        <p:tgtEl>
                                          <p:spTgt spid="741">
                                            <p:txEl>
                                              <p:pRg st="6" end="6"/>
                                            </p:txEl>
                                          </p:spTgt>
                                        </p:tgtEl>
                                        <p:attrNameLst>
                                          <p:attrName>style.visibility</p:attrName>
                                        </p:attrNameLst>
                                      </p:cBhvr>
                                      <p:to>
                                        <p:strVal val="visible"/>
                                      </p:to>
                                    </p:set>
                                    <p:anim calcmode="lin" valueType="num">
                                      <p:cBhvr additive="base">
                                        <p:cTn id="339" dur="500"/>
                                        <p:tgtEl>
                                          <p:spTgt spid="741">
                                            <p:txEl>
                                              <p:pRg st="6" end="6"/>
                                            </p:txEl>
                                          </p:spTgt>
                                        </p:tgtEl>
                                        <p:attrNameLst>
                                          <p:attrName>ppt_w</p:attrName>
                                        </p:attrNameLst>
                                      </p:cBhvr>
                                      <p:tavLst>
                                        <p:tav tm="0">
                                          <p:val>
                                            <p:strVal val="0"/>
                                          </p:val>
                                        </p:tav>
                                        <p:tav tm="100000">
                                          <p:val>
                                            <p:strVal val="#ppt_w"/>
                                          </p:val>
                                        </p:tav>
                                      </p:tavLst>
                                    </p:anim>
                                    <p:anim calcmode="lin" valueType="num">
                                      <p:cBhvr additive="base">
                                        <p:cTn id="340" dur="500"/>
                                        <p:tgtEl>
                                          <p:spTgt spid="741">
                                            <p:txEl>
                                              <p:pRg st="6" end="6"/>
                                            </p:txEl>
                                          </p:spTgt>
                                        </p:tgtEl>
                                        <p:attrNameLst>
                                          <p:attrName>ppt_h</p:attrName>
                                        </p:attrNameLst>
                                      </p:cBhvr>
                                      <p:tavLst>
                                        <p:tav tm="0">
                                          <p:val>
                                            <p:strVal val="0"/>
                                          </p:val>
                                        </p:tav>
                                        <p:tav tm="100000">
                                          <p:val>
                                            <p:strVal val="#ppt_h"/>
                                          </p:val>
                                        </p:tav>
                                      </p:tavLst>
                                    </p:anim>
                                  </p:childTnLst>
                                </p:cTn>
                              </p:par>
                              <p:par>
                                <p:cTn id="341" presetID="23" presetClass="entr" presetSubtype="16" fill="hold" nodeType="withEffect">
                                  <p:stCondLst>
                                    <p:cond delay="2750"/>
                                  </p:stCondLst>
                                  <p:childTnLst>
                                    <p:set>
                                      <p:cBhvr>
                                        <p:cTn id="342" dur="1" fill="hold">
                                          <p:stCondLst>
                                            <p:cond delay="0"/>
                                          </p:stCondLst>
                                        </p:cTn>
                                        <p:tgtEl>
                                          <p:spTgt spid="741">
                                            <p:txEl>
                                              <p:pRg st="7" end="7"/>
                                            </p:txEl>
                                          </p:spTgt>
                                        </p:tgtEl>
                                        <p:attrNameLst>
                                          <p:attrName>style.visibility</p:attrName>
                                        </p:attrNameLst>
                                      </p:cBhvr>
                                      <p:to>
                                        <p:strVal val="visible"/>
                                      </p:to>
                                    </p:set>
                                    <p:anim calcmode="lin" valueType="num">
                                      <p:cBhvr additive="base">
                                        <p:cTn id="343" dur="500"/>
                                        <p:tgtEl>
                                          <p:spTgt spid="741">
                                            <p:txEl>
                                              <p:pRg st="7" end="7"/>
                                            </p:txEl>
                                          </p:spTgt>
                                        </p:tgtEl>
                                        <p:attrNameLst>
                                          <p:attrName>ppt_w</p:attrName>
                                        </p:attrNameLst>
                                      </p:cBhvr>
                                      <p:tavLst>
                                        <p:tav tm="0">
                                          <p:val>
                                            <p:strVal val="0"/>
                                          </p:val>
                                        </p:tav>
                                        <p:tav tm="100000">
                                          <p:val>
                                            <p:strVal val="#ppt_w"/>
                                          </p:val>
                                        </p:tav>
                                      </p:tavLst>
                                    </p:anim>
                                    <p:anim calcmode="lin" valueType="num">
                                      <p:cBhvr additive="base">
                                        <p:cTn id="344" dur="500"/>
                                        <p:tgtEl>
                                          <p:spTgt spid="741">
                                            <p:txEl>
                                              <p:pRg st="7" end="7"/>
                                            </p:txEl>
                                          </p:spTgt>
                                        </p:tgtEl>
                                        <p:attrNameLst>
                                          <p:attrName>ppt_h</p:attrName>
                                        </p:attrNameLst>
                                      </p:cBhvr>
                                      <p:tavLst>
                                        <p:tav tm="0">
                                          <p:val>
                                            <p:strVal val="0"/>
                                          </p:val>
                                        </p:tav>
                                        <p:tav tm="100000">
                                          <p:val>
                                            <p:strVal val="#ppt_h"/>
                                          </p:val>
                                        </p:tav>
                                      </p:tavLst>
                                    </p:anim>
                                  </p:childTnLst>
                                </p:cTn>
                              </p:par>
                              <p:par>
                                <p:cTn id="345" presetID="23" presetClass="entr" presetSubtype="16" fill="hold" nodeType="withEffect">
                                  <p:stCondLst>
                                    <p:cond delay="2750"/>
                                  </p:stCondLst>
                                  <p:childTnLst>
                                    <p:set>
                                      <p:cBhvr>
                                        <p:cTn id="346" dur="1" fill="hold">
                                          <p:stCondLst>
                                            <p:cond delay="0"/>
                                          </p:stCondLst>
                                        </p:cTn>
                                        <p:tgtEl>
                                          <p:spTgt spid="741">
                                            <p:txEl>
                                              <p:pRg st="8" end="8"/>
                                            </p:txEl>
                                          </p:spTgt>
                                        </p:tgtEl>
                                        <p:attrNameLst>
                                          <p:attrName>style.visibility</p:attrName>
                                        </p:attrNameLst>
                                      </p:cBhvr>
                                      <p:to>
                                        <p:strVal val="visible"/>
                                      </p:to>
                                    </p:set>
                                    <p:anim calcmode="lin" valueType="num">
                                      <p:cBhvr additive="base">
                                        <p:cTn id="347" dur="500"/>
                                        <p:tgtEl>
                                          <p:spTgt spid="741">
                                            <p:txEl>
                                              <p:pRg st="8" end="8"/>
                                            </p:txEl>
                                          </p:spTgt>
                                        </p:tgtEl>
                                        <p:attrNameLst>
                                          <p:attrName>ppt_w</p:attrName>
                                        </p:attrNameLst>
                                      </p:cBhvr>
                                      <p:tavLst>
                                        <p:tav tm="0">
                                          <p:val>
                                            <p:strVal val="0"/>
                                          </p:val>
                                        </p:tav>
                                        <p:tav tm="100000">
                                          <p:val>
                                            <p:strVal val="#ppt_w"/>
                                          </p:val>
                                        </p:tav>
                                      </p:tavLst>
                                    </p:anim>
                                    <p:anim calcmode="lin" valueType="num">
                                      <p:cBhvr additive="base">
                                        <p:cTn id="348" dur="500"/>
                                        <p:tgtEl>
                                          <p:spTgt spid="741">
                                            <p:txEl>
                                              <p:pRg st="8" end="8"/>
                                            </p:txEl>
                                          </p:spTgt>
                                        </p:tgtEl>
                                        <p:attrNameLst>
                                          <p:attrName>ppt_h</p:attrName>
                                        </p:attrNameLst>
                                      </p:cBhvr>
                                      <p:tavLst>
                                        <p:tav tm="0">
                                          <p:val>
                                            <p:strVal val="0"/>
                                          </p:val>
                                        </p:tav>
                                        <p:tav tm="100000">
                                          <p:val>
                                            <p:strVal val="#ppt_h"/>
                                          </p:val>
                                        </p:tav>
                                      </p:tavLst>
                                    </p:anim>
                                  </p:childTnLst>
                                </p:cTn>
                              </p:par>
                              <p:par>
                                <p:cTn id="349" presetID="23" presetClass="entr" presetSubtype="16" fill="hold" nodeType="withEffect">
                                  <p:stCondLst>
                                    <p:cond delay="3000"/>
                                  </p:stCondLst>
                                  <p:childTnLst>
                                    <p:set>
                                      <p:cBhvr>
                                        <p:cTn id="350" dur="1" fill="hold">
                                          <p:stCondLst>
                                            <p:cond delay="0"/>
                                          </p:stCondLst>
                                        </p:cTn>
                                        <p:tgtEl>
                                          <p:spTgt spid="730"/>
                                        </p:tgtEl>
                                        <p:attrNameLst>
                                          <p:attrName>style.visibility</p:attrName>
                                        </p:attrNameLst>
                                      </p:cBhvr>
                                      <p:to>
                                        <p:strVal val="visible"/>
                                      </p:to>
                                    </p:set>
                                    <p:anim calcmode="lin" valueType="num">
                                      <p:cBhvr additive="base">
                                        <p:cTn id="351" dur="500"/>
                                        <p:tgtEl>
                                          <p:spTgt spid="730"/>
                                        </p:tgtEl>
                                        <p:attrNameLst>
                                          <p:attrName>ppt_w</p:attrName>
                                        </p:attrNameLst>
                                      </p:cBhvr>
                                      <p:tavLst>
                                        <p:tav tm="0">
                                          <p:val>
                                            <p:strVal val="0"/>
                                          </p:val>
                                        </p:tav>
                                        <p:tav tm="100000">
                                          <p:val>
                                            <p:strVal val="#ppt_w"/>
                                          </p:val>
                                        </p:tav>
                                      </p:tavLst>
                                    </p:anim>
                                    <p:anim calcmode="lin" valueType="num">
                                      <p:cBhvr additive="base">
                                        <p:cTn id="352" dur="500"/>
                                        <p:tgtEl>
                                          <p:spTgt spid="730"/>
                                        </p:tgtEl>
                                        <p:attrNameLst>
                                          <p:attrName>ppt_h</p:attrName>
                                        </p:attrNameLst>
                                      </p:cBhvr>
                                      <p:tavLst>
                                        <p:tav tm="0">
                                          <p:val>
                                            <p:strVal val="0"/>
                                          </p:val>
                                        </p:tav>
                                        <p:tav tm="100000">
                                          <p:val>
                                            <p:strVal val="#ppt_h"/>
                                          </p:val>
                                        </p:tav>
                                      </p:tavLst>
                                    </p:anim>
                                  </p:childTnLst>
                                </p:cTn>
                              </p:par>
                            </p:childTnLst>
                          </p:cTn>
                        </p:par>
                        <p:par>
                          <p:cTn id="353" fill="hold">
                            <p:stCondLst>
                              <p:cond delay="1000"/>
                            </p:stCondLst>
                            <p:childTnLst>
                              <p:par>
                                <p:cTn id="354" presetID="10" presetClass="entr" presetSubtype="0" fill="hold" nodeType="afterEffect">
                                  <p:stCondLst>
                                    <p:cond delay="250"/>
                                  </p:stCondLst>
                                  <p:childTnLst>
                                    <p:set>
                                      <p:cBhvr>
                                        <p:cTn id="355" dur="1" fill="hold">
                                          <p:stCondLst>
                                            <p:cond delay="0"/>
                                          </p:stCondLst>
                                        </p:cTn>
                                        <p:tgtEl>
                                          <p:spTgt spid="731"/>
                                        </p:tgtEl>
                                        <p:attrNameLst>
                                          <p:attrName>style.visibility</p:attrName>
                                        </p:attrNameLst>
                                      </p:cBhvr>
                                      <p:to>
                                        <p:strVal val="visible"/>
                                      </p:to>
                                    </p:set>
                                    <p:animEffect transition="in" filter="fade">
                                      <p:cBhvr>
                                        <p:cTn id="356" dur="75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 Images">
  <p:cSld name="4 Images">
    <p:spTree>
      <p:nvGrpSpPr>
        <p:cNvPr id="1" name="Shape 743"/>
        <p:cNvGrpSpPr/>
        <p:nvPr/>
      </p:nvGrpSpPr>
      <p:grpSpPr>
        <a:xfrm>
          <a:off x="0" y="0"/>
          <a:ext cx="0" cy="0"/>
          <a:chOff x="0" y="0"/>
          <a:chExt cx="0" cy="0"/>
        </a:xfrm>
      </p:grpSpPr>
      <p:sp>
        <p:nvSpPr>
          <p:cNvPr id="744" name="Google Shape;744;p124"/>
          <p:cNvSpPr/>
          <p:nvPr/>
        </p:nvSpPr>
        <p:spPr>
          <a:xfrm>
            <a:off x="1237454" y="2768268"/>
            <a:ext cx="3542363" cy="4047833"/>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45" name="Google Shape;745;p124"/>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6" name="Google Shape;746;p124"/>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7" name="Google Shape;747;p124"/>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748" name="Google Shape;748;p124"/>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9" name="Google Shape;749;p124"/>
          <p:cNvSpPr txBox="1">
            <a:spLocks noGrp="1"/>
          </p:cNvSpPr>
          <p:nvPr>
            <p:ph type="body" idx="2"/>
          </p:nvPr>
        </p:nvSpPr>
        <p:spPr>
          <a:xfrm>
            <a:off x="1084393" y="6890541"/>
            <a:ext cx="3909232" cy="683943"/>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0" name="Google Shape;750;p124"/>
          <p:cNvSpPr txBox="1">
            <a:spLocks noGrp="1"/>
          </p:cNvSpPr>
          <p:nvPr>
            <p:ph type="body" idx="3"/>
          </p:nvPr>
        </p:nvSpPr>
        <p:spPr>
          <a:xfrm>
            <a:off x="1078837" y="7512999"/>
            <a:ext cx="3915338" cy="1894238"/>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000"/>
              <a:buNone/>
              <a:defRPr sz="20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1" name="Google Shape;751;p124"/>
          <p:cNvSpPr>
            <a:spLocks noGrp="1"/>
          </p:cNvSpPr>
          <p:nvPr>
            <p:ph type="pic" idx="4"/>
          </p:nvPr>
        </p:nvSpPr>
        <p:spPr>
          <a:xfrm>
            <a:off x="1398654" y="2920184"/>
            <a:ext cx="3219963" cy="3744000"/>
          </a:xfrm>
          <a:prstGeom prst="round2DiagRect">
            <a:avLst>
              <a:gd name="adj1" fmla="val 4262"/>
              <a:gd name="adj2" fmla="val 0"/>
            </a:avLst>
          </a:prstGeom>
          <a:solidFill>
            <a:schemeClr val="dk1">
              <a:alpha val="29803"/>
            </a:schemeClr>
          </a:solidFill>
          <a:ln>
            <a:noFill/>
          </a:ln>
        </p:spPr>
      </p:sp>
      <p:sp>
        <p:nvSpPr>
          <p:cNvPr id="752" name="Google Shape;752;p124"/>
          <p:cNvSpPr/>
          <p:nvPr/>
        </p:nvSpPr>
        <p:spPr>
          <a:xfrm>
            <a:off x="5296838" y="2768268"/>
            <a:ext cx="3542363" cy="4047833"/>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53" name="Google Shape;753;p124"/>
          <p:cNvSpPr txBox="1">
            <a:spLocks noGrp="1"/>
          </p:cNvSpPr>
          <p:nvPr>
            <p:ph type="body" idx="5"/>
          </p:nvPr>
        </p:nvSpPr>
        <p:spPr>
          <a:xfrm>
            <a:off x="5143777" y="6890541"/>
            <a:ext cx="3909232" cy="683943"/>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4" name="Google Shape;754;p124"/>
          <p:cNvSpPr txBox="1">
            <a:spLocks noGrp="1"/>
          </p:cNvSpPr>
          <p:nvPr>
            <p:ph type="body" idx="6"/>
          </p:nvPr>
        </p:nvSpPr>
        <p:spPr>
          <a:xfrm>
            <a:off x="5138221" y="7512999"/>
            <a:ext cx="3915338" cy="1894238"/>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000"/>
              <a:buNone/>
              <a:defRPr sz="20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5" name="Google Shape;755;p124"/>
          <p:cNvSpPr>
            <a:spLocks noGrp="1"/>
          </p:cNvSpPr>
          <p:nvPr>
            <p:ph type="pic" idx="7"/>
          </p:nvPr>
        </p:nvSpPr>
        <p:spPr>
          <a:xfrm>
            <a:off x="5458038" y="2920184"/>
            <a:ext cx="3219963" cy="3744000"/>
          </a:xfrm>
          <a:prstGeom prst="round2DiagRect">
            <a:avLst>
              <a:gd name="adj1" fmla="val 4262"/>
              <a:gd name="adj2" fmla="val 0"/>
            </a:avLst>
          </a:prstGeom>
          <a:solidFill>
            <a:schemeClr val="dk1">
              <a:alpha val="29803"/>
            </a:schemeClr>
          </a:solidFill>
          <a:ln>
            <a:noFill/>
          </a:ln>
        </p:spPr>
      </p:sp>
      <p:sp>
        <p:nvSpPr>
          <p:cNvPr id="756" name="Google Shape;756;p124"/>
          <p:cNvSpPr/>
          <p:nvPr/>
        </p:nvSpPr>
        <p:spPr>
          <a:xfrm>
            <a:off x="9405644" y="2768268"/>
            <a:ext cx="3542363" cy="4047833"/>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57" name="Google Shape;757;p124"/>
          <p:cNvSpPr txBox="1">
            <a:spLocks noGrp="1"/>
          </p:cNvSpPr>
          <p:nvPr>
            <p:ph type="body" idx="8"/>
          </p:nvPr>
        </p:nvSpPr>
        <p:spPr>
          <a:xfrm>
            <a:off x="9252583" y="6890541"/>
            <a:ext cx="3909232" cy="683943"/>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8" name="Google Shape;758;p124"/>
          <p:cNvSpPr txBox="1">
            <a:spLocks noGrp="1"/>
          </p:cNvSpPr>
          <p:nvPr>
            <p:ph type="body" idx="9"/>
          </p:nvPr>
        </p:nvSpPr>
        <p:spPr>
          <a:xfrm>
            <a:off x="9247027" y="7512999"/>
            <a:ext cx="3915338" cy="1894238"/>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000"/>
              <a:buNone/>
              <a:defRPr sz="20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9" name="Google Shape;759;p124"/>
          <p:cNvSpPr>
            <a:spLocks noGrp="1"/>
          </p:cNvSpPr>
          <p:nvPr>
            <p:ph type="pic" idx="13"/>
          </p:nvPr>
        </p:nvSpPr>
        <p:spPr>
          <a:xfrm>
            <a:off x="9566844" y="2920184"/>
            <a:ext cx="3219963" cy="3744000"/>
          </a:xfrm>
          <a:prstGeom prst="round2DiagRect">
            <a:avLst>
              <a:gd name="adj1" fmla="val 4262"/>
              <a:gd name="adj2" fmla="val 0"/>
            </a:avLst>
          </a:prstGeom>
          <a:solidFill>
            <a:schemeClr val="dk1">
              <a:alpha val="29803"/>
            </a:schemeClr>
          </a:solidFill>
          <a:ln>
            <a:noFill/>
          </a:ln>
        </p:spPr>
      </p:sp>
      <p:sp>
        <p:nvSpPr>
          <p:cNvPr id="760" name="Google Shape;760;p124"/>
          <p:cNvSpPr/>
          <p:nvPr/>
        </p:nvSpPr>
        <p:spPr>
          <a:xfrm>
            <a:off x="13506594" y="2768268"/>
            <a:ext cx="3542363" cy="4047833"/>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61" name="Google Shape;761;p124"/>
          <p:cNvSpPr txBox="1">
            <a:spLocks noGrp="1"/>
          </p:cNvSpPr>
          <p:nvPr>
            <p:ph type="body" idx="14"/>
          </p:nvPr>
        </p:nvSpPr>
        <p:spPr>
          <a:xfrm>
            <a:off x="13353531" y="6890541"/>
            <a:ext cx="3909232" cy="683943"/>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3200"/>
              <a:buNone/>
              <a:defRPr sz="32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2" name="Google Shape;762;p124"/>
          <p:cNvSpPr txBox="1">
            <a:spLocks noGrp="1"/>
          </p:cNvSpPr>
          <p:nvPr>
            <p:ph type="body" idx="15"/>
          </p:nvPr>
        </p:nvSpPr>
        <p:spPr>
          <a:xfrm>
            <a:off x="13347977" y="7512999"/>
            <a:ext cx="3915338" cy="1894238"/>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000"/>
              <a:buNone/>
              <a:defRPr sz="20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3" name="Google Shape;763;p124"/>
          <p:cNvSpPr>
            <a:spLocks noGrp="1"/>
          </p:cNvSpPr>
          <p:nvPr>
            <p:ph type="pic" idx="16"/>
          </p:nvPr>
        </p:nvSpPr>
        <p:spPr>
          <a:xfrm>
            <a:off x="13667794" y="2920184"/>
            <a:ext cx="3219963" cy="3744000"/>
          </a:xfrm>
          <a:prstGeom prst="round2DiagRect">
            <a:avLst>
              <a:gd name="adj1" fmla="val 4262"/>
              <a:gd name="adj2" fmla="val 0"/>
            </a:avLst>
          </a:prstGeom>
          <a:solidFill>
            <a:schemeClr val="dk1">
              <a:alpha val="29803"/>
            </a:schemeClr>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8">
                                            <p:txEl>
                                              <p:pRg st="0" end="0"/>
                                            </p:txEl>
                                          </p:spTgt>
                                        </p:tgtEl>
                                        <p:attrNameLst>
                                          <p:attrName>style.visibility</p:attrName>
                                        </p:attrNameLst>
                                      </p:cBhvr>
                                      <p:to>
                                        <p:strVal val="visible"/>
                                      </p:to>
                                    </p:set>
                                    <p:animEffect transition="in" filter="fade">
                                      <p:cBhvr>
                                        <p:cTn id="7" dur="500"/>
                                        <p:tgtEl>
                                          <p:spTgt spid="74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48">
                                            <p:txEl>
                                              <p:pRg st="1" end="1"/>
                                            </p:txEl>
                                          </p:spTgt>
                                        </p:tgtEl>
                                        <p:attrNameLst>
                                          <p:attrName>style.visibility</p:attrName>
                                        </p:attrNameLst>
                                      </p:cBhvr>
                                      <p:to>
                                        <p:strVal val="visible"/>
                                      </p:to>
                                    </p:set>
                                    <p:animEffect transition="in" filter="fade">
                                      <p:cBhvr>
                                        <p:cTn id="10" dur="500"/>
                                        <p:tgtEl>
                                          <p:spTgt spid="74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48">
                                            <p:txEl>
                                              <p:pRg st="2" end="2"/>
                                            </p:txEl>
                                          </p:spTgt>
                                        </p:tgtEl>
                                        <p:attrNameLst>
                                          <p:attrName>style.visibility</p:attrName>
                                        </p:attrNameLst>
                                      </p:cBhvr>
                                      <p:to>
                                        <p:strVal val="visible"/>
                                      </p:to>
                                    </p:set>
                                    <p:animEffect transition="in" filter="fade">
                                      <p:cBhvr>
                                        <p:cTn id="13" dur="500"/>
                                        <p:tgtEl>
                                          <p:spTgt spid="74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48">
                                            <p:txEl>
                                              <p:pRg st="3" end="3"/>
                                            </p:txEl>
                                          </p:spTgt>
                                        </p:tgtEl>
                                        <p:attrNameLst>
                                          <p:attrName>style.visibility</p:attrName>
                                        </p:attrNameLst>
                                      </p:cBhvr>
                                      <p:to>
                                        <p:strVal val="visible"/>
                                      </p:to>
                                    </p:set>
                                    <p:animEffect transition="in" filter="fade">
                                      <p:cBhvr>
                                        <p:cTn id="16" dur="500"/>
                                        <p:tgtEl>
                                          <p:spTgt spid="74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48">
                                            <p:txEl>
                                              <p:pRg st="4" end="4"/>
                                            </p:txEl>
                                          </p:spTgt>
                                        </p:tgtEl>
                                        <p:attrNameLst>
                                          <p:attrName>style.visibility</p:attrName>
                                        </p:attrNameLst>
                                      </p:cBhvr>
                                      <p:to>
                                        <p:strVal val="visible"/>
                                      </p:to>
                                    </p:set>
                                    <p:animEffect transition="in" filter="fade">
                                      <p:cBhvr>
                                        <p:cTn id="19" dur="500"/>
                                        <p:tgtEl>
                                          <p:spTgt spid="74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48">
                                            <p:txEl>
                                              <p:pRg st="5" end="5"/>
                                            </p:txEl>
                                          </p:spTgt>
                                        </p:tgtEl>
                                        <p:attrNameLst>
                                          <p:attrName>style.visibility</p:attrName>
                                        </p:attrNameLst>
                                      </p:cBhvr>
                                      <p:to>
                                        <p:strVal val="visible"/>
                                      </p:to>
                                    </p:set>
                                    <p:animEffect transition="in" filter="fade">
                                      <p:cBhvr>
                                        <p:cTn id="22" dur="500"/>
                                        <p:tgtEl>
                                          <p:spTgt spid="74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48">
                                            <p:txEl>
                                              <p:pRg st="6" end="6"/>
                                            </p:txEl>
                                          </p:spTgt>
                                        </p:tgtEl>
                                        <p:attrNameLst>
                                          <p:attrName>style.visibility</p:attrName>
                                        </p:attrNameLst>
                                      </p:cBhvr>
                                      <p:to>
                                        <p:strVal val="visible"/>
                                      </p:to>
                                    </p:set>
                                    <p:animEffect transition="in" filter="fade">
                                      <p:cBhvr>
                                        <p:cTn id="25" dur="500"/>
                                        <p:tgtEl>
                                          <p:spTgt spid="74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48">
                                            <p:txEl>
                                              <p:pRg st="7" end="7"/>
                                            </p:txEl>
                                          </p:spTgt>
                                        </p:tgtEl>
                                        <p:attrNameLst>
                                          <p:attrName>style.visibility</p:attrName>
                                        </p:attrNameLst>
                                      </p:cBhvr>
                                      <p:to>
                                        <p:strVal val="visible"/>
                                      </p:to>
                                    </p:set>
                                    <p:animEffect transition="in" filter="fade">
                                      <p:cBhvr>
                                        <p:cTn id="28" dur="500"/>
                                        <p:tgtEl>
                                          <p:spTgt spid="74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48">
                                            <p:txEl>
                                              <p:pRg st="8" end="8"/>
                                            </p:txEl>
                                          </p:spTgt>
                                        </p:tgtEl>
                                        <p:attrNameLst>
                                          <p:attrName>style.visibility</p:attrName>
                                        </p:attrNameLst>
                                      </p:cBhvr>
                                      <p:to>
                                        <p:strVal val="visible"/>
                                      </p:to>
                                    </p:set>
                                    <p:animEffect transition="in" filter="fade">
                                      <p:cBhvr>
                                        <p:cTn id="31" dur="500"/>
                                        <p:tgtEl>
                                          <p:spTgt spid="748">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44"/>
                                        </p:tgtEl>
                                        <p:attrNameLst>
                                          <p:attrName>style.visibility</p:attrName>
                                        </p:attrNameLst>
                                      </p:cBhvr>
                                      <p:to>
                                        <p:strVal val="visible"/>
                                      </p:to>
                                    </p:set>
                                    <p:animEffect transition="in" filter="fade">
                                      <p:cBhvr>
                                        <p:cTn id="35" dur="500"/>
                                        <p:tgtEl>
                                          <p:spTgt spid="744"/>
                                        </p:tgtEl>
                                      </p:cBhvr>
                                    </p:animEffect>
                                  </p:childTnLst>
                                </p:cTn>
                              </p:par>
                              <p:par>
                                <p:cTn id="36" presetID="10" presetClass="entr" presetSubtype="0" fill="hold" nodeType="withEffect">
                                  <p:stCondLst>
                                    <p:cond delay="250"/>
                                  </p:stCondLst>
                                  <p:childTnLst>
                                    <p:set>
                                      <p:cBhvr>
                                        <p:cTn id="37" dur="1" fill="hold">
                                          <p:stCondLst>
                                            <p:cond delay="0"/>
                                          </p:stCondLst>
                                        </p:cTn>
                                        <p:tgtEl>
                                          <p:spTgt spid="751"/>
                                        </p:tgtEl>
                                        <p:attrNameLst>
                                          <p:attrName>style.visibility</p:attrName>
                                        </p:attrNameLst>
                                      </p:cBhvr>
                                      <p:to>
                                        <p:strVal val="visible"/>
                                      </p:to>
                                    </p:set>
                                    <p:animEffect transition="in" filter="fade">
                                      <p:cBhvr>
                                        <p:cTn id="38" dur="500"/>
                                        <p:tgtEl>
                                          <p:spTgt spid="751"/>
                                        </p:tgtEl>
                                      </p:cBhvr>
                                    </p:animEffect>
                                  </p:childTnLst>
                                </p:cTn>
                              </p:par>
                            </p:childTnLst>
                          </p:cTn>
                        </p:par>
                        <p:par>
                          <p:cTn id="39" fill="hold">
                            <p:stCondLst>
                              <p:cond delay="1000"/>
                            </p:stCondLst>
                            <p:childTnLst>
                              <p:par>
                                <p:cTn id="40" presetID="10" presetClass="entr" presetSubtype="0" fill="hold" nodeType="afterEffect">
                                  <p:stCondLst>
                                    <p:cond delay="500"/>
                                  </p:stCondLst>
                                  <p:childTnLst>
                                    <p:set>
                                      <p:cBhvr>
                                        <p:cTn id="41" dur="1" fill="hold">
                                          <p:stCondLst>
                                            <p:cond delay="0"/>
                                          </p:stCondLst>
                                        </p:cTn>
                                        <p:tgtEl>
                                          <p:spTgt spid="749">
                                            <p:txEl>
                                              <p:pRg st="0" end="0"/>
                                            </p:txEl>
                                          </p:spTgt>
                                        </p:tgtEl>
                                        <p:attrNameLst>
                                          <p:attrName>style.visibility</p:attrName>
                                        </p:attrNameLst>
                                      </p:cBhvr>
                                      <p:to>
                                        <p:strVal val="visible"/>
                                      </p:to>
                                    </p:set>
                                    <p:animEffect transition="in" filter="fade">
                                      <p:cBhvr>
                                        <p:cTn id="42" dur="500"/>
                                        <p:tgtEl>
                                          <p:spTgt spid="749">
                                            <p:txEl>
                                              <p:pRg st="0" end="0"/>
                                            </p:txEl>
                                          </p:spTgt>
                                        </p:tgtEl>
                                      </p:cBhvr>
                                    </p:animEffect>
                                  </p:childTnLst>
                                </p:cTn>
                              </p:par>
                            </p:childTnLst>
                          </p:cTn>
                        </p:par>
                        <p:par>
                          <p:cTn id="43" fill="hold">
                            <p:stCondLst>
                              <p:cond delay="1500"/>
                            </p:stCondLst>
                            <p:childTnLst>
                              <p:par>
                                <p:cTn id="44" presetID="10" presetClass="entr" presetSubtype="0" fill="hold" nodeType="afterEffect">
                                  <p:stCondLst>
                                    <p:cond delay="500"/>
                                  </p:stCondLst>
                                  <p:childTnLst>
                                    <p:set>
                                      <p:cBhvr>
                                        <p:cTn id="45" dur="1" fill="hold">
                                          <p:stCondLst>
                                            <p:cond delay="0"/>
                                          </p:stCondLst>
                                        </p:cTn>
                                        <p:tgtEl>
                                          <p:spTgt spid="749">
                                            <p:txEl>
                                              <p:pRg st="1" end="1"/>
                                            </p:txEl>
                                          </p:spTgt>
                                        </p:tgtEl>
                                        <p:attrNameLst>
                                          <p:attrName>style.visibility</p:attrName>
                                        </p:attrNameLst>
                                      </p:cBhvr>
                                      <p:to>
                                        <p:strVal val="visible"/>
                                      </p:to>
                                    </p:set>
                                    <p:animEffect transition="in" filter="fade">
                                      <p:cBhvr>
                                        <p:cTn id="46" dur="500"/>
                                        <p:tgtEl>
                                          <p:spTgt spid="749">
                                            <p:txEl>
                                              <p:pRg st="1" end="1"/>
                                            </p:txEl>
                                          </p:spTgt>
                                        </p:tgtEl>
                                      </p:cBhvr>
                                    </p:animEffect>
                                  </p:childTnLst>
                                </p:cTn>
                              </p:par>
                            </p:childTnLst>
                          </p:cTn>
                        </p:par>
                        <p:par>
                          <p:cTn id="47" fill="hold">
                            <p:stCondLst>
                              <p:cond delay="2000"/>
                            </p:stCondLst>
                            <p:childTnLst>
                              <p:par>
                                <p:cTn id="48" presetID="10" presetClass="entr" presetSubtype="0" fill="hold" nodeType="afterEffect">
                                  <p:stCondLst>
                                    <p:cond delay="500"/>
                                  </p:stCondLst>
                                  <p:childTnLst>
                                    <p:set>
                                      <p:cBhvr>
                                        <p:cTn id="49" dur="1" fill="hold">
                                          <p:stCondLst>
                                            <p:cond delay="0"/>
                                          </p:stCondLst>
                                        </p:cTn>
                                        <p:tgtEl>
                                          <p:spTgt spid="749">
                                            <p:txEl>
                                              <p:pRg st="2" end="2"/>
                                            </p:txEl>
                                          </p:spTgt>
                                        </p:tgtEl>
                                        <p:attrNameLst>
                                          <p:attrName>style.visibility</p:attrName>
                                        </p:attrNameLst>
                                      </p:cBhvr>
                                      <p:to>
                                        <p:strVal val="visible"/>
                                      </p:to>
                                    </p:set>
                                    <p:animEffect transition="in" filter="fade">
                                      <p:cBhvr>
                                        <p:cTn id="50" dur="500"/>
                                        <p:tgtEl>
                                          <p:spTgt spid="749">
                                            <p:txEl>
                                              <p:pRg st="2" end="2"/>
                                            </p:txEl>
                                          </p:spTgt>
                                        </p:tgtEl>
                                      </p:cBhvr>
                                    </p:animEffect>
                                  </p:childTnLst>
                                </p:cTn>
                              </p:par>
                            </p:childTnLst>
                          </p:cTn>
                        </p:par>
                        <p:par>
                          <p:cTn id="51" fill="hold">
                            <p:stCondLst>
                              <p:cond delay="2500"/>
                            </p:stCondLst>
                            <p:childTnLst>
                              <p:par>
                                <p:cTn id="52" presetID="10" presetClass="entr" presetSubtype="0" fill="hold" nodeType="afterEffect">
                                  <p:stCondLst>
                                    <p:cond delay="500"/>
                                  </p:stCondLst>
                                  <p:childTnLst>
                                    <p:set>
                                      <p:cBhvr>
                                        <p:cTn id="53" dur="1" fill="hold">
                                          <p:stCondLst>
                                            <p:cond delay="0"/>
                                          </p:stCondLst>
                                        </p:cTn>
                                        <p:tgtEl>
                                          <p:spTgt spid="749">
                                            <p:txEl>
                                              <p:pRg st="3" end="3"/>
                                            </p:txEl>
                                          </p:spTgt>
                                        </p:tgtEl>
                                        <p:attrNameLst>
                                          <p:attrName>style.visibility</p:attrName>
                                        </p:attrNameLst>
                                      </p:cBhvr>
                                      <p:to>
                                        <p:strVal val="visible"/>
                                      </p:to>
                                    </p:set>
                                    <p:animEffect transition="in" filter="fade">
                                      <p:cBhvr>
                                        <p:cTn id="54" dur="500"/>
                                        <p:tgtEl>
                                          <p:spTgt spid="749">
                                            <p:txEl>
                                              <p:pRg st="3" end="3"/>
                                            </p:txEl>
                                          </p:spTgt>
                                        </p:tgtEl>
                                      </p:cBhvr>
                                    </p:animEffect>
                                  </p:childTnLst>
                                </p:cTn>
                              </p:par>
                            </p:childTnLst>
                          </p:cTn>
                        </p:par>
                        <p:par>
                          <p:cTn id="55" fill="hold">
                            <p:stCondLst>
                              <p:cond delay="3000"/>
                            </p:stCondLst>
                            <p:childTnLst>
                              <p:par>
                                <p:cTn id="56" presetID="10" presetClass="entr" presetSubtype="0" fill="hold" nodeType="afterEffect">
                                  <p:stCondLst>
                                    <p:cond delay="500"/>
                                  </p:stCondLst>
                                  <p:childTnLst>
                                    <p:set>
                                      <p:cBhvr>
                                        <p:cTn id="57" dur="1" fill="hold">
                                          <p:stCondLst>
                                            <p:cond delay="0"/>
                                          </p:stCondLst>
                                        </p:cTn>
                                        <p:tgtEl>
                                          <p:spTgt spid="749">
                                            <p:txEl>
                                              <p:pRg st="4" end="4"/>
                                            </p:txEl>
                                          </p:spTgt>
                                        </p:tgtEl>
                                        <p:attrNameLst>
                                          <p:attrName>style.visibility</p:attrName>
                                        </p:attrNameLst>
                                      </p:cBhvr>
                                      <p:to>
                                        <p:strVal val="visible"/>
                                      </p:to>
                                    </p:set>
                                    <p:animEffect transition="in" filter="fade">
                                      <p:cBhvr>
                                        <p:cTn id="58" dur="500"/>
                                        <p:tgtEl>
                                          <p:spTgt spid="749">
                                            <p:txEl>
                                              <p:pRg st="4" end="4"/>
                                            </p:txEl>
                                          </p:spTgt>
                                        </p:tgtEl>
                                      </p:cBhvr>
                                    </p:animEffect>
                                  </p:childTnLst>
                                </p:cTn>
                              </p:par>
                            </p:childTnLst>
                          </p:cTn>
                        </p:par>
                        <p:par>
                          <p:cTn id="59" fill="hold">
                            <p:stCondLst>
                              <p:cond delay="3500"/>
                            </p:stCondLst>
                            <p:childTnLst>
                              <p:par>
                                <p:cTn id="60" presetID="10" presetClass="entr" presetSubtype="0" fill="hold" nodeType="afterEffect">
                                  <p:stCondLst>
                                    <p:cond delay="500"/>
                                  </p:stCondLst>
                                  <p:childTnLst>
                                    <p:set>
                                      <p:cBhvr>
                                        <p:cTn id="61" dur="1" fill="hold">
                                          <p:stCondLst>
                                            <p:cond delay="0"/>
                                          </p:stCondLst>
                                        </p:cTn>
                                        <p:tgtEl>
                                          <p:spTgt spid="749">
                                            <p:txEl>
                                              <p:pRg st="5" end="5"/>
                                            </p:txEl>
                                          </p:spTgt>
                                        </p:tgtEl>
                                        <p:attrNameLst>
                                          <p:attrName>style.visibility</p:attrName>
                                        </p:attrNameLst>
                                      </p:cBhvr>
                                      <p:to>
                                        <p:strVal val="visible"/>
                                      </p:to>
                                    </p:set>
                                    <p:animEffect transition="in" filter="fade">
                                      <p:cBhvr>
                                        <p:cTn id="62" dur="500"/>
                                        <p:tgtEl>
                                          <p:spTgt spid="749">
                                            <p:txEl>
                                              <p:pRg st="5" end="5"/>
                                            </p:txEl>
                                          </p:spTgt>
                                        </p:tgtEl>
                                      </p:cBhvr>
                                    </p:animEffect>
                                  </p:childTnLst>
                                </p:cTn>
                              </p:par>
                            </p:childTnLst>
                          </p:cTn>
                        </p:par>
                        <p:par>
                          <p:cTn id="63" fill="hold">
                            <p:stCondLst>
                              <p:cond delay="4000"/>
                            </p:stCondLst>
                            <p:childTnLst>
                              <p:par>
                                <p:cTn id="64" presetID="10" presetClass="entr" presetSubtype="0" fill="hold" nodeType="afterEffect">
                                  <p:stCondLst>
                                    <p:cond delay="500"/>
                                  </p:stCondLst>
                                  <p:childTnLst>
                                    <p:set>
                                      <p:cBhvr>
                                        <p:cTn id="65" dur="1" fill="hold">
                                          <p:stCondLst>
                                            <p:cond delay="0"/>
                                          </p:stCondLst>
                                        </p:cTn>
                                        <p:tgtEl>
                                          <p:spTgt spid="749">
                                            <p:txEl>
                                              <p:pRg st="6" end="6"/>
                                            </p:txEl>
                                          </p:spTgt>
                                        </p:tgtEl>
                                        <p:attrNameLst>
                                          <p:attrName>style.visibility</p:attrName>
                                        </p:attrNameLst>
                                      </p:cBhvr>
                                      <p:to>
                                        <p:strVal val="visible"/>
                                      </p:to>
                                    </p:set>
                                    <p:animEffect transition="in" filter="fade">
                                      <p:cBhvr>
                                        <p:cTn id="66" dur="500"/>
                                        <p:tgtEl>
                                          <p:spTgt spid="749">
                                            <p:txEl>
                                              <p:pRg st="6" end="6"/>
                                            </p:txEl>
                                          </p:spTgt>
                                        </p:tgtEl>
                                      </p:cBhvr>
                                    </p:animEffect>
                                  </p:childTnLst>
                                </p:cTn>
                              </p:par>
                            </p:childTnLst>
                          </p:cTn>
                        </p:par>
                        <p:par>
                          <p:cTn id="67" fill="hold">
                            <p:stCondLst>
                              <p:cond delay="4500"/>
                            </p:stCondLst>
                            <p:childTnLst>
                              <p:par>
                                <p:cTn id="68" presetID="10" presetClass="entr" presetSubtype="0" fill="hold" nodeType="afterEffect">
                                  <p:stCondLst>
                                    <p:cond delay="500"/>
                                  </p:stCondLst>
                                  <p:childTnLst>
                                    <p:set>
                                      <p:cBhvr>
                                        <p:cTn id="69" dur="1" fill="hold">
                                          <p:stCondLst>
                                            <p:cond delay="0"/>
                                          </p:stCondLst>
                                        </p:cTn>
                                        <p:tgtEl>
                                          <p:spTgt spid="749">
                                            <p:txEl>
                                              <p:pRg st="7" end="7"/>
                                            </p:txEl>
                                          </p:spTgt>
                                        </p:tgtEl>
                                        <p:attrNameLst>
                                          <p:attrName>style.visibility</p:attrName>
                                        </p:attrNameLst>
                                      </p:cBhvr>
                                      <p:to>
                                        <p:strVal val="visible"/>
                                      </p:to>
                                    </p:set>
                                    <p:animEffect transition="in" filter="fade">
                                      <p:cBhvr>
                                        <p:cTn id="70" dur="500"/>
                                        <p:tgtEl>
                                          <p:spTgt spid="749">
                                            <p:txEl>
                                              <p:pRg st="7" end="7"/>
                                            </p:txEl>
                                          </p:spTgt>
                                        </p:tgtEl>
                                      </p:cBhvr>
                                    </p:animEffect>
                                  </p:childTnLst>
                                </p:cTn>
                              </p:par>
                            </p:childTnLst>
                          </p:cTn>
                        </p:par>
                        <p:par>
                          <p:cTn id="71" fill="hold">
                            <p:stCondLst>
                              <p:cond delay="5000"/>
                            </p:stCondLst>
                            <p:childTnLst>
                              <p:par>
                                <p:cTn id="72" presetID="10" presetClass="entr" presetSubtype="0" fill="hold" nodeType="afterEffect">
                                  <p:stCondLst>
                                    <p:cond delay="500"/>
                                  </p:stCondLst>
                                  <p:childTnLst>
                                    <p:set>
                                      <p:cBhvr>
                                        <p:cTn id="73" dur="1" fill="hold">
                                          <p:stCondLst>
                                            <p:cond delay="0"/>
                                          </p:stCondLst>
                                        </p:cTn>
                                        <p:tgtEl>
                                          <p:spTgt spid="749">
                                            <p:txEl>
                                              <p:pRg st="8" end="8"/>
                                            </p:txEl>
                                          </p:spTgt>
                                        </p:tgtEl>
                                        <p:attrNameLst>
                                          <p:attrName>style.visibility</p:attrName>
                                        </p:attrNameLst>
                                      </p:cBhvr>
                                      <p:to>
                                        <p:strVal val="visible"/>
                                      </p:to>
                                    </p:set>
                                    <p:animEffect transition="in" filter="fade">
                                      <p:cBhvr>
                                        <p:cTn id="74" dur="500"/>
                                        <p:tgtEl>
                                          <p:spTgt spid="749">
                                            <p:txEl>
                                              <p:pRg st="8" end="8"/>
                                            </p:txEl>
                                          </p:spTgt>
                                        </p:tgtEl>
                                      </p:cBhvr>
                                    </p:animEffect>
                                  </p:childTnLst>
                                </p:cTn>
                              </p:par>
                            </p:childTnLst>
                          </p:cTn>
                        </p:par>
                        <p:par>
                          <p:cTn id="75" fill="hold">
                            <p:stCondLst>
                              <p:cond delay="5500"/>
                            </p:stCondLst>
                            <p:childTnLst>
                              <p:par>
                                <p:cTn id="76" presetID="10" presetClass="entr" presetSubtype="0" fill="hold" nodeType="afterEffect">
                                  <p:stCondLst>
                                    <p:cond delay="0"/>
                                  </p:stCondLst>
                                  <p:childTnLst>
                                    <p:set>
                                      <p:cBhvr>
                                        <p:cTn id="77" dur="1" fill="hold">
                                          <p:stCondLst>
                                            <p:cond delay="0"/>
                                          </p:stCondLst>
                                        </p:cTn>
                                        <p:tgtEl>
                                          <p:spTgt spid="750">
                                            <p:txEl>
                                              <p:pRg st="0" end="0"/>
                                            </p:txEl>
                                          </p:spTgt>
                                        </p:tgtEl>
                                        <p:attrNameLst>
                                          <p:attrName>style.visibility</p:attrName>
                                        </p:attrNameLst>
                                      </p:cBhvr>
                                      <p:to>
                                        <p:strVal val="visible"/>
                                      </p:to>
                                    </p:set>
                                    <p:animEffect transition="in" filter="fade">
                                      <p:cBhvr>
                                        <p:cTn id="78" dur="750"/>
                                        <p:tgtEl>
                                          <p:spTgt spid="750">
                                            <p:txEl>
                                              <p:pRg st="0" end="0"/>
                                            </p:txEl>
                                          </p:spTgt>
                                        </p:tgtEl>
                                      </p:cBhvr>
                                    </p:animEffect>
                                  </p:childTnLst>
                                </p:cTn>
                              </p:par>
                            </p:childTnLst>
                          </p:cTn>
                        </p:par>
                        <p:par>
                          <p:cTn id="79" fill="hold">
                            <p:stCondLst>
                              <p:cond delay="6250"/>
                            </p:stCondLst>
                            <p:childTnLst>
                              <p:par>
                                <p:cTn id="80" presetID="10" presetClass="entr" presetSubtype="0" fill="hold" nodeType="afterEffect">
                                  <p:stCondLst>
                                    <p:cond delay="0"/>
                                  </p:stCondLst>
                                  <p:childTnLst>
                                    <p:set>
                                      <p:cBhvr>
                                        <p:cTn id="81" dur="1" fill="hold">
                                          <p:stCondLst>
                                            <p:cond delay="0"/>
                                          </p:stCondLst>
                                        </p:cTn>
                                        <p:tgtEl>
                                          <p:spTgt spid="750">
                                            <p:txEl>
                                              <p:pRg st="1" end="1"/>
                                            </p:txEl>
                                          </p:spTgt>
                                        </p:tgtEl>
                                        <p:attrNameLst>
                                          <p:attrName>style.visibility</p:attrName>
                                        </p:attrNameLst>
                                      </p:cBhvr>
                                      <p:to>
                                        <p:strVal val="visible"/>
                                      </p:to>
                                    </p:set>
                                    <p:animEffect transition="in" filter="fade">
                                      <p:cBhvr>
                                        <p:cTn id="82" dur="750"/>
                                        <p:tgtEl>
                                          <p:spTgt spid="750">
                                            <p:txEl>
                                              <p:pRg st="1" end="1"/>
                                            </p:txEl>
                                          </p:spTgt>
                                        </p:tgtEl>
                                      </p:cBhvr>
                                    </p:animEffect>
                                  </p:childTnLst>
                                </p:cTn>
                              </p:par>
                            </p:childTnLst>
                          </p:cTn>
                        </p:par>
                        <p:par>
                          <p:cTn id="83" fill="hold">
                            <p:stCondLst>
                              <p:cond delay="7000"/>
                            </p:stCondLst>
                            <p:childTnLst>
                              <p:par>
                                <p:cTn id="84" presetID="10" presetClass="entr" presetSubtype="0" fill="hold" nodeType="afterEffect">
                                  <p:stCondLst>
                                    <p:cond delay="0"/>
                                  </p:stCondLst>
                                  <p:childTnLst>
                                    <p:set>
                                      <p:cBhvr>
                                        <p:cTn id="85" dur="1" fill="hold">
                                          <p:stCondLst>
                                            <p:cond delay="0"/>
                                          </p:stCondLst>
                                        </p:cTn>
                                        <p:tgtEl>
                                          <p:spTgt spid="750">
                                            <p:txEl>
                                              <p:pRg st="2" end="2"/>
                                            </p:txEl>
                                          </p:spTgt>
                                        </p:tgtEl>
                                        <p:attrNameLst>
                                          <p:attrName>style.visibility</p:attrName>
                                        </p:attrNameLst>
                                      </p:cBhvr>
                                      <p:to>
                                        <p:strVal val="visible"/>
                                      </p:to>
                                    </p:set>
                                    <p:animEffect transition="in" filter="fade">
                                      <p:cBhvr>
                                        <p:cTn id="86" dur="750"/>
                                        <p:tgtEl>
                                          <p:spTgt spid="750">
                                            <p:txEl>
                                              <p:pRg st="2" end="2"/>
                                            </p:txEl>
                                          </p:spTgt>
                                        </p:tgtEl>
                                      </p:cBhvr>
                                    </p:animEffect>
                                  </p:childTnLst>
                                </p:cTn>
                              </p:par>
                            </p:childTnLst>
                          </p:cTn>
                        </p:par>
                        <p:par>
                          <p:cTn id="87" fill="hold">
                            <p:stCondLst>
                              <p:cond delay="7750"/>
                            </p:stCondLst>
                            <p:childTnLst>
                              <p:par>
                                <p:cTn id="88" presetID="10" presetClass="entr" presetSubtype="0" fill="hold" nodeType="afterEffect">
                                  <p:stCondLst>
                                    <p:cond delay="0"/>
                                  </p:stCondLst>
                                  <p:childTnLst>
                                    <p:set>
                                      <p:cBhvr>
                                        <p:cTn id="89" dur="1" fill="hold">
                                          <p:stCondLst>
                                            <p:cond delay="0"/>
                                          </p:stCondLst>
                                        </p:cTn>
                                        <p:tgtEl>
                                          <p:spTgt spid="750">
                                            <p:txEl>
                                              <p:pRg st="3" end="3"/>
                                            </p:txEl>
                                          </p:spTgt>
                                        </p:tgtEl>
                                        <p:attrNameLst>
                                          <p:attrName>style.visibility</p:attrName>
                                        </p:attrNameLst>
                                      </p:cBhvr>
                                      <p:to>
                                        <p:strVal val="visible"/>
                                      </p:to>
                                    </p:set>
                                    <p:animEffect transition="in" filter="fade">
                                      <p:cBhvr>
                                        <p:cTn id="90" dur="750"/>
                                        <p:tgtEl>
                                          <p:spTgt spid="750">
                                            <p:txEl>
                                              <p:pRg st="3" end="3"/>
                                            </p:txEl>
                                          </p:spTgt>
                                        </p:tgtEl>
                                      </p:cBhvr>
                                    </p:animEffect>
                                  </p:childTnLst>
                                </p:cTn>
                              </p:par>
                            </p:childTnLst>
                          </p:cTn>
                        </p:par>
                        <p:par>
                          <p:cTn id="91" fill="hold">
                            <p:stCondLst>
                              <p:cond delay="8500"/>
                            </p:stCondLst>
                            <p:childTnLst>
                              <p:par>
                                <p:cTn id="92" presetID="10" presetClass="entr" presetSubtype="0" fill="hold" nodeType="afterEffect">
                                  <p:stCondLst>
                                    <p:cond delay="0"/>
                                  </p:stCondLst>
                                  <p:childTnLst>
                                    <p:set>
                                      <p:cBhvr>
                                        <p:cTn id="93" dur="1" fill="hold">
                                          <p:stCondLst>
                                            <p:cond delay="0"/>
                                          </p:stCondLst>
                                        </p:cTn>
                                        <p:tgtEl>
                                          <p:spTgt spid="750">
                                            <p:txEl>
                                              <p:pRg st="4" end="4"/>
                                            </p:txEl>
                                          </p:spTgt>
                                        </p:tgtEl>
                                        <p:attrNameLst>
                                          <p:attrName>style.visibility</p:attrName>
                                        </p:attrNameLst>
                                      </p:cBhvr>
                                      <p:to>
                                        <p:strVal val="visible"/>
                                      </p:to>
                                    </p:set>
                                    <p:animEffect transition="in" filter="fade">
                                      <p:cBhvr>
                                        <p:cTn id="94" dur="750"/>
                                        <p:tgtEl>
                                          <p:spTgt spid="750">
                                            <p:txEl>
                                              <p:pRg st="4" end="4"/>
                                            </p:txEl>
                                          </p:spTgt>
                                        </p:tgtEl>
                                      </p:cBhvr>
                                    </p:animEffect>
                                  </p:childTnLst>
                                </p:cTn>
                              </p:par>
                            </p:childTnLst>
                          </p:cTn>
                        </p:par>
                        <p:par>
                          <p:cTn id="95" fill="hold">
                            <p:stCondLst>
                              <p:cond delay="9250"/>
                            </p:stCondLst>
                            <p:childTnLst>
                              <p:par>
                                <p:cTn id="96" presetID="10" presetClass="entr" presetSubtype="0" fill="hold" nodeType="afterEffect">
                                  <p:stCondLst>
                                    <p:cond delay="0"/>
                                  </p:stCondLst>
                                  <p:childTnLst>
                                    <p:set>
                                      <p:cBhvr>
                                        <p:cTn id="97" dur="1" fill="hold">
                                          <p:stCondLst>
                                            <p:cond delay="0"/>
                                          </p:stCondLst>
                                        </p:cTn>
                                        <p:tgtEl>
                                          <p:spTgt spid="750">
                                            <p:txEl>
                                              <p:pRg st="5" end="5"/>
                                            </p:txEl>
                                          </p:spTgt>
                                        </p:tgtEl>
                                        <p:attrNameLst>
                                          <p:attrName>style.visibility</p:attrName>
                                        </p:attrNameLst>
                                      </p:cBhvr>
                                      <p:to>
                                        <p:strVal val="visible"/>
                                      </p:to>
                                    </p:set>
                                    <p:animEffect transition="in" filter="fade">
                                      <p:cBhvr>
                                        <p:cTn id="98" dur="750"/>
                                        <p:tgtEl>
                                          <p:spTgt spid="750">
                                            <p:txEl>
                                              <p:pRg st="5" end="5"/>
                                            </p:txEl>
                                          </p:spTgt>
                                        </p:tgtEl>
                                      </p:cBhvr>
                                    </p:animEffect>
                                  </p:childTnLst>
                                </p:cTn>
                              </p:par>
                            </p:childTnLst>
                          </p:cTn>
                        </p:par>
                        <p:par>
                          <p:cTn id="99" fill="hold">
                            <p:stCondLst>
                              <p:cond delay="10000"/>
                            </p:stCondLst>
                            <p:childTnLst>
                              <p:par>
                                <p:cTn id="100" presetID="10" presetClass="entr" presetSubtype="0" fill="hold" nodeType="afterEffect">
                                  <p:stCondLst>
                                    <p:cond delay="0"/>
                                  </p:stCondLst>
                                  <p:childTnLst>
                                    <p:set>
                                      <p:cBhvr>
                                        <p:cTn id="101" dur="1" fill="hold">
                                          <p:stCondLst>
                                            <p:cond delay="0"/>
                                          </p:stCondLst>
                                        </p:cTn>
                                        <p:tgtEl>
                                          <p:spTgt spid="750">
                                            <p:txEl>
                                              <p:pRg st="6" end="6"/>
                                            </p:txEl>
                                          </p:spTgt>
                                        </p:tgtEl>
                                        <p:attrNameLst>
                                          <p:attrName>style.visibility</p:attrName>
                                        </p:attrNameLst>
                                      </p:cBhvr>
                                      <p:to>
                                        <p:strVal val="visible"/>
                                      </p:to>
                                    </p:set>
                                    <p:animEffect transition="in" filter="fade">
                                      <p:cBhvr>
                                        <p:cTn id="102" dur="750"/>
                                        <p:tgtEl>
                                          <p:spTgt spid="750">
                                            <p:txEl>
                                              <p:pRg st="6" end="6"/>
                                            </p:txEl>
                                          </p:spTgt>
                                        </p:tgtEl>
                                      </p:cBhvr>
                                    </p:animEffect>
                                  </p:childTnLst>
                                </p:cTn>
                              </p:par>
                            </p:childTnLst>
                          </p:cTn>
                        </p:par>
                        <p:par>
                          <p:cTn id="103" fill="hold">
                            <p:stCondLst>
                              <p:cond delay="10750"/>
                            </p:stCondLst>
                            <p:childTnLst>
                              <p:par>
                                <p:cTn id="104" presetID="10" presetClass="entr" presetSubtype="0" fill="hold" nodeType="afterEffect">
                                  <p:stCondLst>
                                    <p:cond delay="0"/>
                                  </p:stCondLst>
                                  <p:childTnLst>
                                    <p:set>
                                      <p:cBhvr>
                                        <p:cTn id="105" dur="1" fill="hold">
                                          <p:stCondLst>
                                            <p:cond delay="0"/>
                                          </p:stCondLst>
                                        </p:cTn>
                                        <p:tgtEl>
                                          <p:spTgt spid="750">
                                            <p:txEl>
                                              <p:pRg st="7" end="7"/>
                                            </p:txEl>
                                          </p:spTgt>
                                        </p:tgtEl>
                                        <p:attrNameLst>
                                          <p:attrName>style.visibility</p:attrName>
                                        </p:attrNameLst>
                                      </p:cBhvr>
                                      <p:to>
                                        <p:strVal val="visible"/>
                                      </p:to>
                                    </p:set>
                                    <p:animEffect transition="in" filter="fade">
                                      <p:cBhvr>
                                        <p:cTn id="106" dur="750"/>
                                        <p:tgtEl>
                                          <p:spTgt spid="750">
                                            <p:txEl>
                                              <p:pRg st="7" end="7"/>
                                            </p:txEl>
                                          </p:spTgt>
                                        </p:tgtEl>
                                      </p:cBhvr>
                                    </p:animEffect>
                                  </p:childTnLst>
                                </p:cTn>
                              </p:par>
                            </p:childTnLst>
                          </p:cTn>
                        </p:par>
                        <p:par>
                          <p:cTn id="107" fill="hold">
                            <p:stCondLst>
                              <p:cond delay="11500"/>
                            </p:stCondLst>
                            <p:childTnLst>
                              <p:par>
                                <p:cTn id="108" presetID="10" presetClass="entr" presetSubtype="0" fill="hold" nodeType="afterEffect">
                                  <p:stCondLst>
                                    <p:cond delay="0"/>
                                  </p:stCondLst>
                                  <p:childTnLst>
                                    <p:set>
                                      <p:cBhvr>
                                        <p:cTn id="109" dur="1" fill="hold">
                                          <p:stCondLst>
                                            <p:cond delay="0"/>
                                          </p:stCondLst>
                                        </p:cTn>
                                        <p:tgtEl>
                                          <p:spTgt spid="750">
                                            <p:txEl>
                                              <p:pRg st="8" end="8"/>
                                            </p:txEl>
                                          </p:spTgt>
                                        </p:tgtEl>
                                        <p:attrNameLst>
                                          <p:attrName>style.visibility</p:attrName>
                                        </p:attrNameLst>
                                      </p:cBhvr>
                                      <p:to>
                                        <p:strVal val="visible"/>
                                      </p:to>
                                    </p:set>
                                    <p:animEffect transition="in" filter="fade">
                                      <p:cBhvr>
                                        <p:cTn id="110" dur="750"/>
                                        <p:tgtEl>
                                          <p:spTgt spid="750">
                                            <p:txEl>
                                              <p:pRg st="8" end="8"/>
                                            </p:txEl>
                                          </p:spTgt>
                                        </p:tgtEl>
                                      </p:cBhvr>
                                    </p:animEffect>
                                  </p:childTnLst>
                                </p:cTn>
                              </p:par>
                            </p:childTnLst>
                          </p:cTn>
                        </p:par>
                        <p:par>
                          <p:cTn id="111" fill="hold">
                            <p:stCondLst>
                              <p:cond delay="12250"/>
                            </p:stCondLst>
                            <p:childTnLst>
                              <p:par>
                                <p:cTn id="112" presetID="10" presetClass="entr" presetSubtype="0" fill="hold" nodeType="afterEffect">
                                  <p:stCondLst>
                                    <p:cond delay="0"/>
                                  </p:stCondLst>
                                  <p:childTnLst>
                                    <p:set>
                                      <p:cBhvr>
                                        <p:cTn id="113" dur="1" fill="hold">
                                          <p:stCondLst>
                                            <p:cond delay="0"/>
                                          </p:stCondLst>
                                        </p:cTn>
                                        <p:tgtEl>
                                          <p:spTgt spid="752"/>
                                        </p:tgtEl>
                                        <p:attrNameLst>
                                          <p:attrName>style.visibility</p:attrName>
                                        </p:attrNameLst>
                                      </p:cBhvr>
                                      <p:to>
                                        <p:strVal val="visible"/>
                                      </p:to>
                                    </p:set>
                                    <p:animEffect transition="in" filter="fade">
                                      <p:cBhvr>
                                        <p:cTn id="114" dur="500"/>
                                        <p:tgtEl>
                                          <p:spTgt spid="752"/>
                                        </p:tgtEl>
                                      </p:cBhvr>
                                    </p:animEffect>
                                  </p:childTnLst>
                                </p:cTn>
                              </p:par>
                              <p:par>
                                <p:cTn id="115" presetID="10" presetClass="entr" presetSubtype="0" fill="hold" nodeType="withEffect">
                                  <p:stCondLst>
                                    <p:cond delay="250"/>
                                  </p:stCondLst>
                                  <p:childTnLst>
                                    <p:set>
                                      <p:cBhvr>
                                        <p:cTn id="116" dur="1" fill="hold">
                                          <p:stCondLst>
                                            <p:cond delay="0"/>
                                          </p:stCondLst>
                                        </p:cTn>
                                        <p:tgtEl>
                                          <p:spTgt spid="755"/>
                                        </p:tgtEl>
                                        <p:attrNameLst>
                                          <p:attrName>style.visibility</p:attrName>
                                        </p:attrNameLst>
                                      </p:cBhvr>
                                      <p:to>
                                        <p:strVal val="visible"/>
                                      </p:to>
                                    </p:set>
                                    <p:animEffect transition="in" filter="fade">
                                      <p:cBhvr>
                                        <p:cTn id="117" dur="500"/>
                                        <p:tgtEl>
                                          <p:spTgt spid="755"/>
                                        </p:tgtEl>
                                      </p:cBhvr>
                                    </p:animEffect>
                                  </p:childTnLst>
                                </p:cTn>
                              </p:par>
                            </p:childTnLst>
                          </p:cTn>
                        </p:par>
                        <p:par>
                          <p:cTn id="118" fill="hold">
                            <p:stCondLst>
                              <p:cond delay="12750"/>
                            </p:stCondLst>
                            <p:childTnLst>
                              <p:par>
                                <p:cTn id="119" presetID="10" presetClass="entr" presetSubtype="0" fill="hold" nodeType="afterEffect">
                                  <p:stCondLst>
                                    <p:cond delay="500"/>
                                  </p:stCondLst>
                                  <p:childTnLst>
                                    <p:set>
                                      <p:cBhvr>
                                        <p:cTn id="120" dur="1" fill="hold">
                                          <p:stCondLst>
                                            <p:cond delay="0"/>
                                          </p:stCondLst>
                                        </p:cTn>
                                        <p:tgtEl>
                                          <p:spTgt spid="753">
                                            <p:txEl>
                                              <p:pRg st="0" end="0"/>
                                            </p:txEl>
                                          </p:spTgt>
                                        </p:tgtEl>
                                        <p:attrNameLst>
                                          <p:attrName>style.visibility</p:attrName>
                                        </p:attrNameLst>
                                      </p:cBhvr>
                                      <p:to>
                                        <p:strVal val="visible"/>
                                      </p:to>
                                    </p:set>
                                    <p:animEffect transition="in" filter="fade">
                                      <p:cBhvr>
                                        <p:cTn id="121" dur="500"/>
                                        <p:tgtEl>
                                          <p:spTgt spid="753">
                                            <p:txEl>
                                              <p:pRg st="0" end="0"/>
                                            </p:txEl>
                                          </p:spTgt>
                                        </p:tgtEl>
                                      </p:cBhvr>
                                    </p:animEffect>
                                  </p:childTnLst>
                                </p:cTn>
                              </p:par>
                            </p:childTnLst>
                          </p:cTn>
                        </p:par>
                        <p:par>
                          <p:cTn id="122" fill="hold">
                            <p:stCondLst>
                              <p:cond delay="13250"/>
                            </p:stCondLst>
                            <p:childTnLst>
                              <p:par>
                                <p:cTn id="123" presetID="10" presetClass="entr" presetSubtype="0" fill="hold" nodeType="afterEffect">
                                  <p:stCondLst>
                                    <p:cond delay="500"/>
                                  </p:stCondLst>
                                  <p:childTnLst>
                                    <p:set>
                                      <p:cBhvr>
                                        <p:cTn id="124" dur="1" fill="hold">
                                          <p:stCondLst>
                                            <p:cond delay="0"/>
                                          </p:stCondLst>
                                        </p:cTn>
                                        <p:tgtEl>
                                          <p:spTgt spid="753">
                                            <p:txEl>
                                              <p:pRg st="1" end="1"/>
                                            </p:txEl>
                                          </p:spTgt>
                                        </p:tgtEl>
                                        <p:attrNameLst>
                                          <p:attrName>style.visibility</p:attrName>
                                        </p:attrNameLst>
                                      </p:cBhvr>
                                      <p:to>
                                        <p:strVal val="visible"/>
                                      </p:to>
                                    </p:set>
                                    <p:animEffect transition="in" filter="fade">
                                      <p:cBhvr>
                                        <p:cTn id="125" dur="500"/>
                                        <p:tgtEl>
                                          <p:spTgt spid="753">
                                            <p:txEl>
                                              <p:pRg st="1" end="1"/>
                                            </p:txEl>
                                          </p:spTgt>
                                        </p:tgtEl>
                                      </p:cBhvr>
                                    </p:animEffect>
                                  </p:childTnLst>
                                </p:cTn>
                              </p:par>
                            </p:childTnLst>
                          </p:cTn>
                        </p:par>
                        <p:par>
                          <p:cTn id="126" fill="hold">
                            <p:stCondLst>
                              <p:cond delay="13750"/>
                            </p:stCondLst>
                            <p:childTnLst>
                              <p:par>
                                <p:cTn id="127" presetID="10" presetClass="entr" presetSubtype="0" fill="hold" nodeType="afterEffect">
                                  <p:stCondLst>
                                    <p:cond delay="500"/>
                                  </p:stCondLst>
                                  <p:childTnLst>
                                    <p:set>
                                      <p:cBhvr>
                                        <p:cTn id="128" dur="1" fill="hold">
                                          <p:stCondLst>
                                            <p:cond delay="0"/>
                                          </p:stCondLst>
                                        </p:cTn>
                                        <p:tgtEl>
                                          <p:spTgt spid="753">
                                            <p:txEl>
                                              <p:pRg st="2" end="2"/>
                                            </p:txEl>
                                          </p:spTgt>
                                        </p:tgtEl>
                                        <p:attrNameLst>
                                          <p:attrName>style.visibility</p:attrName>
                                        </p:attrNameLst>
                                      </p:cBhvr>
                                      <p:to>
                                        <p:strVal val="visible"/>
                                      </p:to>
                                    </p:set>
                                    <p:animEffect transition="in" filter="fade">
                                      <p:cBhvr>
                                        <p:cTn id="129" dur="500"/>
                                        <p:tgtEl>
                                          <p:spTgt spid="753">
                                            <p:txEl>
                                              <p:pRg st="2" end="2"/>
                                            </p:txEl>
                                          </p:spTgt>
                                        </p:tgtEl>
                                      </p:cBhvr>
                                    </p:animEffect>
                                  </p:childTnLst>
                                </p:cTn>
                              </p:par>
                            </p:childTnLst>
                          </p:cTn>
                        </p:par>
                        <p:par>
                          <p:cTn id="130" fill="hold">
                            <p:stCondLst>
                              <p:cond delay="14250"/>
                            </p:stCondLst>
                            <p:childTnLst>
                              <p:par>
                                <p:cTn id="131" presetID="10" presetClass="entr" presetSubtype="0" fill="hold" nodeType="afterEffect">
                                  <p:stCondLst>
                                    <p:cond delay="500"/>
                                  </p:stCondLst>
                                  <p:childTnLst>
                                    <p:set>
                                      <p:cBhvr>
                                        <p:cTn id="132" dur="1" fill="hold">
                                          <p:stCondLst>
                                            <p:cond delay="0"/>
                                          </p:stCondLst>
                                        </p:cTn>
                                        <p:tgtEl>
                                          <p:spTgt spid="753">
                                            <p:txEl>
                                              <p:pRg st="3" end="3"/>
                                            </p:txEl>
                                          </p:spTgt>
                                        </p:tgtEl>
                                        <p:attrNameLst>
                                          <p:attrName>style.visibility</p:attrName>
                                        </p:attrNameLst>
                                      </p:cBhvr>
                                      <p:to>
                                        <p:strVal val="visible"/>
                                      </p:to>
                                    </p:set>
                                    <p:animEffect transition="in" filter="fade">
                                      <p:cBhvr>
                                        <p:cTn id="133" dur="500"/>
                                        <p:tgtEl>
                                          <p:spTgt spid="753">
                                            <p:txEl>
                                              <p:pRg st="3" end="3"/>
                                            </p:txEl>
                                          </p:spTgt>
                                        </p:tgtEl>
                                      </p:cBhvr>
                                    </p:animEffect>
                                  </p:childTnLst>
                                </p:cTn>
                              </p:par>
                            </p:childTnLst>
                          </p:cTn>
                        </p:par>
                        <p:par>
                          <p:cTn id="134" fill="hold">
                            <p:stCondLst>
                              <p:cond delay="14750"/>
                            </p:stCondLst>
                            <p:childTnLst>
                              <p:par>
                                <p:cTn id="135" presetID="10" presetClass="entr" presetSubtype="0" fill="hold" nodeType="afterEffect">
                                  <p:stCondLst>
                                    <p:cond delay="500"/>
                                  </p:stCondLst>
                                  <p:childTnLst>
                                    <p:set>
                                      <p:cBhvr>
                                        <p:cTn id="136" dur="1" fill="hold">
                                          <p:stCondLst>
                                            <p:cond delay="0"/>
                                          </p:stCondLst>
                                        </p:cTn>
                                        <p:tgtEl>
                                          <p:spTgt spid="753">
                                            <p:txEl>
                                              <p:pRg st="4" end="4"/>
                                            </p:txEl>
                                          </p:spTgt>
                                        </p:tgtEl>
                                        <p:attrNameLst>
                                          <p:attrName>style.visibility</p:attrName>
                                        </p:attrNameLst>
                                      </p:cBhvr>
                                      <p:to>
                                        <p:strVal val="visible"/>
                                      </p:to>
                                    </p:set>
                                    <p:animEffect transition="in" filter="fade">
                                      <p:cBhvr>
                                        <p:cTn id="137" dur="500"/>
                                        <p:tgtEl>
                                          <p:spTgt spid="753">
                                            <p:txEl>
                                              <p:pRg st="4" end="4"/>
                                            </p:txEl>
                                          </p:spTgt>
                                        </p:tgtEl>
                                      </p:cBhvr>
                                    </p:animEffect>
                                  </p:childTnLst>
                                </p:cTn>
                              </p:par>
                            </p:childTnLst>
                          </p:cTn>
                        </p:par>
                        <p:par>
                          <p:cTn id="138" fill="hold">
                            <p:stCondLst>
                              <p:cond delay="15250"/>
                            </p:stCondLst>
                            <p:childTnLst>
                              <p:par>
                                <p:cTn id="139" presetID="10" presetClass="entr" presetSubtype="0" fill="hold" nodeType="afterEffect">
                                  <p:stCondLst>
                                    <p:cond delay="500"/>
                                  </p:stCondLst>
                                  <p:childTnLst>
                                    <p:set>
                                      <p:cBhvr>
                                        <p:cTn id="140" dur="1" fill="hold">
                                          <p:stCondLst>
                                            <p:cond delay="0"/>
                                          </p:stCondLst>
                                        </p:cTn>
                                        <p:tgtEl>
                                          <p:spTgt spid="753">
                                            <p:txEl>
                                              <p:pRg st="5" end="5"/>
                                            </p:txEl>
                                          </p:spTgt>
                                        </p:tgtEl>
                                        <p:attrNameLst>
                                          <p:attrName>style.visibility</p:attrName>
                                        </p:attrNameLst>
                                      </p:cBhvr>
                                      <p:to>
                                        <p:strVal val="visible"/>
                                      </p:to>
                                    </p:set>
                                    <p:animEffect transition="in" filter="fade">
                                      <p:cBhvr>
                                        <p:cTn id="141" dur="500"/>
                                        <p:tgtEl>
                                          <p:spTgt spid="753">
                                            <p:txEl>
                                              <p:pRg st="5" end="5"/>
                                            </p:txEl>
                                          </p:spTgt>
                                        </p:tgtEl>
                                      </p:cBhvr>
                                    </p:animEffect>
                                  </p:childTnLst>
                                </p:cTn>
                              </p:par>
                            </p:childTnLst>
                          </p:cTn>
                        </p:par>
                        <p:par>
                          <p:cTn id="142" fill="hold">
                            <p:stCondLst>
                              <p:cond delay="15750"/>
                            </p:stCondLst>
                            <p:childTnLst>
                              <p:par>
                                <p:cTn id="143" presetID="10" presetClass="entr" presetSubtype="0" fill="hold" nodeType="afterEffect">
                                  <p:stCondLst>
                                    <p:cond delay="500"/>
                                  </p:stCondLst>
                                  <p:childTnLst>
                                    <p:set>
                                      <p:cBhvr>
                                        <p:cTn id="144" dur="1" fill="hold">
                                          <p:stCondLst>
                                            <p:cond delay="0"/>
                                          </p:stCondLst>
                                        </p:cTn>
                                        <p:tgtEl>
                                          <p:spTgt spid="753">
                                            <p:txEl>
                                              <p:pRg st="6" end="6"/>
                                            </p:txEl>
                                          </p:spTgt>
                                        </p:tgtEl>
                                        <p:attrNameLst>
                                          <p:attrName>style.visibility</p:attrName>
                                        </p:attrNameLst>
                                      </p:cBhvr>
                                      <p:to>
                                        <p:strVal val="visible"/>
                                      </p:to>
                                    </p:set>
                                    <p:animEffect transition="in" filter="fade">
                                      <p:cBhvr>
                                        <p:cTn id="145" dur="500"/>
                                        <p:tgtEl>
                                          <p:spTgt spid="753">
                                            <p:txEl>
                                              <p:pRg st="6" end="6"/>
                                            </p:txEl>
                                          </p:spTgt>
                                        </p:tgtEl>
                                      </p:cBhvr>
                                    </p:animEffect>
                                  </p:childTnLst>
                                </p:cTn>
                              </p:par>
                            </p:childTnLst>
                          </p:cTn>
                        </p:par>
                        <p:par>
                          <p:cTn id="146" fill="hold">
                            <p:stCondLst>
                              <p:cond delay="16250"/>
                            </p:stCondLst>
                            <p:childTnLst>
                              <p:par>
                                <p:cTn id="147" presetID="10" presetClass="entr" presetSubtype="0" fill="hold" nodeType="afterEffect">
                                  <p:stCondLst>
                                    <p:cond delay="500"/>
                                  </p:stCondLst>
                                  <p:childTnLst>
                                    <p:set>
                                      <p:cBhvr>
                                        <p:cTn id="148" dur="1" fill="hold">
                                          <p:stCondLst>
                                            <p:cond delay="0"/>
                                          </p:stCondLst>
                                        </p:cTn>
                                        <p:tgtEl>
                                          <p:spTgt spid="753">
                                            <p:txEl>
                                              <p:pRg st="7" end="7"/>
                                            </p:txEl>
                                          </p:spTgt>
                                        </p:tgtEl>
                                        <p:attrNameLst>
                                          <p:attrName>style.visibility</p:attrName>
                                        </p:attrNameLst>
                                      </p:cBhvr>
                                      <p:to>
                                        <p:strVal val="visible"/>
                                      </p:to>
                                    </p:set>
                                    <p:animEffect transition="in" filter="fade">
                                      <p:cBhvr>
                                        <p:cTn id="149" dur="500"/>
                                        <p:tgtEl>
                                          <p:spTgt spid="753">
                                            <p:txEl>
                                              <p:pRg st="7" end="7"/>
                                            </p:txEl>
                                          </p:spTgt>
                                        </p:tgtEl>
                                      </p:cBhvr>
                                    </p:animEffect>
                                  </p:childTnLst>
                                </p:cTn>
                              </p:par>
                            </p:childTnLst>
                          </p:cTn>
                        </p:par>
                        <p:par>
                          <p:cTn id="150" fill="hold">
                            <p:stCondLst>
                              <p:cond delay="16750"/>
                            </p:stCondLst>
                            <p:childTnLst>
                              <p:par>
                                <p:cTn id="151" presetID="10" presetClass="entr" presetSubtype="0" fill="hold" nodeType="afterEffect">
                                  <p:stCondLst>
                                    <p:cond delay="500"/>
                                  </p:stCondLst>
                                  <p:childTnLst>
                                    <p:set>
                                      <p:cBhvr>
                                        <p:cTn id="152" dur="1" fill="hold">
                                          <p:stCondLst>
                                            <p:cond delay="0"/>
                                          </p:stCondLst>
                                        </p:cTn>
                                        <p:tgtEl>
                                          <p:spTgt spid="753">
                                            <p:txEl>
                                              <p:pRg st="8" end="8"/>
                                            </p:txEl>
                                          </p:spTgt>
                                        </p:tgtEl>
                                        <p:attrNameLst>
                                          <p:attrName>style.visibility</p:attrName>
                                        </p:attrNameLst>
                                      </p:cBhvr>
                                      <p:to>
                                        <p:strVal val="visible"/>
                                      </p:to>
                                    </p:set>
                                    <p:animEffect transition="in" filter="fade">
                                      <p:cBhvr>
                                        <p:cTn id="153" dur="500"/>
                                        <p:tgtEl>
                                          <p:spTgt spid="753">
                                            <p:txEl>
                                              <p:pRg st="8" end="8"/>
                                            </p:txEl>
                                          </p:spTgt>
                                        </p:tgtEl>
                                      </p:cBhvr>
                                    </p:animEffect>
                                  </p:childTnLst>
                                </p:cTn>
                              </p:par>
                            </p:childTnLst>
                          </p:cTn>
                        </p:par>
                        <p:par>
                          <p:cTn id="154" fill="hold">
                            <p:stCondLst>
                              <p:cond delay="17250"/>
                            </p:stCondLst>
                            <p:childTnLst>
                              <p:par>
                                <p:cTn id="155" presetID="10" presetClass="entr" presetSubtype="0" fill="hold" nodeType="afterEffect">
                                  <p:stCondLst>
                                    <p:cond delay="0"/>
                                  </p:stCondLst>
                                  <p:childTnLst>
                                    <p:set>
                                      <p:cBhvr>
                                        <p:cTn id="156" dur="1" fill="hold">
                                          <p:stCondLst>
                                            <p:cond delay="0"/>
                                          </p:stCondLst>
                                        </p:cTn>
                                        <p:tgtEl>
                                          <p:spTgt spid="754">
                                            <p:txEl>
                                              <p:pRg st="0" end="0"/>
                                            </p:txEl>
                                          </p:spTgt>
                                        </p:tgtEl>
                                        <p:attrNameLst>
                                          <p:attrName>style.visibility</p:attrName>
                                        </p:attrNameLst>
                                      </p:cBhvr>
                                      <p:to>
                                        <p:strVal val="visible"/>
                                      </p:to>
                                    </p:set>
                                    <p:animEffect transition="in" filter="fade">
                                      <p:cBhvr>
                                        <p:cTn id="157" dur="750"/>
                                        <p:tgtEl>
                                          <p:spTgt spid="754">
                                            <p:txEl>
                                              <p:pRg st="0" end="0"/>
                                            </p:txEl>
                                          </p:spTgt>
                                        </p:tgtEl>
                                      </p:cBhvr>
                                    </p:animEffect>
                                  </p:childTnLst>
                                </p:cTn>
                              </p:par>
                            </p:childTnLst>
                          </p:cTn>
                        </p:par>
                        <p:par>
                          <p:cTn id="158" fill="hold">
                            <p:stCondLst>
                              <p:cond delay="18000"/>
                            </p:stCondLst>
                            <p:childTnLst>
                              <p:par>
                                <p:cTn id="159" presetID="10" presetClass="entr" presetSubtype="0" fill="hold" nodeType="afterEffect">
                                  <p:stCondLst>
                                    <p:cond delay="0"/>
                                  </p:stCondLst>
                                  <p:childTnLst>
                                    <p:set>
                                      <p:cBhvr>
                                        <p:cTn id="160" dur="1" fill="hold">
                                          <p:stCondLst>
                                            <p:cond delay="0"/>
                                          </p:stCondLst>
                                        </p:cTn>
                                        <p:tgtEl>
                                          <p:spTgt spid="754">
                                            <p:txEl>
                                              <p:pRg st="1" end="1"/>
                                            </p:txEl>
                                          </p:spTgt>
                                        </p:tgtEl>
                                        <p:attrNameLst>
                                          <p:attrName>style.visibility</p:attrName>
                                        </p:attrNameLst>
                                      </p:cBhvr>
                                      <p:to>
                                        <p:strVal val="visible"/>
                                      </p:to>
                                    </p:set>
                                    <p:animEffect transition="in" filter="fade">
                                      <p:cBhvr>
                                        <p:cTn id="161" dur="750"/>
                                        <p:tgtEl>
                                          <p:spTgt spid="754">
                                            <p:txEl>
                                              <p:pRg st="1" end="1"/>
                                            </p:txEl>
                                          </p:spTgt>
                                        </p:tgtEl>
                                      </p:cBhvr>
                                    </p:animEffect>
                                  </p:childTnLst>
                                </p:cTn>
                              </p:par>
                            </p:childTnLst>
                          </p:cTn>
                        </p:par>
                        <p:par>
                          <p:cTn id="162" fill="hold">
                            <p:stCondLst>
                              <p:cond delay="18750"/>
                            </p:stCondLst>
                            <p:childTnLst>
                              <p:par>
                                <p:cTn id="163" presetID="10" presetClass="entr" presetSubtype="0" fill="hold" nodeType="afterEffect">
                                  <p:stCondLst>
                                    <p:cond delay="0"/>
                                  </p:stCondLst>
                                  <p:childTnLst>
                                    <p:set>
                                      <p:cBhvr>
                                        <p:cTn id="164" dur="1" fill="hold">
                                          <p:stCondLst>
                                            <p:cond delay="0"/>
                                          </p:stCondLst>
                                        </p:cTn>
                                        <p:tgtEl>
                                          <p:spTgt spid="754">
                                            <p:txEl>
                                              <p:pRg st="2" end="2"/>
                                            </p:txEl>
                                          </p:spTgt>
                                        </p:tgtEl>
                                        <p:attrNameLst>
                                          <p:attrName>style.visibility</p:attrName>
                                        </p:attrNameLst>
                                      </p:cBhvr>
                                      <p:to>
                                        <p:strVal val="visible"/>
                                      </p:to>
                                    </p:set>
                                    <p:animEffect transition="in" filter="fade">
                                      <p:cBhvr>
                                        <p:cTn id="165" dur="750"/>
                                        <p:tgtEl>
                                          <p:spTgt spid="754">
                                            <p:txEl>
                                              <p:pRg st="2" end="2"/>
                                            </p:txEl>
                                          </p:spTgt>
                                        </p:tgtEl>
                                      </p:cBhvr>
                                    </p:animEffect>
                                  </p:childTnLst>
                                </p:cTn>
                              </p:par>
                            </p:childTnLst>
                          </p:cTn>
                        </p:par>
                        <p:par>
                          <p:cTn id="166" fill="hold">
                            <p:stCondLst>
                              <p:cond delay="19500"/>
                            </p:stCondLst>
                            <p:childTnLst>
                              <p:par>
                                <p:cTn id="167" presetID="10" presetClass="entr" presetSubtype="0" fill="hold" nodeType="afterEffect">
                                  <p:stCondLst>
                                    <p:cond delay="0"/>
                                  </p:stCondLst>
                                  <p:childTnLst>
                                    <p:set>
                                      <p:cBhvr>
                                        <p:cTn id="168" dur="1" fill="hold">
                                          <p:stCondLst>
                                            <p:cond delay="0"/>
                                          </p:stCondLst>
                                        </p:cTn>
                                        <p:tgtEl>
                                          <p:spTgt spid="754">
                                            <p:txEl>
                                              <p:pRg st="3" end="3"/>
                                            </p:txEl>
                                          </p:spTgt>
                                        </p:tgtEl>
                                        <p:attrNameLst>
                                          <p:attrName>style.visibility</p:attrName>
                                        </p:attrNameLst>
                                      </p:cBhvr>
                                      <p:to>
                                        <p:strVal val="visible"/>
                                      </p:to>
                                    </p:set>
                                    <p:animEffect transition="in" filter="fade">
                                      <p:cBhvr>
                                        <p:cTn id="169" dur="750"/>
                                        <p:tgtEl>
                                          <p:spTgt spid="754">
                                            <p:txEl>
                                              <p:pRg st="3" end="3"/>
                                            </p:txEl>
                                          </p:spTgt>
                                        </p:tgtEl>
                                      </p:cBhvr>
                                    </p:animEffect>
                                  </p:childTnLst>
                                </p:cTn>
                              </p:par>
                            </p:childTnLst>
                          </p:cTn>
                        </p:par>
                        <p:par>
                          <p:cTn id="170" fill="hold">
                            <p:stCondLst>
                              <p:cond delay="20250"/>
                            </p:stCondLst>
                            <p:childTnLst>
                              <p:par>
                                <p:cTn id="171" presetID="10" presetClass="entr" presetSubtype="0" fill="hold" nodeType="afterEffect">
                                  <p:stCondLst>
                                    <p:cond delay="0"/>
                                  </p:stCondLst>
                                  <p:childTnLst>
                                    <p:set>
                                      <p:cBhvr>
                                        <p:cTn id="172" dur="1" fill="hold">
                                          <p:stCondLst>
                                            <p:cond delay="0"/>
                                          </p:stCondLst>
                                        </p:cTn>
                                        <p:tgtEl>
                                          <p:spTgt spid="754">
                                            <p:txEl>
                                              <p:pRg st="4" end="4"/>
                                            </p:txEl>
                                          </p:spTgt>
                                        </p:tgtEl>
                                        <p:attrNameLst>
                                          <p:attrName>style.visibility</p:attrName>
                                        </p:attrNameLst>
                                      </p:cBhvr>
                                      <p:to>
                                        <p:strVal val="visible"/>
                                      </p:to>
                                    </p:set>
                                    <p:animEffect transition="in" filter="fade">
                                      <p:cBhvr>
                                        <p:cTn id="173" dur="750"/>
                                        <p:tgtEl>
                                          <p:spTgt spid="754">
                                            <p:txEl>
                                              <p:pRg st="4" end="4"/>
                                            </p:txEl>
                                          </p:spTgt>
                                        </p:tgtEl>
                                      </p:cBhvr>
                                    </p:animEffect>
                                  </p:childTnLst>
                                </p:cTn>
                              </p:par>
                            </p:childTnLst>
                          </p:cTn>
                        </p:par>
                        <p:par>
                          <p:cTn id="174" fill="hold">
                            <p:stCondLst>
                              <p:cond delay="21000"/>
                            </p:stCondLst>
                            <p:childTnLst>
                              <p:par>
                                <p:cTn id="175" presetID="10" presetClass="entr" presetSubtype="0" fill="hold" nodeType="afterEffect">
                                  <p:stCondLst>
                                    <p:cond delay="0"/>
                                  </p:stCondLst>
                                  <p:childTnLst>
                                    <p:set>
                                      <p:cBhvr>
                                        <p:cTn id="176" dur="1" fill="hold">
                                          <p:stCondLst>
                                            <p:cond delay="0"/>
                                          </p:stCondLst>
                                        </p:cTn>
                                        <p:tgtEl>
                                          <p:spTgt spid="754">
                                            <p:txEl>
                                              <p:pRg st="5" end="5"/>
                                            </p:txEl>
                                          </p:spTgt>
                                        </p:tgtEl>
                                        <p:attrNameLst>
                                          <p:attrName>style.visibility</p:attrName>
                                        </p:attrNameLst>
                                      </p:cBhvr>
                                      <p:to>
                                        <p:strVal val="visible"/>
                                      </p:to>
                                    </p:set>
                                    <p:animEffect transition="in" filter="fade">
                                      <p:cBhvr>
                                        <p:cTn id="177" dur="750"/>
                                        <p:tgtEl>
                                          <p:spTgt spid="754">
                                            <p:txEl>
                                              <p:pRg st="5" end="5"/>
                                            </p:txEl>
                                          </p:spTgt>
                                        </p:tgtEl>
                                      </p:cBhvr>
                                    </p:animEffect>
                                  </p:childTnLst>
                                </p:cTn>
                              </p:par>
                            </p:childTnLst>
                          </p:cTn>
                        </p:par>
                        <p:par>
                          <p:cTn id="178" fill="hold">
                            <p:stCondLst>
                              <p:cond delay="21750"/>
                            </p:stCondLst>
                            <p:childTnLst>
                              <p:par>
                                <p:cTn id="179" presetID="10" presetClass="entr" presetSubtype="0" fill="hold" nodeType="afterEffect">
                                  <p:stCondLst>
                                    <p:cond delay="0"/>
                                  </p:stCondLst>
                                  <p:childTnLst>
                                    <p:set>
                                      <p:cBhvr>
                                        <p:cTn id="180" dur="1" fill="hold">
                                          <p:stCondLst>
                                            <p:cond delay="0"/>
                                          </p:stCondLst>
                                        </p:cTn>
                                        <p:tgtEl>
                                          <p:spTgt spid="754">
                                            <p:txEl>
                                              <p:pRg st="6" end="6"/>
                                            </p:txEl>
                                          </p:spTgt>
                                        </p:tgtEl>
                                        <p:attrNameLst>
                                          <p:attrName>style.visibility</p:attrName>
                                        </p:attrNameLst>
                                      </p:cBhvr>
                                      <p:to>
                                        <p:strVal val="visible"/>
                                      </p:to>
                                    </p:set>
                                    <p:animEffect transition="in" filter="fade">
                                      <p:cBhvr>
                                        <p:cTn id="181" dur="750"/>
                                        <p:tgtEl>
                                          <p:spTgt spid="754">
                                            <p:txEl>
                                              <p:pRg st="6" end="6"/>
                                            </p:txEl>
                                          </p:spTgt>
                                        </p:tgtEl>
                                      </p:cBhvr>
                                    </p:animEffect>
                                  </p:childTnLst>
                                </p:cTn>
                              </p:par>
                            </p:childTnLst>
                          </p:cTn>
                        </p:par>
                        <p:par>
                          <p:cTn id="182" fill="hold">
                            <p:stCondLst>
                              <p:cond delay="22500"/>
                            </p:stCondLst>
                            <p:childTnLst>
                              <p:par>
                                <p:cTn id="183" presetID="10" presetClass="entr" presetSubtype="0" fill="hold" nodeType="afterEffect">
                                  <p:stCondLst>
                                    <p:cond delay="0"/>
                                  </p:stCondLst>
                                  <p:childTnLst>
                                    <p:set>
                                      <p:cBhvr>
                                        <p:cTn id="184" dur="1" fill="hold">
                                          <p:stCondLst>
                                            <p:cond delay="0"/>
                                          </p:stCondLst>
                                        </p:cTn>
                                        <p:tgtEl>
                                          <p:spTgt spid="754">
                                            <p:txEl>
                                              <p:pRg st="7" end="7"/>
                                            </p:txEl>
                                          </p:spTgt>
                                        </p:tgtEl>
                                        <p:attrNameLst>
                                          <p:attrName>style.visibility</p:attrName>
                                        </p:attrNameLst>
                                      </p:cBhvr>
                                      <p:to>
                                        <p:strVal val="visible"/>
                                      </p:to>
                                    </p:set>
                                    <p:animEffect transition="in" filter="fade">
                                      <p:cBhvr>
                                        <p:cTn id="185" dur="750"/>
                                        <p:tgtEl>
                                          <p:spTgt spid="754">
                                            <p:txEl>
                                              <p:pRg st="7" end="7"/>
                                            </p:txEl>
                                          </p:spTgt>
                                        </p:tgtEl>
                                      </p:cBhvr>
                                    </p:animEffect>
                                  </p:childTnLst>
                                </p:cTn>
                              </p:par>
                            </p:childTnLst>
                          </p:cTn>
                        </p:par>
                        <p:par>
                          <p:cTn id="186" fill="hold">
                            <p:stCondLst>
                              <p:cond delay="23250"/>
                            </p:stCondLst>
                            <p:childTnLst>
                              <p:par>
                                <p:cTn id="187" presetID="10" presetClass="entr" presetSubtype="0" fill="hold" nodeType="afterEffect">
                                  <p:stCondLst>
                                    <p:cond delay="0"/>
                                  </p:stCondLst>
                                  <p:childTnLst>
                                    <p:set>
                                      <p:cBhvr>
                                        <p:cTn id="188" dur="1" fill="hold">
                                          <p:stCondLst>
                                            <p:cond delay="0"/>
                                          </p:stCondLst>
                                        </p:cTn>
                                        <p:tgtEl>
                                          <p:spTgt spid="754">
                                            <p:txEl>
                                              <p:pRg st="8" end="8"/>
                                            </p:txEl>
                                          </p:spTgt>
                                        </p:tgtEl>
                                        <p:attrNameLst>
                                          <p:attrName>style.visibility</p:attrName>
                                        </p:attrNameLst>
                                      </p:cBhvr>
                                      <p:to>
                                        <p:strVal val="visible"/>
                                      </p:to>
                                    </p:set>
                                    <p:animEffect transition="in" filter="fade">
                                      <p:cBhvr>
                                        <p:cTn id="189" dur="750"/>
                                        <p:tgtEl>
                                          <p:spTgt spid="754">
                                            <p:txEl>
                                              <p:pRg st="8" end="8"/>
                                            </p:txEl>
                                          </p:spTgt>
                                        </p:tgtEl>
                                      </p:cBhvr>
                                    </p:animEffect>
                                  </p:childTnLst>
                                </p:cTn>
                              </p:par>
                            </p:childTnLst>
                          </p:cTn>
                        </p:par>
                        <p:par>
                          <p:cTn id="190" fill="hold">
                            <p:stCondLst>
                              <p:cond delay="24000"/>
                            </p:stCondLst>
                            <p:childTnLst>
                              <p:par>
                                <p:cTn id="191" presetID="10" presetClass="entr" presetSubtype="0" fill="hold" nodeType="afterEffect">
                                  <p:stCondLst>
                                    <p:cond delay="0"/>
                                  </p:stCondLst>
                                  <p:childTnLst>
                                    <p:set>
                                      <p:cBhvr>
                                        <p:cTn id="192" dur="1" fill="hold">
                                          <p:stCondLst>
                                            <p:cond delay="0"/>
                                          </p:stCondLst>
                                        </p:cTn>
                                        <p:tgtEl>
                                          <p:spTgt spid="756"/>
                                        </p:tgtEl>
                                        <p:attrNameLst>
                                          <p:attrName>style.visibility</p:attrName>
                                        </p:attrNameLst>
                                      </p:cBhvr>
                                      <p:to>
                                        <p:strVal val="visible"/>
                                      </p:to>
                                    </p:set>
                                    <p:animEffect transition="in" filter="fade">
                                      <p:cBhvr>
                                        <p:cTn id="193" dur="500"/>
                                        <p:tgtEl>
                                          <p:spTgt spid="756"/>
                                        </p:tgtEl>
                                      </p:cBhvr>
                                    </p:animEffect>
                                  </p:childTnLst>
                                </p:cTn>
                              </p:par>
                              <p:par>
                                <p:cTn id="194" presetID="10" presetClass="entr" presetSubtype="0" fill="hold" nodeType="withEffect">
                                  <p:stCondLst>
                                    <p:cond delay="250"/>
                                  </p:stCondLst>
                                  <p:childTnLst>
                                    <p:set>
                                      <p:cBhvr>
                                        <p:cTn id="195" dur="1" fill="hold">
                                          <p:stCondLst>
                                            <p:cond delay="0"/>
                                          </p:stCondLst>
                                        </p:cTn>
                                        <p:tgtEl>
                                          <p:spTgt spid="759"/>
                                        </p:tgtEl>
                                        <p:attrNameLst>
                                          <p:attrName>style.visibility</p:attrName>
                                        </p:attrNameLst>
                                      </p:cBhvr>
                                      <p:to>
                                        <p:strVal val="visible"/>
                                      </p:to>
                                    </p:set>
                                    <p:animEffect transition="in" filter="fade">
                                      <p:cBhvr>
                                        <p:cTn id="196" dur="500"/>
                                        <p:tgtEl>
                                          <p:spTgt spid="759"/>
                                        </p:tgtEl>
                                      </p:cBhvr>
                                    </p:animEffect>
                                  </p:childTnLst>
                                </p:cTn>
                              </p:par>
                            </p:childTnLst>
                          </p:cTn>
                        </p:par>
                        <p:par>
                          <p:cTn id="197" fill="hold">
                            <p:stCondLst>
                              <p:cond delay="24500"/>
                            </p:stCondLst>
                            <p:childTnLst>
                              <p:par>
                                <p:cTn id="198" presetID="10" presetClass="entr" presetSubtype="0" fill="hold" nodeType="afterEffect">
                                  <p:stCondLst>
                                    <p:cond delay="500"/>
                                  </p:stCondLst>
                                  <p:childTnLst>
                                    <p:set>
                                      <p:cBhvr>
                                        <p:cTn id="199" dur="1" fill="hold">
                                          <p:stCondLst>
                                            <p:cond delay="0"/>
                                          </p:stCondLst>
                                        </p:cTn>
                                        <p:tgtEl>
                                          <p:spTgt spid="757">
                                            <p:txEl>
                                              <p:pRg st="0" end="0"/>
                                            </p:txEl>
                                          </p:spTgt>
                                        </p:tgtEl>
                                        <p:attrNameLst>
                                          <p:attrName>style.visibility</p:attrName>
                                        </p:attrNameLst>
                                      </p:cBhvr>
                                      <p:to>
                                        <p:strVal val="visible"/>
                                      </p:to>
                                    </p:set>
                                    <p:animEffect transition="in" filter="fade">
                                      <p:cBhvr>
                                        <p:cTn id="200" dur="500"/>
                                        <p:tgtEl>
                                          <p:spTgt spid="757">
                                            <p:txEl>
                                              <p:pRg st="0" end="0"/>
                                            </p:txEl>
                                          </p:spTgt>
                                        </p:tgtEl>
                                      </p:cBhvr>
                                    </p:animEffect>
                                  </p:childTnLst>
                                </p:cTn>
                              </p:par>
                            </p:childTnLst>
                          </p:cTn>
                        </p:par>
                        <p:par>
                          <p:cTn id="201" fill="hold">
                            <p:stCondLst>
                              <p:cond delay="25000"/>
                            </p:stCondLst>
                            <p:childTnLst>
                              <p:par>
                                <p:cTn id="202" presetID="10" presetClass="entr" presetSubtype="0" fill="hold" nodeType="afterEffect">
                                  <p:stCondLst>
                                    <p:cond delay="500"/>
                                  </p:stCondLst>
                                  <p:childTnLst>
                                    <p:set>
                                      <p:cBhvr>
                                        <p:cTn id="203" dur="1" fill="hold">
                                          <p:stCondLst>
                                            <p:cond delay="0"/>
                                          </p:stCondLst>
                                        </p:cTn>
                                        <p:tgtEl>
                                          <p:spTgt spid="757">
                                            <p:txEl>
                                              <p:pRg st="1" end="1"/>
                                            </p:txEl>
                                          </p:spTgt>
                                        </p:tgtEl>
                                        <p:attrNameLst>
                                          <p:attrName>style.visibility</p:attrName>
                                        </p:attrNameLst>
                                      </p:cBhvr>
                                      <p:to>
                                        <p:strVal val="visible"/>
                                      </p:to>
                                    </p:set>
                                    <p:animEffect transition="in" filter="fade">
                                      <p:cBhvr>
                                        <p:cTn id="204" dur="500"/>
                                        <p:tgtEl>
                                          <p:spTgt spid="757">
                                            <p:txEl>
                                              <p:pRg st="1" end="1"/>
                                            </p:txEl>
                                          </p:spTgt>
                                        </p:tgtEl>
                                      </p:cBhvr>
                                    </p:animEffect>
                                  </p:childTnLst>
                                </p:cTn>
                              </p:par>
                            </p:childTnLst>
                          </p:cTn>
                        </p:par>
                        <p:par>
                          <p:cTn id="205" fill="hold">
                            <p:stCondLst>
                              <p:cond delay="25500"/>
                            </p:stCondLst>
                            <p:childTnLst>
                              <p:par>
                                <p:cTn id="206" presetID="10" presetClass="entr" presetSubtype="0" fill="hold" nodeType="afterEffect">
                                  <p:stCondLst>
                                    <p:cond delay="500"/>
                                  </p:stCondLst>
                                  <p:childTnLst>
                                    <p:set>
                                      <p:cBhvr>
                                        <p:cTn id="207" dur="1" fill="hold">
                                          <p:stCondLst>
                                            <p:cond delay="0"/>
                                          </p:stCondLst>
                                        </p:cTn>
                                        <p:tgtEl>
                                          <p:spTgt spid="757">
                                            <p:txEl>
                                              <p:pRg st="2" end="2"/>
                                            </p:txEl>
                                          </p:spTgt>
                                        </p:tgtEl>
                                        <p:attrNameLst>
                                          <p:attrName>style.visibility</p:attrName>
                                        </p:attrNameLst>
                                      </p:cBhvr>
                                      <p:to>
                                        <p:strVal val="visible"/>
                                      </p:to>
                                    </p:set>
                                    <p:animEffect transition="in" filter="fade">
                                      <p:cBhvr>
                                        <p:cTn id="208" dur="500"/>
                                        <p:tgtEl>
                                          <p:spTgt spid="757">
                                            <p:txEl>
                                              <p:pRg st="2" end="2"/>
                                            </p:txEl>
                                          </p:spTgt>
                                        </p:tgtEl>
                                      </p:cBhvr>
                                    </p:animEffect>
                                  </p:childTnLst>
                                </p:cTn>
                              </p:par>
                            </p:childTnLst>
                          </p:cTn>
                        </p:par>
                        <p:par>
                          <p:cTn id="209" fill="hold">
                            <p:stCondLst>
                              <p:cond delay="26000"/>
                            </p:stCondLst>
                            <p:childTnLst>
                              <p:par>
                                <p:cTn id="210" presetID="10" presetClass="entr" presetSubtype="0" fill="hold" nodeType="afterEffect">
                                  <p:stCondLst>
                                    <p:cond delay="500"/>
                                  </p:stCondLst>
                                  <p:childTnLst>
                                    <p:set>
                                      <p:cBhvr>
                                        <p:cTn id="211" dur="1" fill="hold">
                                          <p:stCondLst>
                                            <p:cond delay="0"/>
                                          </p:stCondLst>
                                        </p:cTn>
                                        <p:tgtEl>
                                          <p:spTgt spid="757">
                                            <p:txEl>
                                              <p:pRg st="3" end="3"/>
                                            </p:txEl>
                                          </p:spTgt>
                                        </p:tgtEl>
                                        <p:attrNameLst>
                                          <p:attrName>style.visibility</p:attrName>
                                        </p:attrNameLst>
                                      </p:cBhvr>
                                      <p:to>
                                        <p:strVal val="visible"/>
                                      </p:to>
                                    </p:set>
                                    <p:animEffect transition="in" filter="fade">
                                      <p:cBhvr>
                                        <p:cTn id="212" dur="500"/>
                                        <p:tgtEl>
                                          <p:spTgt spid="757">
                                            <p:txEl>
                                              <p:pRg st="3" end="3"/>
                                            </p:txEl>
                                          </p:spTgt>
                                        </p:tgtEl>
                                      </p:cBhvr>
                                    </p:animEffect>
                                  </p:childTnLst>
                                </p:cTn>
                              </p:par>
                            </p:childTnLst>
                          </p:cTn>
                        </p:par>
                        <p:par>
                          <p:cTn id="213" fill="hold">
                            <p:stCondLst>
                              <p:cond delay="26500"/>
                            </p:stCondLst>
                            <p:childTnLst>
                              <p:par>
                                <p:cTn id="214" presetID="10" presetClass="entr" presetSubtype="0" fill="hold" nodeType="afterEffect">
                                  <p:stCondLst>
                                    <p:cond delay="500"/>
                                  </p:stCondLst>
                                  <p:childTnLst>
                                    <p:set>
                                      <p:cBhvr>
                                        <p:cTn id="215" dur="1" fill="hold">
                                          <p:stCondLst>
                                            <p:cond delay="0"/>
                                          </p:stCondLst>
                                        </p:cTn>
                                        <p:tgtEl>
                                          <p:spTgt spid="757">
                                            <p:txEl>
                                              <p:pRg st="4" end="4"/>
                                            </p:txEl>
                                          </p:spTgt>
                                        </p:tgtEl>
                                        <p:attrNameLst>
                                          <p:attrName>style.visibility</p:attrName>
                                        </p:attrNameLst>
                                      </p:cBhvr>
                                      <p:to>
                                        <p:strVal val="visible"/>
                                      </p:to>
                                    </p:set>
                                    <p:animEffect transition="in" filter="fade">
                                      <p:cBhvr>
                                        <p:cTn id="216" dur="500"/>
                                        <p:tgtEl>
                                          <p:spTgt spid="757">
                                            <p:txEl>
                                              <p:pRg st="4" end="4"/>
                                            </p:txEl>
                                          </p:spTgt>
                                        </p:tgtEl>
                                      </p:cBhvr>
                                    </p:animEffect>
                                  </p:childTnLst>
                                </p:cTn>
                              </p:par>
                            </p:childTnLst>
                          </p:cTn>
                        </p:par>
                        <p:par>
                          <p:cTn id="217" fill="hold">
                            <p:stCondLst>
                              <p:cond delay="27000"/>
                            </p:stCondLst>
                            <p:childTnLst>
                              <p:par>
                                <p:cTn id="218" presetID="10" presetClass="entr" presetSubtype="0" fill="hold" nodeType="afterEffect">
                                  <p:stCondLst>
                                    <p:cond delay="500"/>
                                  </p:stCondLst>
                                  <p:childTnLst>
                                    <p:set>
                                      <p:cBhvr>
                                        <p:cTn id="219" dur="1" fill="hold">
                                          <p:stCondLst>
                                            <p:cond delay="0"/>
                                          </p:stCondLst>
                                        </p:cTn>
                                        <p:tgtEl>
                                          <p:spTgt spid="757">
                                            <p:txEl>
                                              <p:pRg st="5" end="5"/>
                                            </p:txEl>
                                          </p:spTgt>
                                        </p:tgtEl>
                                        <p:attrNameLst>
                                          <p:attrName>style.visibility</p:attrName>
                                        </p:attrNameLst>
                                      </p:cBhvr>
                                      <p:to>
                                        <p:strVal val="visible"/>
                                      </p:to>
                                    </p:set>
                                    <p:animEffect transition="in" filter="fade">
                                      <p:cBhvr>
                                        <p:cTn id="220" dur="500"/>
                                        <p:tgtEl>
                                          <p:spTgt spid="757">
                                            <p:txEl>
                                              <p:pRg st="5" end="5"/>
                                            </p:txEl>
                                          </p:spTgt>
                                        </p:tgtEl>
                                      </p:cBhvr>
                                    </p:animEffect>
                                  </p:childTnLst>
                                </p:cTn>
                              </p:par>
                            </p:childTnLst>
                          </p:cTn>
                        </p:par>
                        <p:par>
                          <p:cTn id="221" fill="hold">
                            <p:stCondLst>
                              <p:cond delay="27500"/>
                            </p:stCondLst>
                            <p:childTnLst>
                              <p:par>
                                <p:cTn id="222" presetID="10" presetClass="entr" presetSubtype="0" fill="hold" nodeType="afterEffect">
                                  <p:stCondLst>
                                    <p:cond delay="500"/>
                                  </p:stCondLst>
                                  <p:childTnLst>
                                    <p:set>
                                      <p:cBhvr>
                                        <p:cTn id="223" dur="1" fill="hold">
                                          <p:stCondLst>
                                            <p:cond delay="0"/>
                                          </p:stCondLst>
                                        </p:cTn>
                                        <p:tgtEl>
                                          <p:spTgt spid="757">
                                            <p:txEl>
                                              <p:pRg st="6" end="6"/>
                                            </p:txEl>
                                          </p:spTgt>
                                        </p:tgtEl>
                                        <p:attrNameLst>
                                          <p:attrName>style.visibility</p:attrName>
                                        </p:attrNameLst>
                                      </p:cBhvr>
                                      <p:to>
                                        <p:strVal val="visible"/>
                                      </p:to>
                                    </p:set>
                                    <p:animEffect transition="in" filter="fade">
                                      <p:cBhvr>
                                        <p:cTn id="224" dur="500"/>
                                        <p:tgtEl>
                                          <p:spTgt spid="757">
                                            <p:txEl>
                                              <p:pRg st="6" end="6"/>
                                            </p:txEl>
                                          </p:spTgt>
                                        </p:tgtEl>
                                      </p:cBhvr>
                                    </p:animEffect>
                                  </p:childTnLst>
                                </p:cTn>
                              </p:par>
                            </p:childTnLst>
                          </p:cTn>
                        </p:par>
                        <p:par>
                          <p:cTn id="225" fill="hold">
                            <p:stCondLst>
                              <p:cond delay="28000"/>
                            </p:stCondLst>
                            <p:childTnLst>
                              <p:par>
                                <p:cTn id="226" presetID="10" presetClass="entr" presetSubtype="0" fill="hold" nodeType="afterEffect">
                                  <p:stCondLst>
                                    <p:cond delay="500"/>
                                  </p:stCondLst>
                                  <p:childTnLst>
                                    <p:set>
                                      <p:cBhvr>
                                        <p:cTn id="227" dur="1" fill="hold">
                                          <p:stCondLst>
                                            <p:cond delay="0"/>
                                          </p:stCondLst>
                                        </p:cTn>
                                        <p:tgtEl>
                                          <p:spTgt spid="757">
                                            <p:txEl>
                                              <p:pRg st="7" end="7"/>
                                            </p:txEl>
                                          </p:spTgt>
                                        </p:tgtEl>
                                        <p:attrNameLst>
                                          <p:attrName>style.visibility</p:attrName>
                                        </p:attrNameLst>
                                      </p:cBhvr>
                                      <p:to>
                                        <p:strVal val="visible"/>
                                      </p:to>
                                    </p:set>
                                    <p:animEffect transition="in" filter="fade">
                                      <p:cBhvr>
                                        <p:cTn id="228" dur="500"/>
                                        <p:tgtEl>
                                          <p:spTgt spid="757">
                                            <p:txEl>
                                              <p:pRg st="7" end="7"/>
                                            </p:txEl>
                                          </p:spTgt>
                                        </p:tgtEl>
                                      </p:cBhvr>
                                    </p:animEffect>
                                  </p:childTnLst>
                                </p:cTn>
                              </p:par>
                            </p:childTnLst>
                          </p:cTn>
                        </p:par>
                        <p:par>
                          <p:cTn id="229" fill="hold">
                            <p:stCondLst>
                              <p:cond delay="28500"/>
                            </p:stCondLst>
                            <p:childTnLst>
                              <p:par>
                                <p:cTn id="230" presetID="10" presetClass="entr" presetSubtype="0" fill="hold" nodeType="afterEffect">
                                  <p:stCondLst>
                                    <p:cond delay="500"/>
                                  </p:stCondLst>
                                  <p:childTnLst>
                                    <p:set>
                                      <p:cBhvr>
                                        <p:cTn id="231" dur="1" fill="hold">
                                          <p:stCondLst>
                                            <p:cond delay="0"/>
                                          </p:stCondLst>
                                        </p:cTn>
                                        <p:tgtEl>
                                          <p:spTgt spid="757">
                                            <p:txEl>
                                              <p:pRg st="8" end="8"/>
                                            </p:txEl>
                                          </p:spTgt>
                                        </p:tgtEl>
                                        <p:attrNameLst>
                                          <p:attrName>style.visibility</p:attrName>
                                        </p:attrNameLst>
                                      </p:cBhvr>
                                      <p:to>
                                        <p:strVal val="visible"/>
                                      </p:to>
                                    </p:set>
                                    <p:animEffect transition="in" filter="fade">
                                      <p:cBhvr>
                                        <p:cTn id="232" dur="500"/>
                                        <p:tgtEl>
                                          <p:spTgt spid="757">
                                            <p:txEl>
                                              <p:pRg st="8" end="8"/>
                                            </p:txEl>
                                          </p:spTgt>
                                        </p:tgtEl>
                                      </p:cBhvr>
                                    </p:animEffect>
                                  </p:childTnLst>
                                </p:cTn>
                              </p:par>
                            </p:childTnLst>
                          </p:cTn>
                        </p:par>
                        <p:par>
                          <p:cTn id="233" fill="hold">
                            <p:stCondLst>
                              <p:cond delay="29000"/>
                            </p:stCondLst>
                            <p:childTnLst>
                              <p:par>
                                <p:cTn id="234" presetID="10" presetClass="entr" presetSubtype="0" fill="hold" nodeType="afterEffect">
                                  <p:stCondLst>
                                    <p:cond delay="0"/>
                                  </p:stCondLst>
                                  <p:childTnLst>
                                    <p:set>
                                      <p:cBhvr>
                                        <p:cTn id="235" dur="1" fill="hold">
                                          <p:stCondLst>
                                            <p:cond delay="0"/>
                                          </p:stCondLst>
                                        </p:cTn>
                                        <p:tgtEl>
                                          <p:spTgt spid="758">
                                            <p:txEl>
                                              <p:pRg st="0" end="0"/>
                                            </p:txEl>
                                          </p:spTgt>
                                        </p:tgtEl>
                                        <p:attrNameLst>
                                          <p:attrName>style.visibility</p:attrName>
                                        </p:attrNameLst>
                                      </p:cBhvr>
                                      <p:to>
                                        <p:strVal val="visible"/>
                                      </p:to>
                                    </p:set>
                                    <p:animEffect transition="in" filter="fade">
                                      <p:cBhvr>
                                        <p:cTn id="236" dur="750"/>
                                        <p:tgtEl>
                                          <p:spTgt spid="758">
                                            <p:txEl>
                                              <p:pRg st="0" end="0"/>
                                            </p:txEl>
                                          </p:spTgt>
                                        </p:tgtEl>
                                      </p:cBhvr>
                                    </p:animEffect>
                                  </p:childTnLst>
                                </p:cTn>
                              </p:par>
                            </p:childTnLst>
                          </p:cTn>
                        </p:par>
                        <p:par>
                          <p:cTn id="237" fill="hold">
                            <p:stCondLst>
                              <p:cond delay="29750"/>
                            </p:stCondLst>
                            <p:childTnLst>
                              <p:par>
                                <p:cTn id="238" presetID="10" presetClass="entr" presetSubtype="0" fill="hold" nodeType="afterEffect">
                                  <p:stCondLst>
                                    <p:cond delay="0"/>
                                  </p:stCondLst>
                                  <p:childTnLst>
                                    <p:set>
                                      <p:cBhvr>
                                        <p:cTn id="239" dur="1" fill="hold">
                                          <p:stCondLst>
                                            <p:cond delay="0"/>
                                          </p:stCondLst>
                                        </p:cTn>
                                        <p:tgtEl>
                                          <p:spTgt spid="758">
                                            <p:txEl>
                                              <p:pRg st="1" end="1"/>
                                            </p:txEl>
                                          </p:spTgt>
                                        </p:tgtEl>
                                        <p:attrNameLst>
                                          <p:attrName>style.visibility</p:attrName>
                                        </p:attrNameLst>
                                      </p:cBhvr>
                                      <p:to>
                                        <p:strVal val="visible"/>
                                      </p:to>
                                    </p:set>
                                    <p:animEffect transition="in" filter="fade">
                                      <p:cBhvr>
                                        <p:cTn id="240" dur="750"/>
                                        <p:tgtEl>
                                          <p:spTgt spid="758">
                                            <p:txEl>
                                              <p:pRg st="1" end="1"/>
                                            </p:txEl>
                                          </p:spTgt>
                                        </p:tgtEl>
                                      </p:cBhvr>
                                    </p:animEffect>
                                  </p:childTnLst>
                                </p:cTn>
                              </p:par>
                            </p:childTnLst>
                          </p:cTn>
                        </p:par>
                        <p:par>
                          <p:cTn id="241" fill="hold">
                            <p:stCondLst>
                              <p:cond delay="30500"/>
                            </p:stCondLst>
                            <p:childTnLst>
                              <p:par>
                                <p:cTn id="242" presetID="10" presetClass="entr" presetSubtype="0" fill="hold" nodeType="afterEffect">
                                  <p:stCondLst>
                                    <p:cond delay="0"/>
                                  </p:stCondLst>
                                  <p:childTnLst>
                                    <p:set>
                                      <p:cBhvr>
                                        <p:cTn id="243" dur="1" fill="hold">
                                          <p:stCondLst>
                                            <p:cond delay="0"/>
                                          </p:stCondLst>
                                        </p:cTn>
                                        <p:tgtEl>
                                          <p:spTgt spid="758">
                                            <p:txEl>
                                              <p:pRg st="2" end="2"/>
                                            </p:txEl>
                                          </p:spTgt>
                                        </p:tgtEl>
                                        <p:attrNameLst>
                                          <p:attrName>style.visibility</p:attrName>
                                        </p:attrNameLst>
                                      </p:cBhvr>
                                      <p:to>
                                        <p:strVal val="visible"/>
                                      </p:to>
                                    </p:set>
                                    <p:animEffect transition="in" filter="fade">
                                      <p:cBhvr>
                                        <p:cTn id="244" dur="750"/>
                                        <p:tgtEl>
                                          <p:spTgt spid="758">
                                            <p:txEl>
                                              <p:pRg st="2" end="2"/>
                                            </p:txEl>
                                          </p:spTgt>
                                        </p:tgtEl>
                                      </p:cBhvr>
                                    </p:animEffect>
                                  </p:childTnLst>
                                </p:cTn>
                              </p:par>
                            </p:childTnLst>
                          </p:cTn>
                        </p:par>
                        <p:par>
                          <p:cTn id="245" fill="hold">
                            <p:stCondLst>
                              <p:cond delay="31250"/>
                            </p:stCondLst>
                            <p:childTnLst>
                              <p:par>
                                <p:cTn id="246" presetID="10" presetClass="entr" presetSubtype="0" fill="hold" nodeType="afterEffect">
                                  <p:stCondLst>
                                    <p:cond delay="0"/>
                                  </p:stCondLst>
                                  <p:childTnLst>
                                    <p:set>
                                      <p:cBhvr>
                                        <p:cTn id="247" dur="1" fill="hold">
                                          <p:stCondLst>
                                            <p:cond delay="0"/>
                                          </p:stCondLst>
                                        </p:cTn>
                                        <p:tgtEl>
                                          <p:spTgt spid="758">
                                            <p:txEl>
                                              <p:pRg st="3" end="3"/>
                                            </p:txEl>
                                          </p:spTgt>
                                        </p:tgtEl>
                                        <p:attrNameLst>
                                          <p:attrName>style.visibility</p:attrName>
                                        </p:attrNameLst>
                                      </p:cBhvr>
                                      <p:to>
                                        <p:strVal val="visible"/>
                                      </p:to>
                                    </p:set>
                                    <p:animEffect transition="in" filter="fade">
                                      <p:cBhvr>
                                        <p:cTn id="248" dur="750"/>
                                        <p:tgtEl>
                                          <p:spTgt spid="758">
                                            <p:txEl>
                                              <p:pRg st="3" end="3"/>
                                            </p:txEl>
                                          </p:spTgt>
                                        </p:tgtEl>
                                      </p:cBhvr>
                                    </p:animEffect>
                                  </p:childTnLst>
                                </p:cTn>
                              </p:par>
                            </p:childTnLst>
                          </p:cTn>
                        </p:par>
                        <p:par>
                          <p:cTn id="249" fill="hold">
                            <p:stCondLst>
                              <p:cond delay="32000"/>
                            </p:stCondLst>
                            <p:childTnLst>
                              <p:par>
                                <p:cTn id="250" presetID="10" presetClass="entr" presetSubtype="0" fill="hold" nodeType="afterEffect">
                                  <p:stCondLst>
                                    <p:cond delay="0"/>
                                  </p:stCondLst>
                                  <p:childTnLst>
                                    <p:set>
                                      <p:cBhvr>
                                        <p:cTn id="251" dur="1" fill="hold">
                                          <p:stCondLst>
                                            <p:cond delay="0"/>
                                          </p:stCondLst>
                                        </p:cTn>
                                        <p:tgtEl>
                                          <p:spTgt spid="758">
                                            <p:txEl>
                                              <p:pRg st="4" end="4"/>
                                            </p:txEl>
                                          </p:spTgt>
                                        </p:tgtEl>
                                        <p:attrNameLst>
                                          <p:attrName>style.visibility</p:attrName>
                                        </p:attrNameLst>
                                      </p:cBhvr>
                                      <p:to>
                                        <p:strVal val="visible"/>
                                      </p:to>
                                    </p:set>
                                    <p:animEffect transition="in" filter="fade">
                                      <p:cBhvr>
                                        <p:cTn id="252" dur="750"/>
                                        <p:tgtEl>
                                          <p:spTgt spid="758">
                                            <p:txEl>
                                              <p:pRg st="4" end="4"/>
                                            </p:txEl>
                                          </p:spTgt>
                                        </p:tgtEl>
                                      </p:cBhvr>
                                    </p:animEffect>
                                  </p:childTnLst>
                                </p:cTn>
                              </p:par>
                            </p:childTnLst>
                          </p:cTn>
                        </p:par>
                        <p:par>
                          <p:cTn id="253" fill="hold">
                            <p:stCondLst>
                              <p:cond delay="32750"/>
                            </p:stCondLst>
                            <p:childTnLst>
                              <p:par>
                                <p:cTn id="254" presetID="10" presetClass="entr" presetSubtype="0" fill="hold" nodeType="afterEffect">
                                  <p:stCondLst>
                                    <p:cond delay="0"/>
                                  </p:stCondLst>
                                  <p:childTnLst>
                                    <p:set>
                                      <p:cBhvr>
                                        <p:cTn id="255" dur="1" fill="hold">
                                          <p:stCondLst>
                                            <p:cond delay="0"/>
                                          </p:stCondLst>
                                        </p:cTn>
                                        <p:tgtEl>
                                          <p:spTgt spid="758">
                                            <p:txEl>
                                              <p:pRg st="5" end="5"/>
                                            </p:txEl>
                                          </p:spTgt>
                                        </p:tgtEl>
                                        <p:attrNameLst>
                                          <p:attrName>style.visibility</p:attrName>
                                        </p:attrNameLst>
                                      </p:cBhvr>
                                      <p:to>
                                        <p:strVal val="visible"/>
                                      </p:to>
                                    </p:set>
                                    <p:animEffect transition="in" filter="fade">
                                      <p:cBhvr>
                                        <p:cTn id="256" dur="750"/>
                                        <p:tgtEl>
                                          <p:spTgt spid="758">
                                            <p:txEl>
                                              <p:pRg st="5" end="5"/>
                                            </p:txEl>
                                          </p:spTgt>
                                        </p:tgtEl>
                                      </p:cBhvr>
                                    </p:animEffect>
                                  </p:childTnLst>
                                </p:cTn>
                              </p:par>
                            </p:childTnLst>
                          </p:cTn>
                        </p:par>
                        <p:par>
                          <p:cTn id="257" fill="hold">
                            <p:stCondLst>
                              <p:cond delay="33500"/>
                            </p:stCondLst>
                            <p:childTnLst>
                              <p:par>
                                <p:cTn id="258" presetID="10" presetClass="entr" presetSubtype="0" fill="hold" nodeType="afterEffect">
                                  <p:stCondLst>
                                    <p:cond delay="0"/>
                                  </p:stCondLst>
                                  <p:childTnLst>
                                    <p:set>
                                      <p:cBhvr>
                                        <p:cTn id="259" dur="1" fill="hold">
                                          <p:stCondLst>
                                            <p:cond delay="0"/>
                                          </p:stCondLst>
                                        </p:cTn>
                                        <p:tgtEl>
                                          <p:spTgt spid="758">
                                            <p:txEl>
                                              <p:pRg st="6" end="6"/>
                                            </p:txEl>
                                          </p:spTgt>
                                        </p:tgtEl>
                                        <p:attrNameLst>
                                          <p:attrName>style.visibility</p:attrName>
                                        </p:attrNameLst>
                                      </p:cBhvr>
                                      <p:to>
                                        <p:strVal val="visible"/>
                                      </p:to>
                                    </p:set>
                                    <p:animEffect transition="in" filter="fade">
                                      <p:cBhvr>
                                        <p:cTn id="260" dur="750"/>
                                        <p:tgtEl>
                                          <p:spTgt spid="758">
                                            <p:txEl>
                                              <p:pRg st="6" end="6"/>
                                            </p:txEl>
                                          </p:spTgt>
                                        </p:tgtEl>
                                      </p:cBhvr>
                                    </p:animEffect>
                                  </p:childTnLst>
                                </p:cTn>
                              </p:par>
                            </p:childTnLst>
                          </p:cTn>
                        </p:par>
                        <p:par>
                          <p:cTn id="261" fill="hold">
                            <p:stCondLst>
                              <p:cond delay="34250"/>
                            </p:stCondLst>
                            <p:childTnLst>
                              <p:par>
                                <p:cTn id="262" presetID="10" presetClass="entr" presetSubtype="0" fill="hold" nodeType="afterEffect">
                                  <p:stCondLst>
                                    <p:cond delay="0"/>
                                  </p:stCondLst>
                                  <p:childTnLst>
                                    <p:set>
                                      <p:cBhvr>
                                        <p:cTn id="263" dur="1" fill="hold">
                                          <p:stCondLst>
                                            <p:cond delay="0"/>
                                          </p:stCondLst>
                                        </p:cTn>
                                        <p:tgtEl>
                                          <p:spTgt spid="758">
                                            <p:txEl>
                                              <p:pRg st="7" end="7"/>
                                            </p:txEl>
                                          </p:spTgt>
                                        </p:tgtEl>
                                        <p:attrNameLst>
                                          <p:attrName>style.visibility</p:attrName>
                                        </p:attrNameLst>
                                      </p:cBhvr>
                                      <p:to>
                                        <p:strVal val="visible"/>
                                      </p:to>
                                    </p:set>
                                    <p:animEffect transition="in" filter="fade">
                                      <p:cBhvr>
                                        <p:cTn id="264" dur="750"/>
                                        <p:tgtEl>
                                          <p:spTgt spid="758">
                                            <p:txEl>
                                              <p:pRg st="7" end="7"/>
                                            </p:txEl>
                                          </p:spTgt>
                                        </p:tgtEl>
                                      </p:cBhvr>
                                    </p:animEffect>
                                  </p:childTnLst>
                                </p:cTn>
                              </p:par>
                            </p:childTnLst>
                          </p:cTn>
                        </p:par>
                        <p:par>
                          <p:cTn id="265" fill="hold">
                            <p:stCondLst>
                              <p:cond delay="35000"/>
                            </p:stCondLst>
                            <p:childTnLst>
                              <p:par>
                                <p:cTn id="266" presetID="10" presetClass="entr" presetSubtype="0" fill="hold" nodeType="afterEffect">
                                  <p:stCondLst>
                                    <p:cond delay="0"/>
                                  </p:stCondLst>
                                  <p:childTnLst>
                                    <p:set>
                                      <p:cBhvr>
                                        <p:cTn id="267" dur="1" fill="hold">
                                          <p:stCondLst>
                                            <p:cond delay="0"/>
                                          </p:stCondLst>
                                        </p:cTn>
                                        <p:tgtEl>
                                          <p:spTgt spid="758">
                                            <p:txEl>
                                              <p:pRg st="8" end="8"/>
                                            </p:txEl>
                                          </p:spTgt>
                                        </p:tgtEl>
                                        <p:attrNameLst>
                                          <p:attrName>style.visibility</p:attrName>
                                        </p:attrNameLst>
                                      </p:cBhvr>
                                      <p:to>
                                        <p:strVal val="visible"/>
                                      </p:to>
                                    </p:set>
                                    <p:animEffect transition="in" filter="fade">
                                      <p:cBhvr>
                                        <p:cTn id="268" dur="750"/>
                                        <p:tgtEl>
                                          <p:spTgt spid="758">
                                            <p:txEl>
                                              <p:pRg st="8" end="8"/>
                                            </p:txEl>
                                          </p:spTgt>
                                        </p:tgtEl>
                                      </p:cBhvr>
                                    </p:animEffect>
                                  </p:childTnLst>
                                </p:cTn>
                              </p:par>
                            </p:childTnLst>
                          </p:cTn>
                        </p:par>
                        <p:par>
                          <p:cTn id="269" fill="hold">
                            <p:stCondLst>
                              <p:cond delay="35750"/>
                            </p:stCondLst>
                            <p:childTnLst>
                              <p:par>
                                <p:cTn id="270" presetID="10" presetClass="entr" presetSubtype="0" fill="hold" nodeType="afterEffect">
                                  <p:stCondLst>
                                    <p:cond delay="0"/>
                                  </p:stCondLst>
                                  <p:childTnLst>
                                    <p:set>
                                      <p:cBhvr>
                                        <p:cTn id="271" dur="1" fill="hold">
                                          <p:stCondLst>
                                            <p:cond delay="0"/>
                                          </p:stCondLst>
                                        </p:cTn>
                                        <p:tgtEl>
                                          <p:spTgt spid="760"/>
                                        </p:tgtEl>
                                        <p:attrNameLst>
                                          <p:attrName>style.visibility</p:attrName>
                                        </p:attrNameLst>
                                      </p:cBhvr>
                                      <p:to>
                                        <p:strVal val="visible"/>
                                      </p:to>
                                    </p:set>
                                    <p:animEffect transition="in" filter="fade">
                                      <p:cBhvr>
                                        <p:cTn id="272" dur="500"/>
                                        <p:tgtEl>
                                          <p:spTgt spid="760"/>
                                        </p:tgtEl>
                                      </p:cBhvr>
                                    </p:animEffect>
                                  </p:childTnLst>
                                </p:cTn>
                              </p:par>
                              <p:par>
                                <p:cTn id="273" presetID="10" presetClass="entr" presetSubtype="0" fill="hold" nodeType="withEffect">
                                  <p:stCondLst>
                                    <p:cond delay="250"/>
                                  </p:stCondLst>
                                  <p:childTnLst>
                                    <p:set>
                                      <p:cBhvr>
                                        <p:cTn id="274" dur="1" fill="hold">
                                          <p:stCondLst>
                                            <p:cond delay="0"/>
                                          </p:stCondLst>
                                        </p:cTn>
                                        <p:tgtEl>
                                          <p:spTgt spid="763"/>
                                        </p:tgtEl>
                                        <p:attrNameLst>
                                          <p:attrName>style.visibility</p:attrName>
                                        </p:attrNameLst>
                                      </p:cBhvr>
                                      <p:to>
                                        <p:strVal val="visible"/>
                                      </p:to>
                                    </p:set>
                                    <p:animEffect transition="in" filter="fade">
                                      <p:cBhvr>
                                        <p:cTn id="275" dur="500"/>
                                        <p:tgtEl>
                                          <p:spTgt spid="763"/>
                                        </p:tgtEl>
                                      </p:cBhvr>
                                    </p:animEffect>
                                  </p:childTnLst>
                                </p:cTn>
                              </p:par>
                            </p:childTnLst>
                          </p:cTn>
                        </p:par>
                        <p:par>
                          <p:cTn id="276" fill="hold">
                            <p:stCondLst>
                              <p:cond delay="36250"/>
                            </p:stCondLst>
                            <p:childTnLst>
                              <p:par>
                                <p:cTn id="277" presetID="10" presetClass="entr" presetSubtype="0" fill="hold" nodeType="afterEffect">
                                  <p:stCondLst>
                                    <p:cond delay="500"/>
                                  </p:stCondLst>
                                  <p:childTnLst>
                                    <p:set>
                                      <p:cBhvr>
                                        <p:cTn id="278" dur="1" fill="hold">
                                          <p:stCondLst>
                                            <p:cond delay="0"/>
                                          </p:stCondLst>
                                        </p:cTn>
                                        <p:tgtEl>
                                          <p:spTgt spid="761">
                                            <p:txEl>
                                              <p:pRg st="0" end="0"/>
                                            </p:txEl>
                                          </p:spTgt>
                                        </p:tgtEl>
                                        <p:attrNameLst>
                                          <p:attrName>style.visibility</p:attrName>
                                        </p:attrNameLst>
                                      </p:cBhvr>
                                      <p:to>
                                        <p:strVal val="visible"/>
                                      </p:to>
                                    </p:set>
                                    <p:animEffect transition="in" filter="fade">
                                      <p:cBhvr>
                                        <p:cTn id="279" dur="500"/>
                                        <p:tgtEl>
                                          <p:spTgt spid="761">
                                            <p:txEl>
                                              <p:pRg st="0" end="0"/>
                                            </p:txEl>
                                          </p:spTgt>
                                        </p:tgtEl>
                                      </p:cBhvr>
                                    </p:animEffect>
                                  </p:childTnLst>
                                </p:cTn>
                              </p:par>
                            </p:childTnLst>
                          </p:cTn>
                        </p:par>
                        <p:par>
                          <p:cTn id="280" fill="hold">
                            <p:stCondLst>
                              <p:cond delay="36750"/>
                            </p:stCondLst>
                            <p:childTnLst>
                              <p:par>
                                <p:cTn id="281" presetID="10" presetClass="entr" presetSubtype="0" fill="hold" nodeType="afterEffect">
                                  <p:stCondLst>
                                    <p:cond delay="500"/>
                                  </p:stCondLst>
                                  <p:childTnLst>
                                    <p:set>
                                      <p:cBhvr>
                                        <p:cTn id="282" dur="1" fill="hold">
                                          <p:stCondLst>
                                            <p:cond delay="0"/>
                                          </p:stCondLst>
                                        </p:cTn>
                                        <p:tgtEl>
                                          <p:spTgt spid="761">
                                            <p:txEl>
                                              <p:pRg st="1" end="1"/>
                                            </p:txEl>
                                          </p:spTgt>
                                        </p:tgtEl>
                                        <p:attrNameLst>
                                          <p:attrName>style.visibility</p:attrName>
                                        </p:attrNameLst>
                                      </p:cBhvr>
                                      <p:to>
                                        <p:strVal val="visible"/>
                                      </p:to>
                                    </p:set>
                                    <p:animEffect transition="in" filter="fade">
                                      <p:cBhvr>
                                        <p:cTn id="283" dur="500"/>
                                        <p:tgtEl>
                                          <p:spTgt spid="761">
                                            <p:txEl>
                                              <p:pRg st="1" end="1"/>
                                            </p:txEl>
                                          </p:spTgt>
                                        </p:tgtEl>
                                      </p:cBhvr>
                                    </p:animEffect>
                                  </p:childTnLst>
                                </p:cTn>
                              </p:par>
                            </p:childTnLst>
                          </p:cTn>
                        </p:par>
                        <p:par>
                          <p:cTn id="284" fill="hold">
                            <p:stCondLst>
                              <p:cond delay="37250"/>
                            </p:stCondLst>
                            <p:childTnLst>
                              <p:par>
                                <p:cTn id="285" presetID="10" presetClass="entr" presetSubtype="0" fill="hold" nodeType="afterEffect">
                                  <p:stCondLst>
                                    <p:cond delay="500"/>
                                  </p:stCondLst>
                                  <p:childTnLst>
                                    <p:set>
                                      <p:cBhvr>
                                        <p:cTn id="286" dur="1" fill="hold">
                                          <p:stCondLst>
                                            <p:cond delay="0"/>
                                          </p:stCondLst>
                                        </p:cTn>
                                        <p:tgtEl>
                                          <p:spTgt spid="761">
                                            <p:txEl>
                                              <p:pRg st="2" end="2"/>
                                            </p:txEl>
                                          </p:spTgt>
                                        </p:tgtEl>
                                        <p:attrNameLst>
                                          <p:attrName>style.visibility</p:attrName>
                                        </p:attrNameLst>
                                      </p:cBhvr>
                                      <p:to>
                                        <p:strVal val="visible"/>
                                      </p:to>
                                    </p:set>
                                    <p:animEffect transition="in" filter="fade">
                                      <p:cBhvr>
                                        <p:cTn id="287" dur="500"/>
                                        <p:tgtEl>
                                          <p:spTgt spid="761">
                                            <p:txEl>
                                              <p:pRg st="2" end="2"/>
                                            </p:txEl>
                                          </p:spTgt>
                                        </p:tgtEl>
                                      </p:cBhvr>
                                    </p:animEffect>
                                  </p:childTnLst>
                                </p:cTn>
                              </p:par>
                            </p:childTnLst>
                          </p:cTn>
                        </p:par>
                        <p:par>
                          <p:cTn id="288" fill="hold">
                            <p:stCondLst>
                              <p:cond delay="37750"/>
                            </p:stCondLst>
                            <p:childTnLst>
                              <p:par>
                                <p:cTn id="289" presetID="10" presetClass="entr" presetSubtype="0" fill="hold" nodeType="afterEffect">
                                  <p:stCondLst>
                                    <p:cond delay="500"/>
                                  </p:stCondLst>
                                  <p:childTnLst>
                                    <p:set>
                                      <p:cBhvr>
                                        <p:cTn id="290" dur="1" fill="hold">
                                          <p:stCondLst>
                                            <p:cond delay="0"/>
                                          </p:stCondLst>
                                        </p:cTn>
                                        <p:tgtEl>
                                          <p:spTgt spid="761">
                                            <p:txEl>
                                              <p:pRg st="3" end="3"/>
                                            </p:txEl>
                                          </p:spTgt>
                                        </p:tgtEl>
                                        <p:attrNameLst>
                                          <p:attrName>style.visibility</p:attrName>
                                        </p:attrNameLst>
                                      </p:cBhvr>
                                      <p:to>
                                        <p:strVal val="visible"/>
                                      </p:to>
                                    </p:set>
                                    <p:animEffect transition="in" filter="fade">
                                      <p:cBhvr>
                                        <p:cTn id="291" dur="500"/>
                                        <p:tgtEl>
                                          <p:spTgt spid="761">
                                            <p:txEl>
                                              <p:pRg st="3" end="3"/>
                                            </p:txEl>
                                          </p:spTgt>
                                        </p:tgtEl>
                                      </p:cBhvr>
                                    </p:animEffect>
                                  </p:childTnLst>
                                </p:cTn>
                              </p:par>
                            </p:childTnLst>
                          </p:cTn>
                        </p:par>
                        <p:par>
                          <p:cTn id="292" fill="hold">
                            <p:stCondLst>
                              <p:cond delay="38250"/>
                            </p:stCondLst>
                            <p:childTnLst>
                              <p:par>
                                <p:cTn id="293" presetID="10" presetClass="entr" presetSubtype="0" fill="hold" nodeType="afterEffect">
                                  <p:stCondLst>
                                    <p:cond delay="500"/>
                                  </p:stCondLst>
                                  <p:childTnLst>
                                    <p:set>
                                      <p:cBhvr>
                                        <p:cTn id="294" dur="1" fill="hold">
                                          <p:stCondLst>
                                            <p:cond delay="0"/>
                                          </p:stCondLst>
                                        </p:cTn>
                                        <p:tgtEl>
                                          <p:spTgt spid="761">
                                            <p:txEl>
                                              <p:pRg st="4" end="4"/>
                                            </p:txEl>
                                          </p:spTgt>
                                        </p:tgtEl>
                                        <p:attrNameLst>
                                          <p:attrName>style.visibility</p:attrName>
                                        </p:attrNameLst>
                                      </p:cBhvr>
                                      <p:to>
                                        <p:strVal val="visible"/>
                                      </p:to>
                                    </p:set>
                                    <p:animEffect transition="in" filter="fade">
                                      <p:cBhvr>
                                        <p:cTn id="295" dur="500"/>
                                        <p:tgtEl>
                                          <p:spTgt spid="761">
                                            <p:txEl>
                                              <p:pRg st="4" end="4"/>
                                            </p:txEl>
                                          </p:spTgt>
                                        </p:tgtEl>
                                      </p:cBhvr>
                                    </p:animEffect>
                                  </p:childTnLst>
                                </p:cTn>
                              </p:par>
                            </p:childTnLst>
                          </p:cTn>
                        </p:par>
                        <p:par>
                          <p:cTn id="296" fill="hold">
                            <p:stCondLst>
                              <p:cond delay="38750"/>
                            </p:stCondLst>
                            <p:childTnLst>
                              <p:par>
                                <p:cTn id="297" presetID="10" presetClass="entr" presetSubtype="0" fill="hold" nodeType="afterEffect">
                                  <p:stCondLst>
                                    <p:cond delay="500"/>
                                  </p:stCondLst>
                                  <p:childTnLst>
                                    <p:set>
                                      <p:cBhvr>
                                        <p:cTn id="298" dur="1" fill="hold">
                                          <p:stCondLst>
                                            <p:cond delay="0"/>
                                          </p:stCondLst>
                                        </p:cTn>
                                        <p:tgtEl>
                                          <p:spTgt spid="761">
                                            <p:txEl>
                                              <p:pRg st="5" end="5"/>
                                            </p:txEl>
                                          </p:spTgt>
                                        </p:tgtEl>
                                        <p:attrNameLst>
                                          <p:attrName>style.visibility</p:attrName>
                                        </p:attrNameLst>
                                      </p:cBhvr>
                                      <p:to>
                                        <p:strVal val="visible"/>
                                      </p:to>
                                    </p:set>
                                    <p:animEffect transition="in" filter="fade">
                                      <p:cBhvr>
                                        <p:cTn id="299" dur="500"/>
                                        <p:tgtEl>
                                          <p:spTgt spid="761">
                                            <p:txEl>
                                              <p:pRg st="5" end="5"/>
                                            </p:txEl>
                                          </p:spTgt>
                                        </p:tgtEl>
                                      </p:cBhvr>
                                    </p:animEffect>
                                  </p:childTnLst>
                                </p:cTn>
                              </p:par>
                            </p:childTnLst>
                          </p:cTn>
                        </p:par>
                        <p:par>
                          <p:cTn id="300" fill="hold">
                            <p:stCondLst>
                              <p:cond delay="39250"/>
                            </p:stCondLst>
                            <p:childTnLst>
                              <p:par>
                                <p:cTn id="301" presetID="10" presetClass="entr" presetSubtype="0" fill="hold" nodeType="afterEffect">
                                  <p:stCondLst>
                                    <p:cond delay="500"/>
                                  </p:stCondLst>
                                  <p:childTnLst>
                                    <p:set>
                                      <p:cBhvr>
                                        <p:cTn id="302" dur="1" fill="hold">
                                          <p:stCondLst>
                                            <p:cond delay="0"/>
                                          </p:stCondLst>
                                        </p:cTn>
                                        <p:tgtEl>
                                          <p:spTgt spid="761">
                                            <p:txEl>
                                              <p:pRg st="6" end="6"/>
                                            </p:txEl>
                                          </p:spTgt>
                                        </p:tgtEl>
                                        <p:attrNameLst>
                                          <p:attrName>style.visibility</p:attrName>
                                        </p:attrNameLst>
                                      </p:cBhvr>
                                      <p:to>
                                        <p:strVal val="visible"/>
                                      </p:to>
                                    </p:set>
                                    <p:animEffect transition="in" filter="fade">
                                      <p:cBhvr>
                                        <p:cTn id="303" dur="500"/>
                                        <p:tgtEl>
                                          <p:spTgt spid="761">
                                            <p:txEl>
                                              <p:pRg st="6" end="6"/>
                                            </p:txEl>
                                          </p:spTgt>
                                        </p:tgtEl>
                                      </p:cBhvr>
                                    </p:animEffect>
                                  </p:childTnLst>
                                </p:cTn>
                              </p:par>
                            </p:childTnLst>
                          </p:cTn>
                        </p:par>
                        <p:par>
                          <p:cTn id="304" fill="hold">
                            <p:stCondLst>
                              <p:cond delay="39750"/>
                            </p:stCondLst>
                            <p:childTnLst>
                              <p:par>
                                <p:cTn id="305" presetID="10" presetClass="entr" presetSubtype="0" fill="hold" nodeType="afterEffect">
                                  <p:stCondLst>
                                    <p:cond delay="500"/>
                                  </p:stCondLst>
                                  <p:childTnLst>
                                    <p:set>
                                      <p:cBhvr>
                                        <p:cTn id="306" dur="1" fill="hold">
                                          <p:stCondLst>
                                            <p:cond delay="0"/>
                                          </p:stCondLst>
                                        </p:cTn>
                                        <p:tgtEl>
                                          <p:spTgt spid="761">
                                            <p:txEl>
                                              <p:pRg st="7" end="7"/>
                                            </p:txEl>
                                          </p:spTgt>
                                        </p:tgtEl>
                                        <p:attrNameLst>
                                          <p:attrName>style.visibility</p:attrName>
                                        </p:attrNameLst>
                                      </p:cBhvr>
                                      <p:to>
                                        <p:strVal val="visible"/>
                                      </p:to>
                                    </p:set>
                                    <p:animEffect transition="in" filter="fade">
                                      <p:cBhvr>
                                        <p:cTn id="307" dur="500"/>
                                        <p:tgtEl>
                                          <p:spTgt spid="761">
                                            <p:txEl>
                                              <p:pRg st="7" end="7"/>
                                            </p:txEl>
                                          </p:spTgt>
                                        </p:tgtEl>
                                      </p:cBhvr>
                                    </p:animEffect>
                                  </p:childTnLst>
                                </p:cTn>
                              </p:par>
                            </p:childTnLst>
                          </p:cTn>
                        </p:par>
                        <p:par>
                          <p:cTn id="308" fill="hold">
                            <p:stCondLst>
                              <p:cond delay="40250"/>
                            </p:stCondLst>
                            <p:childTnLst>
                              <p:par>
                                <p:cTn id="309" presetID="10" presetClass="entr" presetSubtype="0" fill="hold" nodeType="afterEffect">
                                  <p:stCondLst>
                                    <p:cond delay="500"/>
                                  </p:stCondLst>
                                  <p:childTnLst>
                                    <p:set>
                                      <p:cBhvr>
                                        <p:cTn id="310" dur="1" fill="hold">
                                          <p:stCondLst>
                                            <p:cond delay="0"/>
                                          </p:stCondLst>
                                        </p:cTn>
                                        <p:tgtEl>
                                          <p:spTgt spid="761">
                                            <p:txEl>
                                              <p:pRg st="8" end="8"/>
                                            </p:txEl>
                                          </p:spTgt>
                                        </p:tgtEl>
                                        <p:attrNameLst>
                                          <p:attrName>style.visibility</p:attrName>
                                        </p:attrNameLst>
                                      </p:cBhvr>
                                      <p:to>
                                        <p:strVal val="visible"/>
                                      </p:to>
                                    </p:set>
                                    <p:animEffect transition="in" filter="fade">
                                      <p:cBhvr>
                                        <p:cTn id="311" dur="500"/>
                                        <p:tgtEl>
                                          <p:spTgt spid="761">
                                            <p:txEl>
                                              <p:pRg st="8" end="8"/>
                                            </p:txEl>
                                          </p:spTgt>
                                        </p:tgtEl>
                                      </p:cBhvr>
                                    </p:animEffect>
                                  </p:childTnLst>
                                </p:cTn>
                              </p:par>
                            </p:childTnLst>
                          </p:cTn>
                        </p:par>
                        <p:par>
                          <p:cTn id="312" fill="hold">
                            <p:stCondLst>
                              <p:cond delay="40750"/>
                            </p:stCondLst>
                            <p:childTnLst>
                              <p:par>
                                <p:cTn id="313" presetID="10" presetClass="entr" presetSubtype="0" fill="hold" nodeType="afterEffect">
                                  <p:stCondLst>
                                    <p:cond delay="0"/>
                                  </p:stCondLst>
                                  <p:childTnLst>
                                    <p:set>
                                      <p:cBhvr>
                                        <p:cTn id="314" dur="1" fill="hold">
                                          <p:stCondLst>
                                            <p:cond delay="0"/>
                                          </p:stCondLst>
                                        </p:cTn>
                                        <p:tgtEl>
                                          <p:spTgt spid="762">
                                            <p:txEl>
                                              <p:pRg st="0" end="0"/>
                                            </p:txEl>
                                          </p:spTgt>
                                        </p:tgtEl>
                                        <p:attrNameLst>
                                          <p:attrName>style.visibility</p:attrName>
                                        </p:attrNameLst>
                                      </p:cBhvr>
                                      <p:to>
                                        <p:strVal val="visible"/>
                                      </p:to>
                                    </p:set>
                                    <p:animEffect transition="in" filter="fade">
                                      <p:cBhvr>
                                        <p:cTn id="315" dur="750"/>
                                        <p:tgtEl>
                                          <p:spTgt spid="762">
                                            <p:txEl>
                                              <p:pRg st="0" end="0"/>
                                            </p:txEl>
                                          </p:spTgt>
                                        </p:tgtEl>
                                      </p:cBhvr>
                                    </p:animEffect>
                                  </p:childTnLst>
                                </p:cTn>
                              </p:par>
                            </p:childTnLst>
                          </p:cTn>
                        </p:par>
                        <p:par>
                          <p:cTn id="316" fill="hold">
                            <p:stCondLst>
                              <p:cond delay="41500"/>
                            </p:stCondLst>
                            <p:childTnLst>
                              <p:par>
                                <p:cTn id="317" presetID="10" presetClass="entr" presetSubtype="0" fill="hold" nodeType="afterEffect">
                                  <p:stCondLst>
                                    <p:cond delay="0"/>
                                  </p:stCondLst>
                                  <p:childTnLst>
                                    <p:set>
                                      <p:cBhvr>
                                        <p:cTn id="318" dur="1" fill="hold">
                                          <p:stCondLst>
                                            <p:cond delay="0"/>
                                          </p:stCondLst>
                                        </p:cTn>
                                        <p:tgtEl>
                                          <p:spTgt spid="762">
                                            <p:txEl>
                                              <p:pRg st="1" end="1"/>
                                            </p:txEl>
                                          </p:spTgt>
                                        </p:tgtEl>
                                        <p:attrNameLst>
                                          <p:attrName>style.visibility</p:attrName>
                                        </p:attrNameLst>
                                      </p:cBhvr>
                                      <p:to>
                                        <p:strVal val="visible"/>
                                      </p:to>
                                    </p:set>
                                    <p:animEffect transition="in" filter="fade">
                                      <p:cBhvr>
                                        <p:cTn id="319" dur="750"/>
                                        <p:tgtEl>
                                          <p:spTgt spid="762">
                                            <p:txEl>
                                              <p:pRg st="1" end="1"/>
                                            </p:txEl>
                                          </p:spTgt>
                                        </p:tgtEl>
                                      </p:cBhvr>
                                    </p:animEffect>
                                  </p:childTnLst>
                                </p:cTn>
                              </p:par>
                            </p:childTnLst>
                          </p:cTn>
                        </p:par>
                        <p:par>
                          <p:cTn id="320" fill="hold">
                            <p:stCondLst>
                              <p:cond delay="42250"/>
                            </p:stCondLst>
                            <p:childTnLst>
                              <p:par>
                                <p:cTn id="321" presetID="10" presetClass="entr" presetSubtype="0" fill="hold" nodeType="afterEffect">
                                  <p:stCondLst>
                                    <p:cond delay="0"/>
                                  </p:stCondLst>
                                  <p:childTnLst>
                                    <p:set>
                                      <p:cBhvr>
                                        <p:cTn id="322" dur="1" fill="hold">
                                          <p:stCondLst>
                                            <p:cond delay="0"/>
                                          </p:stCondLst>
                                        </p:cTn>
                                        <p:tgtEl>
                                          <p:spTgt spid="762">
                                            <p:txEl>
                                              <p:pRg st="2" end="2"/>
                                            </p:txEl>
                                          </p:spTgt>
                                        </p:tgtEl>
                                        <p:attrNameLst>
                                          <p:attrName>style.visibility</p:attrName>
                                        </p:attrNameLst>
                                      </p:cBhvr>
                                      <p:to>
                                        <p:strVal val="visible"/>
                                      </p:to>
                                    </p:set>
                                    <p:animEffect transition="in" filter="fade">
                                      <p:cBhvr>
                                        <p:cTn id="323" dur="750"/>
                                        <p:tgtEl>
                                          <p:spTgt spid="762">
                                            <p:txEl>
                                              <p:pRg st="2" end="2"/>
                                            </p:txEl>
                                          </p:spTgt>
                                        </p:tgtEl>
                                      </p:cBhvr>
                                    </p:animEffect>
                                  </p:childTnLst>
                                </p:cTn>
                              </p:par>
                            </p:childTnLst>
                          </p:cTn>
                        </p:par>
                        <p:par>
                          <p:cTn id="324" fill="hold">
                            <p:stCondLst>
                              <p:cond delay="43000"/>
                            </p:stCondLst>
                            <p:childTnLst>
                              <p:par>
                                <p:cTn id="325" presetID="10" presetClass="entr" presetSubtype="0" fill="hold" nodeType="afterEffect">
                                  <p:stCondLst>
                                    <p:cond delay="0"/>
                                  </p:stCondLst>
                                  <p:childTnLst>
                                    <p:set>
                                      <p:cBhvr>
                                        <p:cTn id="326" dur="1" fill="hold">
                                          <p:stCondLst>
                                            <p:cond delay="0"/>
                                          </p:stCondLst>
                                        </p:cTn>
                                        <p:tgtEl>
                                          <p:spTgt spid="762">
                                            <p:txEl>
                                              <p:pRg st="3" end="3"/>
                                            </p:txEl>
                                          </p:spTgt>
                                        </p:tgtEl>
                                        <p:attrNameLst>
                                          <p:attrName>style.visibility</p:attrName>
                                        </p:attrNameLst>
                                      </p:cBhvr>
                                      <p:to>
                                        <p:strVal val="visible"/>
                                      </p:to>
                                    </p:set>
                                    <p:animEffect transition="in" filter="fade">
                                      <p:cBhvr>
                                        <p:cTn id="327" dur="750"/>
                                        <p:tgtEl>
                                          <p:spTgt spid="762">
                                            <p:txEl>
                                              <p:pRg st="3" end="3"/>
                                            </p:txEl>
                                          </p:spTgt>
                                        </p:tgtEl>
                                      </p:cBhvr>
                                    </p:animEffect>
                                  </p:childTnLst>
                                </p:cTn>
                              </p:par>
                            </p:childTnLst>
                          </p:cTn>
                        </p:par>
                        <p:par>
                          <p:cTn id="328" fill="hold">
                            <p:stCondLst>
                              <p:cond delay="43750"/>
                            </p:stCondLst>
                            <p:childTnLst>
                              <p:par>
                                <p:cTn id="329" presetID="10" presetClass="entr" presetSubtype="0" fill="hold" nodeType="afterEffect">
                                  <p:stCondLst>
                                    <p:cond delay="0"/>
                                  </p:stCondLst>
                                  <p:childTnLst>
                                    <p:set>
                                      <p:cBhvr>
                                        <p:cTn id="330" dur="1" fill="hold">
                                          <p:stCondLst>
                                            <p:cond delay="0"/>
                                          </p:stCondLst>
                                        </p:cTn>
                                        <p:tgtEl>
                                          <p:spTgt spid="762">
                                            <p:txEl>
                                              <p:pRg st="4" end="4"/>
                                            </p:txEl>
                                          </p:spTgt>
                                        </p:tgtEl>
                                        <p:attrNameLst>
                                          <p:attrName>style.visibility</p:attrName>
                                        </p:attrNameLst>
                                      </p:cBhvr>
                                      <p:to>
                                        <p:strVal val="visible"/>
                                      </p:to>
                                    </p:set>
                                    <p:animEffect transition="in" filter="fade">
                                      <p:cBhvr>
                                        <p:cTn id="331" dur="750"/>
                                        <p:tgtEl>
                                          <p:spTgt spid="762">
                                            <p:txEl>
                                              <p:pRg st="4" end="4"/>
                                            </p:txEl>
                                          </p:spTgt>
                                        </p:tgtEl>
                                      </p:cBhvr>
                                    </p:animEffect>
                                  </p:childTnLst>
                                </p:cTn>
                              </p:par>
                            </p:childTnLst>
                          </p:cTn>
                        </p:par>
                        <p:par>
                          <p:cTn id="332" fill="hold">
                            <p:stCondLst>
                              <p:cond delay="44500"/>
                            </p:stCondLst>
                            <p:childTnLst>
                              <p:par>
                                <p:cTn id="333" presetID="10" presetClass="entr" presetSubtype="0" fill="hold" nodeType="afterEffect">
                                  <p:stCondLst>
                                    <p:cond delay="0"/>
                                  </p:stCondLst>
                                  <p:childTnLst>
                                    <p:set>
                                      <p:cBhvr>
                                        <p:cTn id="334" dur="1" fill="hold">
                                          <p:stCondLst>
                                            <p:cond delay="0"/>
                                          </p:stCondLst>
                                        </p:cTn>
                                        <p:tgtEl>
                                          <p:spTgt spid="762">
                                            <p:txEl>
                                              <p:pRg st="5" end="5"/>
                                            </p:txEl>
                                          </p:spTgt>
                                        </p:tgtEl>
                                        <p:attrNameLst>
                                          <p:attrName>style.visibility</p:attrName>
                                        </p:attrNameLst>
                                      </p:cBhvr>
                                      <p:to>
                                        <p:strVal val="visible"/>
                                      </p:to>
                                    </p:set>
                                    <p:animEffect transition="in" filter="fade">
                                      <p:cBhvr>
                                        <p:cTn id="335" dur="750"/>
                                        <p:tgtEl>
                                          <p:spTgt spid="762">
                                            <p:txEl>
                                              <p:pRg st="5" end="5"/>
                                            </p:txEl>
                                          </p:spTgt>
                                        </p:tgtEl>
                                      </p:cBhvr>
                                    </p:animEffect>
                                  </p:childTnLst>
                                </p:cTn>
                              </p:par>
                            </p:childTnLst>
                          </p:cTn>
                        </p:par>
                        <p:par>
                          <p:cTn id="336" fill="hold">
                            <p:stCondLst>
                              <p:cond delay="45250"/>
                            </p:stCondLst>
                            <p:childTnLst>
                              <p:par>
                                <p:cTn id="337" presetID="10" presetClass="entr" presetSubtype="0" fill="hold" nodeType="afterEffect">
                                  <p:stCondLst>
                                    <p:cond delay="0"/>
                                  </p:stCondLst>
                                  <p:childTnLst>
                                    <p:set>
                                      <p:cBhvr>
                                        <p:cTn id="338" dur="1" fill="hold">
                                          <p:stCondLst>
                                            <p:cond delay="0"/>
                                          </p:stCondLst>
                                        </p:cTn>
                                        <p:tgtEl>
                                          <p:spTgt spid="762">
                                            <p:txEl>
                                              <p:pRg st="6" end="6"/>
                                            </p:txEl>
                                          </p:spTgt>
                                        </p:tgtEl>
                                        <p:attrNameLst>
                                          <p:attrName>style.visibility</p:attrName>
                                        </p:attrNameLst>
                                      </p:cBhvr>
                                      <p:to>
                                        <p:strVal val="visible"/>
                                      </p:to>
                                    </p:set>
                                    <p:animEffect transition="in" filter="fade">
                                      <p:cBhvr>
                                        <p:cTn id="339" dur="750"/>
                                        <p:tgtEl>
                                          <p:spTgt spid="762">
                                            <p:txEl>
                                              <p:pRg st="6" end="6"/>
                                            </p:txEl>
                                          </p:spTgt>
                                        </p:tgtEl>
                                      </p:cBhvr>
                                    </p:animEffect>
                                  </p:childTnLst>
                                </p:cTn>
                              </p:par>
                            </p:childTnLst>
                          </p:cTn>
                        </p:par>
                        <p:par>
                          <p:cTn id="340" fill="hold">
                            <p:stCondLst>
                              <p:cond delay="46000"/>
                            </p:stCondLst>
                            <p:childTnLst>
                              <p:par>
                                <p:cTn id="341" presetID="10" presetClass="entr" presetSubtype="0" fill="hold" nodeType="afterEffect">
                                  <p:stCondLst>
                                    <p:cond delay="0"/>
                                  </p:stCondLst>
                                  <p:childTnLst>
                                    <p:set>
                                      <p:cBhvr>
                                        <p:cTn id="342" dur="1" fill="hold">
                                          <p:stCondLst>
                                            <p:cond delay="0"/>
                                          </p:stCondLst>
                                        </p:cTn>
                                        <p:tgtEl>
                                          <p:spTgt spid="762">
                                            <p:txEl>
                                              <p:pRg st="7" end="7"/>
                                            </p:txEl>
                                          </p:spTgt>
                                        </p:tgtEl>
                                        <p:attrNameLst>
                                          <p:attrName>style.visibility</p:attrName>
                                        </p:attrNameLst>
                                      </p:cBhvr>
                                      <p:to>
                                        <p:strVal val="visible"/>
                                      </p:to>
                                    </p:set>
                                    <p:animEffect transition="in" filter="fade">
                                      <p:cBhvr>
                                        <p:cTn id="343" dur="750"/>
                                        <p:tgtEl>
                                          <p:spTgt spid="762">
                                            <p:txEl>
                                              <p:pRg st="7" end="7"/>
                                            </p:txEl>
                                          </p:spTgt>
                                        </p:tgtEl>
                                      </p:cBhvr>
                                    </p:animEffect>
                                  </p:childTnLst>
                                </p:cTn>
                              </p:par>
                            </p:childTnLst>
                          </p:cTn>
                        </p:par>
                        <p:par>
                          <p:cTn id="344" fill="hold">
                            <p:stCondLst>
                              <p:cond delay="46750"/>
                            </p:stCondLst>
                            <p:childTnLst>
                              <p:par>
                                <p:cTn id="345" presetID="10" presetClass="entr" presetSubtype="0" fill="hold" nodeType="afterEffect">
                                  <p:stCondLst>
                                    <p:cond delay="0"/>
                                  </p:stCondLst>
                                  <p:childTnLst>
                                    <p:set>
                                      <p:cBhvr>
                                        <p:cTn id="346" dur="1" fill="hold">
                                          <p:stCondLst>
                                            <p:cond delay="0"/>
                                          </p:stCondLst>
                                        </p:cTn>
                                        <p:tgtEl>
                                          <p:spTgt spid="762">
                                            <p:txEl>
                                              <p:pRg st="8" end="8"/>
                                            </p:txEl>
                                          </p:spTgt>
                                        </p:tgtEl>
                                        <p:attrNameLst>
                                          <p:attrName>style.visibility</p:attrName>
                                        </p:attrNameLst>
                                      </p:cBhvr>
                                      <p:to>
                                        <p:strVal val="visible"/>
                                      </p:to>
                                    </p:set>
                                    <p:animEffect transition="in" filter="fade">
                                      <p:cBhvr>
                                        <p:cTn id="347" dur="750"/>
                                        <p:tgtEl>
                                          <p:spTgt spid="7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64"/>
        <p:cNvGrpSpPr/>
        <p:nvPr/>
      </p:nvGrpSpPr>
      <p:grpSpPr>
        <a:xfrm>
          <a:off x="0" y="0"/>
          <a:ext cx="0" cy="0"/>
          <a:chOff x="0" y="0"/>
          <a:chExt cx="0" cy="0"/>
        </a:xfrm>
      </p:grpSpPr>
      <p:sp>
        <p:nvSpPr>
          <p:cNvPr id="765" name="Google Shape;765;p125"/>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6" name="Google Shape;766;p125"/>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7" name="Google Shape;767;p125"/>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768" name="Google Shape;768;p125"/>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9" name="Google Shape;769;p125"/>
          <p:cNvSpPr/>
          <p:nvPr/>
        </p:nvSpPr>
        <p:spPr>
          <a:xfrm>
            <a:off x="1237457" y="3185695"/>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70" name="Google Shape;770;p125"/>
          <p:cNvSpPr txBox="1"/>
          <p:nvPr/>
        </p:nvSpPr>
        <p:spPr>
          <a:xfrm>
            <a:off x="1611999" y="3354412"/>
            <a:ext cx="511679"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5400">
                <a:solidFill>
                  <a:schemeClr val="dk1"/>
                </a:solidFill>
                <a:latin typeface="Arial"/>
                <a:ea typeface="Arial"/>
                <a:cs typeface="Arial"/>
                <a:sym typeface="Arial"/>
              </a:rPr>
              <a:t>1</a:t>
            </a:r>
            <a:endParaRPr sz="5400">
              <a:solidFill>
                <a:schemeClr val="dk1"/>
              </a:solidFill>
              <a:latin typeface="Arial"/>
              <a:ea typeface="Arial"/>
              <a:cs typeface="Arial"/>
              <a:sym typeface="Arial"/>
            </a:endParaRPr>
          </a:p>
        </p:txBody>
      </p:sp>
      <p:sp>
        <p:nvSpPr>
          <p:cNvPr id="771" name="Google Shape;771;p125"/>
          <p:cNvSpPr txBox="1">
            <a:spLocks noGrp="1"/>
          </p:cNvSpPr>
          <p:nvPr>
            <p:ph type="body" idx="2"/>
          </p:nvPr>
        </p:nvSpPr>
        <p:spPr>
          <a:xfrm>
            <a:off x="2609061" y="2977870"/>
            <a:ext cx="6164236" cy="964895"/>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2" name="Google Shape;772;p125"/>
          <p:cNvSpPr txBox="1">
            <a:spLocks noGrp="1"/>
          </p:cNvSpPr>
          <p:nvPr>
            <p:ph type="body" idx="3"/>
          </p:nvPr>
        </p:nvSpPr>
        <p:spPr>
          <a:xfrm>
            <a:off x="2607563" y="3805329"/>
            <a:ext cx="6160867" cy="108533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3" name="Google Shape;773;p125"/>
          <p:cNvSpPr/>
          <p:nvPr/>
        </p:nvSpPr>
        <p:spPr>
          <a:xfrm>
            <a:off x="1237457" y="5291586"/>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74" name="Google Shape;774;p125"/>
          <p:cNvSpPr txBox="1"/>
          <p:nvPr/>
        </p:nvSpPr>
        <p:spPr>
          <a:xfrm>
            <a:off x="1611999" y="5460303"/>
            <a:ext cx="511679"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5400">
                <a:solidFill>
                  <a:schemeClr val="dk1"/>
                </a:solidFill>
                <a:latin typeface="Arial"/>
                <a:ea typeface="Arial"/>
                <a:cs typeface="Arial"/>
                <a:sym typeface="Arial"/>
              </a:rPr>
              <a:t>2</a:t>
            </a:r>
            <a:endParaRPr sz="5400">
              <a:solidFill>
                <a:schemeClr val="dk1"/>
              </a:solidFill>
              <a:latin typeface="Arial"/>
              <a:ea typeface="Arial"/>
              <a:cs typeface="Arial"/>
              <a:sym typeface="Arial"/>
            </a:endParaRPr>
          </a:p>
        </p:txBody>
      </p:sp>
      <p:sp>
        <p:nvSpPr>
          <p:cNvPr id="775" name="Google Shape;775;p125"/>
          <p:cNvSpPr txBox="1">
            <a:spLocks noGrp="1"/>
          </p:cNvSpPr>
          <p:nvPr>
            <p:ph type="body" idx="4"/>
          </p:nvPr>
        </p:nvSpPr>
        <p:spPr>
          <a:xfrm>
            <a:off x="2609061" y="5083761"/>
            <a:ext cx="6164236" cy="964895"/>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6" name="Google Shape;776;p125"/>
          <p:cNvSpPr txBox="1">
            <a:spLocks noGrp="1"/>
          </p:cNvSpPr>
          <p:nvPr>
            <p:ph type="body" idx="5"/>
          </p:nvPr>
        </p:nvSpPr>
        <p:spPr>
          <a:xfrm>
            <a:off x="2607563" y="5911220"/>
            <a:ext cx="6160867" cy="108533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7" name="Google Shape;777;p125"/>
          <p:cNvSpPr/>
          <p:nvPr/>
        </p:nvSpPr>
        <p:spPr>
          <a:xfrm>
            <a:off x="1237457" y="7411336"/>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78" name="Google Shape;778;p125"/>
          <p:cNvSpPr txBox="1"/>
          <p:nvPr/>
        </p:nvSpPr>
        <p:spPr>
          <a:xfrm>
            <a:off x="1611998" y="7580053"/>
            <a:ext cx="511679"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5400">
                <a:solidFill>
                  <a:schemeClr val="dk1"/>
                </a:solidFill>
                <a:latin typeface="Arial"/>
                <a:ea typeface="Arial"/>
                <a:cs typeface="Arial"/>
                <a:sym typeface="Arial"/>
              </a:rPr>
              <a:t>3</a:t>
            </a:r>
            <a:endParaRPr sz="5400">
              <a:solidFill>
                <a:schemeClr val="dk1"/>
              </a:solidFill>
              <a:latin typeface="Arial"/>
              <a:ea typeface="Arial"/>
              <a:cs typeface="Arial"/>
              <a:sym typeface="Arial"/>
            </a:endParaRPr>
          </a:p>
        </p:txBody>
      </p:sp>
      <p:sp>
        <p:nvSpPr>
          <p:cNvPr id="779" name="Google Shape;779;p125"/>
          <p:cNvSpPr txBox="1">
            <a:spLocks noGrp="1"/>
          </p:cNvSpPr>
          <p:nvPr>
            <p:ph type="body" idx="6"/>
          </p:nvPr>
        </p:nvSpPr>
        <p:spPr>
          <a:xfrm>
            <a:off x="2609061" y="7203511"/>
            <a:ext cx="6164236" cy="964895"/>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0" name="Google Shape;780;p125"/>
          <p:cNvSpPr txBox="1">
            <a:spLocks noGrp="1"/>
          </p:cNvSpPr>
          <p:nvPr>
            <p:ph type="body" idx="7"/>
          </p:nvPr>
        </p:nvSpPr>
        <p:spPr>
          <a:xfrm>
            <a:off x="2607563" y="8030970"/>
            <a:ext cx="6160867" cy="108533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1" name="Google Shape;781;p125"/>
          <p:cNvSpPr/>
          <p:nvPr/>
        </p:nvSpPr>
        <p:spPr>
          <a:xfrm>
            <a:off x="9536329" y="3185695"/>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82" name="Google Shape;782;p125"/>
          <p:cNvSpPr txBox="1"/>
          <p:nvPr/>
        </p:nvSpPr>
        <p:spPr>
          <a:xfrm>
            <a:off x="9910871" y="3354412"/>
            <a:ext cx="511679"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5400">
                <a:solidFill>
                  <a:schemeClr val="dk1"/>
                </a:solidFill>
                <a:latin typeface="Arial"/>
                <a:ea typeface="Arial"/>
                <a:cs typeface="Arial"/>
                <a:sym typeface="Arial"/>
              </a:rPr>
              <a:t>4</a:t>
            </a:r>
            <a:endParaRPr sz="5400">
              <a:solidFill>
                <a:schemeClr val="dk1"/>
              </a:solidFill>
              <a:latin typeface="Arial"/>
              <a:ea typeface="Arial"/>
              <a:cs typeface="Arial"/>
              <a:sym typeface="Arial"/>
            </a:endParaRPr>
          </a:p>
        </p:txBody>
      </p:sp>
      <p:sp>
        <p:nvSpPr>
          <p:cNvPr id="783" name="Google Shape;783;p125"/>
          <p:cNvSpPr txBox="1">
            <a:spLocks noGrp="1"/>
          </p:cNvSpPr>
          <p:nvPr>
            <p:ph type="body" idx="8"/>
          </p:nvPr>
        </p:nvSpPr>
        <p:spPr>
          <a:xfrm>
            <a:off x="10907933" y="2977870"/>
            <a:ext cx="6164236" cy="964895"/>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4" name="Google Shape;784;p125"/>
          <p:cNvSpPr txBox="1">
            <a:spLocks noGrp="1"/>
          </p:cNvSpPr>
          <p:nvPr>
            <p:ph type="body" idx="9"/>
          </p:nvPr>
        </p:nvSpPr>
        <p:spPr>
          <a:xfrm>
            <a:off x="10906435" y="3805329"/>
            <a:ext cx="6160867" cy="108533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5" name="Google Shape;785;p125"/>
          <p:cNvSpPr/>
          <p:nvPr/>
        </p:nvSpPr>
        <p:spPr>
          <a:xfrm>
            <a:off x="9536329" y="5291586"/>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86" name="Google Shape;786;p125"/>
          <p:cNvSpPr txBox="1"/>
          <p:nvPr/>
        </p:nvSpPr>
        <p:spPr>
          <a:xfrm>
            <a:off x="9910871" y="5460303"/>
            <a:ext cx="511679"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5400">
                <a:solidFill>
                  <a:schemeClr val="dk1"/>
                </a:solidFill>
                <a:latin typeface="Arial"/>
                <a:ea typeface="Arial"/>
                <a:cs typeface="Arial"/>
                <a:sym typeface="Arial"/>
              </a:rPr>
              <a:t>5</a:t>
            </a:r>
            <a:endParaRPr sz="5400">
              <a:solidFill>
                <a:schemeClr val="dk1"/>
              </a:solidFill>
              <a:latin typeface="Arial"/>
              <a:ea typeface="Arial"/>
              <a:cs typeface="Arial"/>
              <a:sym typeface="Arial"/>
            </a:endParaRPr>
          </a:p>
        </p:txBody>
      </p:sp>
      <p:sp>
        <p:nvSpPr>
          <p:cNvPr id="787" name="Google Shape;787;p125"/>
          <p:cNvSpPr txBox="1">
            <a:spLocks noGrp="1"/>
          </p:cNvSpPr>
          <p:nvPr>
            <p:ph type="body" idx="13"/>
          </p:nvPr>
        </p:nvSpPr>
        <p:spPr>
          <a:xfrm>
            <a:off x="10907933" y="5083761"/>
            <a:ext cx="6164236" cy="964895"/>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8" name="Google Shape;788;p125"/>
          <p:cNvSpPr txBox="1">
            <a:spLocks noGrp="1"/>
          </p:cNvSpPr>
          <p:nvPr>
            <p:ph type="body" idx="14"/>
          </p:nvPr>
        </p:nvSpPr>
        <p:spPr>
          <a:xfrm>
            <a:off x="10906435" y="5911220"/>
            <a:ext cx="6160867" cy="108533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9" name="Google Shape;789;p125"/>
          <p:cNvSpPr/>
          <p:nvPr/>
        </p:nvSpPr>
        <p:spPr>
          <a:xfrm>
            <a:off x="9536329" y="7411336"/>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90" name="Google Shape;790;p125"/>
          <p:cNvSpPr txBox="1"/>
          <p:nvPr/>
        </p:nvSpPr>
        <p:spPr>
          <a:xfrm>
            <a:off x="9910870" y="7580053"/>
            <a:ext cx="511679"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5400">
                <a:solidFill>
                  <a:schemeClr val="dk1"/>
                </a:solidFill>
                <a:latin typeface="Arial"/>
                <a:ea typeface="Arial"/>
                <a:cs typeface="Arial"/>
                <a:sym typeface="Arial"/>
              </a:rPr>
              <a:t>6</a:t>
            </a:r>
            <a:endParaRPr sz="5400">
              <a:solidFill>
                <a:schemeClr val="dk1"/>
              </a:solidFill>
              <a:latin typeface="Arial"/>
              <a:ea typeface="Arial"/>
              <a:cs typeface="Arial"/>
              <a:sym typeface="Arial"/>
            </a:endParaRPr>
          </a:p>
        </p:txBody>
      </p:sp>
      <p:sp>
        <p:nvSpPr>
          <p:cNvPr id="791" name="Google Shape;791;p125"/>
          <p:cNvSpPr txBox="1">
            <a:spLocks noGrp="1"/>
          </p:cNvSpPr>
          <p:nvPr>
            <p:ph type="body" idx="15"/>
          </p:nvPr>
        </p:nvSpPr>
        <p:spPr>
          <a:xfrm>
            <a:off x="10907933" y="7203511"/>
            <a:ext cx="6164236" cy="964895"/>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2" name="Google Shape;792;p125"/>
          <p:cNvSpPr txBox="1">
            <a:spLocks noGrp="1"/>
          </p:cNvSpPr>
          <p:nvPr>
            <p:ph type="body" idx="16"/>
          </p:nvPr>
        </p:nvSpPr>
        <p:spPr>
          <a:xfrm>
            <a:off x="10906435" y="8030970"/>
            <a:ext cx="6160867" cy="108533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8">
                                            <p:txEl>
                                              <p:pRg st="0" end="0"/>
                                            </p:txEl>
                                          </p:spTgt>
                                        </p:tgtEl>
                                        <p:attrNameLst>
                                          <p:attrName>style.visibility</p:attrName>
                                        </p:attrNameLst>
                                      </p:cBhvr>
                                      <p:to>
                                        <p:strVal val="visible"/>
                                      </p:to>
                                    </p:set>
                                    <p:animEffect transition="in" filter="fade">
                                      <p:cBhvr>
                                        <p:cTn id="7" dur="500"/>
                                        <p:tgtEl>
                                          <p:spTgt spid="76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8">
                                            <p:txEl>
                                              <p:pRg st="1" end="1"/>
                                            </p:txEl>
                                          </p:spTgt>
                                        </p:tgtEl>
                                        <p:attrNameLst>
                                          <p:attrName>style.visibility</p:attrName>
                                        </p:attrNameLst>
                                      </p:cBhvr>
                                      <p:to>
                                        <p:strVal val="visible"/>
                                      </p:to>
                                    </p:set>
                                    <p:animEffect transition="in" filter="fade">
                                      <p:cBhvr>
                                        <p:cTn id="10" dur="500"/>
                                        <p:tgtEl>
                                          <p:spTgt spid="76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68">
                                            <p:txEl>
                                              <p:pRg st="2" end="2"/>
                                            </p:txEl>
                                          </p:spTgt>
                                        </p:tgtEl>
                                        <p:attrNameLst>
                                          <p:attrName>style.visibility</p:attrName>
                                        </p:attrNameLst>
                                      </p:cBhvr>
                                      <p:to>
                                        <p:strVal val="visible"/>
                                      </p:to>
                                    </p:set>
                                    <p:animEffect transition="in" filter="fade">
                                      <p:cBhvr>
                                        <p:cTn id="13" dur="500"/>
                                        <p:tgtEl>
                                          <p:spTgt spid="76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68">
                                            <p:txEl>
                                              <p:pRg st="3" end="3"/>
                                            </p:txEl>
                                          </p:spTgt>
                                        </p:tgtEl>
                                        <p:attrNameLst>
                                          <p:attrName>style.visibility</p:attrName>
                                        </p:attrNameLst>
                                      </p:cBhvr>
                                      <p:to>
                                        <p:strVal val="visible"/>
                                      </p:to>
                                    </p:set>
                                    <p:animEffect transition="in" filter="fade">
                                      <p:cBhvr>
                                        <p:cTn id="16" dur="500"/>
                                        <p:tgtEl>
                                          <p:spTgt spid="76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68">
                                            <p:txEl>
                                              <p:pRg st="4" end="4"/>
                                            </p:txEl>
                                          </p:spTgt>
                                        </p:tgtEl>
                                        <p:attrNameLst>
                                          <p:attrName>style.visibility</p:attrName>
                                        </p:attrNameLst>
                                      </p:cBhvr>
                                      <p:to>
                                        <p:strVal val="visible"/>
                                      </p:to>
                                    </p:set>
                                    <p:animEffect transition="in" filter="fade">
                                      <p:cBhvr>
                                        <p:cTn id="19" dur="500"/>
                                        <p:tgtEl>
                                          <p:spTgt spid="76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68">
                                            <p:txEl>
                                              <p:pRg st="5" end="5"/>
                                            </p:txEl>
                                          </p:spTgt>
                                        </p:tgtEl>
                                        <p:attrNameLst>
                                          <p:attrName>style.visibility</p:attrName>
                                        </p:attrNameLst>
                                      </p:cBhvr>
                                      <p:to>
                                        <p:strVal val="visible"/>
                                      </p:to>
                                    </p:set>
                                    <p:animEffect transition="in" filter="fade">
                                      <p:cBhvr>
                                        <p:cTn id="22" dur="500"/>
                                        <p:tgtEl>
                                          <p:spTgt spid="76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68">
                                            <p:txEl>
                                              <p:pRg st="6" end="6"/>
                                            </p:txEl>
                                          </p:spTgt>
                                        </p:tgtEl>
                                        <p:attrNameLst>
                                          <p:attrName>style.visibility</p:attrName>
                                        </p:attrNameLst>
                                      </p:cBhvr>
                                      <p:to>
                                        <p:strVal val="visible"/>
                                      </p:to>
                                    </p:set>
                                    <p:animEffect transition="in" filter="fade">
                                      <p:cBhvr>
                                        <p:cTn id="25" dur="500"/>
                                        <p:tgtEl>
                                          <p:spTgt spid="76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68">
                                            <p:txEl>
                                              <p:pRg st="7" end="7"/>
                                            </p:txEl>
                                          </p:spTgt>
                                        </p:tgtEl>
                                        <p:attrNameLst>
                                          <p:attrName>style.visibility</p:attrName>
                                        </p:attrNameLst>
                                      </p:cBhvr>
                                      <p:to>
                                        <p:strVal val="visible"/>
                                      </p:to>
                                    </p:set>
                                    <p:animEffect transition="in" filter="fade">
                                      <p:cBhvr>
                                        <p:cTn id="28" dur="500"/>
                                        <p:tgtEl>
                                          <p:spTgt spid="76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68">
                                            <p:txEl>
                                              <p:pRg st="8" end="8"/>
                                            </p:txEl>
                                          </p:spTgt>
                                        </p:tgtEl>
                                        <p:attrNameLst>
                                          <p:attrName>style.visibility</p:attrName>
                                        </p:attrNameLst>
                                      </p:cBhvr>
                                      <p:to>
                                        <p:strVal val="visible"/>
                                      </p:to>
                                    </p:set>
                                    <p:animEffect transition="in" filter="fade">
                                      <p:cBhvr>
                                        <p:cTn id="31" dur="500"/>
                                        <p:tgtEl>
                                          <p:spTgt spid="768">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69"/>
                                        </p:tgtEl>
                                        <p:attrNameLst>
                                          <p:attrName>style.visibility</p:attrName>
                                        </p:attrNameLst>
                                      </p:cBhvr>
                                      <p:to>
                                        <p:strVal val="visible"/>
                                      </p:to>
                                    </p:set>
                                    <p:animEffect transition="in" filter="fade">
                                      <p:cBhvr>
                                        <p:cTn id="35" dur="500"/>
                                        <p:tgtEl>
                                          <p:spTgt spid="769"/>
                                        </p:tgtEl>
                                      </p:cBhvr>
                                    </p:animEffect>
                                  </p:childTnLst>
                                </p:cTn>
                              </p:par>
                              <p:par>
                                <p:cTn id="36" presetID="10" presetClass="entr" presetSubtype="0" fill="hold" nodeType="withEffect">
                                  <p:stCondLst>
                                    <p:cond delay="0"/>
                                  </p:stCondLst>
                                  <p:childTnLst>
                                    <p:set>
                                      <p:cBhvr>
                                        <p:cTn id="37" dur="1" fill="hold">
                                          <p:stCondLst>
                                            <p:cond delay="0"/>
                                          </p:stCondLst>
                                        </p:cTn>
                                        <p:tgtEl>
                                          <p:spTgt spid="770"/>
                                        </p:tgtEl>
                                        <p:attrNameLst>
                                          <p:attrName>style.visibility</p:attrName>
                                        </p:attrNameLst>
                                      </p:cBhvr>
                                      <p:to>
                                        <p:strVal val="visible"/>
                                      </p:to>
                                    </p:set>
                                    <p:animEffect transition="in" filter="fade">
                                      <p:cBhvr>
                                        <p:cTn id="38" dur="500"/>
                                        <p:tgtEl>
                                          <p:spTgt spid="770"/>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771">
                                            <p:txEl>
                                              <p:pRg st="0" end="0"/>
                                            </p:txEl>
                                          </p:spTgt>
                                        </p:tgtEl>
                                        <p:attrNameLst>
                                          <p:attrName>style.visibility</p:attrName>
                                        </p:attrNameLst>
                                      </p:cBhvr>
                                      <p:to>
                                        <p:strVal val="visible"/>
                                      </p:to>
                                    </p:set>
                                    <p:animEffect transition="in" filter="fade">
                                      <p:cBhvr>
                                        <p:cTn id="42" dur="500"/>
                                        <p:tgtEl>
                                          <p:spTgt spid="771">
                                            <p:txEl>
                                              <p:pRg st="0" end="0"/>
                                            </p:txEl>
                                          </p:spTgt>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771">
                                            <p:txEl>
                                              <p:pRg st="1" end="1"/>
                                            </p:txEl>
                                          </p:spTgt>
                                        </p:tgtEl>
                                        <p:attrNameLst>
                                          <p:attrName>style.visibility</p:attrName>
                                        </p:attrNameLst>
                                      </p:cBhvr>
                                      <p:to>
                                        <p:strVal val="visible"/>
                                      </p:to>
                                    </p:set>
                                    <p:animEffect transition="in" filter="fade">
                                      <p:cBhvr>
                                        <p:cTn id="46" dur="500"/>
                                        <p:tgtEl>
                                          <p:spTgt spid="771">
                                            <p:txEl>
                                              <p:pRg st="1" end="1"/>
                                            </p:txEl>
                                          </p:spTgt>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771">
                                            <p:txEl>
                                              <p:pRg st="2" end="2"/>
                                            </p:txEl>
                                          </p:spTgt>
                                        </p:tgtEl>
                                        <p:attrNameLst>
                                          <p:attrName>style.visibility</p:attrName>
                                        </p:attrNameLst>
                                      </p:cBhvr>
                                      <p:to>
                                        <p:strVal val="visible"/>
                                      </p:to>
                                    </p:set>
                                    <p:animEffect transition="in" filter="fade">
                                      <p:cBhvr>
                                        <p:cTn id="50" dur="500"/>
                                        <p:tgtEl>
                                          <p:spTgt spid="771">
                                            <p:txEl>
                                              <p:pRg st="2" end="2"/>
                                            </p:txEl>
                                          </p:spTgt>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771">
                                            <p:txEl>
                                              <p:pRg st="3" end="3"/>
                                            </p:txEl>
                                          </p:spTgt>
                                        </p:tgtEl>
                                        <p:attrNameLst>
                                          <p:attrName>style.visibility</p:attrName>
                                        </p:attrNameLst>
                                      </p:cBhvr>
                                      <p:to>
                                        <p:strVal val="visible"/>
                                      </p:to>
                                    </p:set>
                                    <p:animEffect transition="in" filter="fade">
                                      <p:cBhvr>
                                        <p:cTn id="54" dur="500"/>
                                        <p:tgtEl>
                                          <p:spTgt spid="771">
                                            <p:txEl>
                                              <p:pRg st="3" end="3"/>
                                            </p:txEl>
                                          </p:spTgt>
                                        </p:tgtEl>
                                      </p:cBhvr>
                                    </p:animEffect>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771">
                                            <p:txEl>
                                              <p:pRg st="4" end="4"/>
                                            </p:txEl>
                                          </p:spTgt>
                                        </p:tgtEl>
                                        <p:attrNameLst>
                                          <p:attrName>style.visibility</p:attrName>
                                        </p:attrNameLst>
                                      </p:cBhvr>
                                      <p:to>
                                        <p:strVal val="visible"/>
                                      </p:to>
                                    </p:set>
                                    <p:animEffect transition="in" filter="fade">
                                      <p:cBhvr>
                                        <p:cTn id="58" dur="500"/>
                                        <p:tgtEl>
                                          <p:spTgt spid="771">
                                            <p:txEl>
                                              <p:pRg st="4" end="4"/>
                                            </p:txEl>
                                          </p:spTgt>
                                        </p:tgtEl>
                                      </p:cBhvr>
                                    </p:animEffect>
                                  </p:childTnLst>
                                </p:cTn>
                              </p:par>
                            </p:childTnLst>
                          </p:cTn>
                        </p:par>
                        <p:par>
                          <p:cTn id="59" fill="hold">
                            <p:stCondLst>
                              <p:cond delay="3500"/>
                            </p:stCondLst>
                            <p:childTnLst>
                              <p:par>
                                <p:cTn id="60" presetID="10" presetClass="entr" presetSubtype="0" fill="hold" nodeType="afterEffect">
                                  <p:stCondLst>
                                    <p:cond delay="0"/>
                                  </p:stCondLst>
                                  <p:childTnLst>
                                    <p:set>
                                      <p:cBhvr>
                                        <p:cTn id="61" dur="1" fill="hold">
                                          <p:stCondLst>
                                            <p:cond delay="0"/>
                                          </p:stCondLst>
                                        </p:cTn>
                                        <p:tgtEl>
                                          <p:spTgt spid="771">
                                            <p:txEl>
                                              <p:pRg st="5" end="5"/>
                                            </p:txEl>
                                          </p:spTgt>
                                        </p:tgtEl>
                                        <p:attrNameLst>
                                          <p:attrName>style.visibility</p:attrName>
                                        </p:attrNameLst>
                                      </p:cBhvr>
                                      <p:to>
                                        <p:strVal val="visible"/>
                                      </p:to>
                                    </p:set>
                                    <p:animEffect transition="in" filter="fade">
                                      <p:cBhvr>
                                        <p:cTn id="62" dur="500"/>
                                        <p:tgtEl>
                                          <p:spTgt spid="771">
                                            <p:txEl>
                                              <p:pRg st="5" end="5"/>
                                            </p:txEl>
                                          </p:spTgt>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771">
                                            <p:txEl>
                                              <p:pRg st="6" end="6"/>
                                            </p:txEl>
                                          </p:spTgt>
                                        </p:tgtEl>
                                        <p:attrNameLst>
                                          <p:attrName>style.visibility</p:attrName>
                                        </p:attrNameLst>
                                      </p:cBhvr>
                                      <p:to>
                                        <p:strVal val="visible"/>
                                      </p:to>
                                    </p:set>
                                    <p:animEffect transition="in" filter="fade">
                                      <p:cBhvr>
                                        <p:cTn id="66" dur="500"/>
                                        <p:tgtEl>
                                          <p:spTgt spid="771">
                                            <p:txEl>
                                              <p:pRg st="6" end="6"/>
                                            </p:txEl>
                                          </p:spTgt>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771">
                                            <p:txEl>
                                              <p:pRg st="7" end="7"/>
                                            </p:txEl>
                                          </p:spTgt>
                                        </p:tgtEl>
                                        <p:attrNameLst>
                                          <p:attrName>style.visibility</p:attrName>
                                        </p:attrNameLst>
                                      </p:cBhvr>
                                      <p:to>
                                        <p:strVal val="visible"/>
                                      </p:to>
                                    </p:set>
                                    <p:animEffect transition="in" filter="fade">
                                      <p:cBhvr>
                                        <p:cTn id="70" dur="500"/>
                                        <p:tgtEl>
                                          <p:spTgt spid="771">
                                            <p:txEl>
                                              <p:pRg st="7" end="7"/>
                                            </p:txEl>
                                          </p:spTgt>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771">
                                            <p:txEl>
                                              <p:pRg st="8" end="8"/>
                                            </p:txEl>
                                          </p:spTgt>
                                        </p:tgtEl>
                                        <p:attrNameLst>
                                          <p:attrName>style.visibility</p:attrName>
                                        </p:attrNameLst>
                                      </p:cBhvr>
                                      <p:to>
                                        <p:strVal val="visible"/>
                                      </p:to>
                                    </p:set>
                                    <p:animEffect transition="in" filter="fade">
                                      <p:cBhvr>
                                        <p:cTn id="74" dur="500"/>
                                        <p:tgtEl>
                                          <p:spTgt spid="771">
                                            <p:txEl>
                                              <p:pRg st="8" end="8"/>
                                            </p:txEl>
                                          </p:spTgt>
                                        </p:tgtEl>
                                      </p:cBhvr>
                                    </p:animEffect>
                                  </p:childTnLst>
                                </p:cTn>
                              </p:par>
                            </p:childTnLst>
                          </p:cTn>
                        </p:par>
                        <p:par>
                          <p:cTn id="75" fill="hold">
                            <p:stCondLst>
                              <p:cond delay="5500"/>
                            </p:stCondLst>
                            <p:childTnLst>
                              <p:par>
                                <p:cTn id="76" presetID="10" presetClass="entr" presetSubtype="0" fill="hold" nodeType="afterEffect">
                                  <p:stCondLst>
                                    <p:cond delay="0"/>
                                  </p:stCondLst>
                                  <p:childTnLst>
                                    <p:set>
                                      <p:cBhvr>
                                        <p:cTn id="77" dur="1" fill="hold">
                                          <p:stCondLst>
                                            <p:cond delay="0"/>
                                          </p:stCondLst>
                                        </p:cTn>
                                        <p:tgtEl>
                                          <p:spTgt spid="772">
                                            <p:txEl>
                                              <p:pRg st="0" end="0"/>
                                            </p:txEl>
                                          </p:spTgt>
                                        </p:tgtEl>
                                        <p:attrNameLst>
                                          <p:attrName>style.visibility</p:attrName>
                                        </p:attrNameLst>
                                      </p:cBhvr>
                                      <p:to>
                                        <p:strVal val="visible"/>
                                      </p:to>
                                    </p:set>
                                    <p:animEffect transition="in" filter="fade">
                                      <p:cBhvr>
                                        <p:cTn id="78" dur="750"/>
                                        <p:tgtEl>
                                          <p:spTgt spid="772">
                                            <p:txEl>
                                              <p:pRg st="0" end="0"/>
                                            </p:txEl>
                                          </p:spTgt>
                                        </p:tgtEl>
                                      </p:cBhvr>
                                    </p:animEffect>
                                  </p:childTnLst>
                                </p:cTn>
                              </p:par>
                            </p:childTnLst>
                          </p:cTn>
                        </p:par>
                        <p:par>
                          <p:cTn id="79" fill="hold">
                            <p:stCondLst>
                              <p:cond delay="6250"/>
                            </p:stCondLst>
                            <p:childTnLst>
                              <p:par>
                                <p:cTn id="80" presetID="10" presetClass="entr" presetSubtype="0" fill="hold" nodeType="afterEffect">
                                  <p:stCondLst>
                                    <p:cond delay="0"/>
                                  </p:stCondLst>
                                  <p:childTnLst>
                                    <p:set>
                                      <p:cBhvr>
                                        <p:cTn id="81" dur="1" fill="hold">
                                          <p:stCondLst>
                                            <p:cond delay="0"/>
                                          </p:stCondLst>
                                        </p:cTn>
                                        <p:tgtEl>
                                          <p:spTgt spid="772">
                                            <p:txEl>
                                              <p:pRg st="1" end="1"/>
                                            </p:txEl>
                                          </p:spTgt>
                                        </p:tgtEl>
                                        <p:attrNameLst>
                                          <p:attrName>style.visibility</p:attrName>
                                        </p:attrNameLst>
                                      </p:cBhvr>
                                      <p:to>
                                        <p:strVal val="visible"/>
                                      </p:to>
                                    </p:set>
                                    <p:animEffect transition="in" filter="fade">
                                      <p:cBhvr>
                                        <p:cTn id="82" dur="750"/>
                                        <p:tgtEl>
                                          <p:spTgt spid="772">
                                            <p:txEl>
                                              <p:pRg st="1" end="1"/>
                                            </p:txEl>
                                          </p:spTgt>
                                        </p:tgtEl>
                                      </p:cBhvr>
                                    </p:animEffect>
                                  </p:childTnLst>
                                </p:cTn>
                              </p:par>
                            </p:childTnLst>
                          </p:cTn>
                        </p:par>
                        <p:par>
                          <p:cTn id="83" fill="hold">
                            <p:stCondLst>
                              <p:cond delay="7000"/>
                            </p:stCondLst>
                            <p:childTnLst>
                              <p:par>
                                <p:cTn id="84" presetID="10" presetClass="entr" presetSubtype="0" fill="hold" nodeType="afterEffect">
                                  <p:stCondLst>
                                    <p:cond delay="0"/>
                                  </p:stCondLst>
                                  <p:childTnLst>
                                    <p:set>
                                      <p:cBhvr>
                                        <p:cTn id="85" dur="1" fill="hold">
                                          <p:stCondLst>
                                            <p:cond delay="0"/>
                                          </p:stCondLst>
                                        </p:cTn>
                                        <p:tgtEl>
                                          <p:spTgt spid="772">
                                            <p:txEl>
                                              <p:pRg st="2" end="2"/>
                                            </p:txEl>
                                          </p:spTgt>
                                        </p:tgtEl>
                                        <p:attrNameLst>
                                          <p:attrName>style.visibility</p:attrName>
                                        </p:attrNameLst>
                                      </p:cBhvr>
                                      <p:to>
                                        <p:strVal val="visible"/>
                                      </p:to>
                                    </p:set>
                                    <p:animEffect transition="in" filter="fade">
                                      <p:cBhvr>
                                        <p:cTn id="86" dur="750"/>
                                        <p:tgtEl>
                                          <p:spTgt spid="772">
                                            <p:txEl>
                                              <p:pRg st="2" end="2"/>
                                            </p:txEl>
                                          </p:spTgt>
                                        </p:tgtEl>
                                      </p:cBhvr>
                                    </p:animEffect>
                                  </p:childTnLst>
                                </p:cTn>
                              </p:par>
                            </p:childTnLst>
                          </p:cTn>
                        </p:par>
                        <p:par>
                          <p:cTn id="87" fill="hold">
                            <p:stCondLst>
                              <p:cond delay="7750"/>
                            </p:stCondLst>
                            <p:childTnLst>
                              <p:par>
                                <p:cTn id="88" presetID="10" presetClass="entr" presetSubtype="0" fill="hold" nodeType="afterEffect">
                                  <p:stCondLst>
                                    <p:cond delay="0"/>
                                  </p:stCondLst>
                                  <p:childTnLst>
                                    <p:set>
                                      <p:cBhvr>
                                        <p:cTn id="89" dur="1" fill="hold">
                                          <p:stCondLst>
                                            <p:cond delay="0"/>
                                          </p:stCondLst>
                                        </p:cTn>
                                        <p:tgtEl>
                                          <p:spTgt spid="772">
                                            <p:txEl>
                                              <p:pRg st="3" end="3"/>
                                            </p:txEl>
                                          </p:spTgt>
                                        </p:tgtEl>
                                        <p:attrNameLst>
                                          <p:attrName>style.visibility</p:attrName>
                                        </p:attrNameLst>
                                      </p:cBhvr>
                                      <p:to>
                                        <p:strVal val="visible"/>
                                      </p:to>
                                    </p:set>
                                    <p:animEffect transition="in" filter="fade">
                                      <p:cBhvr>
                                        <p:cTn id="90" dur="750"/>
                                        <p:tgtEl>
                                          <p:spTgt spid="772">
                                            <p:txEl>
                                              <p:pRg st="3" end="3"/>
                                            </p:txEl>
                                          </p:spTgt>
                                        </p:tgtEl>
                                      </p:cBhvr>
                                    </p:animEffect>
                                  </p:childTnLst>
                                </p:cTn>
                              </p:par>
                            </p:childTnLst>
                          </p:cTn>
                        </p:par>
                        <p:par>
                          <p:cTn id="91" fill="hold">
                            <p:stCondLst>
                              <p:cond delay="8500"/>
                            </p:stCondLst>
                            <p:childTnLst>
                              <p:par>
                                <p:cTn id="92" presetID="10" presetClass="entr" presetSubtype="0" fill="hold" nodeType="afterEffect">
                                  <p:stCondLst>
                                    <p:cond delay="0"/>
                                  </p:stCondLst>
                                  <p:childTnLst>
                                    <p:set>
                                      <p:cBhvr>
                                        <p:cTn id="93" dur="1" fill="hold">
                                          <p:stCondLst>
                                            <p:cond delay="0"/>
                                          </p:stCondLst>
                                        </p:cTn>
                                        <p:tgtEl>
                                          <p:spTgt spid="772">
                                            <p:txEl>
                                              <p:pRg st="4" end="4"/>
                                            </p:txEl>
                                          </p:spTgt>
                                        </p:tgtEl>
                                        <p:attrNameLst>
                                          <p:attrName>style.visibility</p:attrName>
                                        </p:attrNameLst>
                                      </p:cBhvr>
                                      <p:to>
                                        <p:strVal val="visible"/>
                                      </p:to>
                                    </p:set>
                                    <p:animEffect transition="in" filter="fade">
                                      <p:cBhvr>
                                        <p:cTn id="94" dur="750"/>
                                        <p:tgtEl>
                                          <p:spTgt spid="772">
                                            <p:txEl>
                                              <p:pRg st="4" end="4"/>
                                            </p:txEl>
                                          </p:spTgt>
                                        </p:tgtEl>
                                      </p:cBhvr>
                                    </p:animEffect>
                                  </p:childTnLst>
                                </p:cTn>
                              </p:par>
                            </p:childTnLst>
                          </p:cTn>
                        </p:par>
                        <p:par>
                          <p:cTn id="95" fill="hold">
                            <p:stCondLst>
                              <p:cond delay="9250"/>
                            </p:stCondLst>
                            <p:childTnLst>
                              <p:par>
                                <p:cTn id="96" presetID="10" presetClass="entr" presetSubtype="0" fill="hold" nodeType="afterEffect">
                                  <p:stCondLst>
                                    <p:cond delay="0"/>
                                  </p:stCondLst>
                                  <p:childTnLst>
                                    <p:set>
                                      <p:cBhvr>
                                        <p:cTn id="97" dur="1" fill="hold">
                                          <p:stCondLst>
                                            <p:cond delay="0"/>
                                          </p:stCondLst>
                                        </p:cTn>
                                        <p:tgtEl>
                                          <p:spTgt spid="772">
                                            <p:txEl>
                                              <p:pRg st="5" end="5"/>
                                            </p:txEl>
                                          </p:spTgt>
                                        </p:tgtEl>
                                        <p:attrNameLst>
                                          <p:attrName>style.visibility</p:attrName>
                                        </p:attrNameLst>
                                      </p:cBhvr>
                                      <p:to>
                                        <p:strVal val="visible"/>
                                      </p:to>
                                    </p:set>
                                    <p:animEffect transition="in" filter="fade">
                                      <p:cBhvr>
                                        <p:cTn id="98" dur="750"/>
                                        <p:tgtEl>
                                          <p:spTgt spid="772">
                                            <p:txEl>
                                              <p:pRg st="5" end="5"/>
                                            </p:txEl>
                                          </p:spTgt>
                                        </p:tgtEl>
                                      </p:cBhvr>
                                    </p:animEffect>
                                  </p:childTnLst>
                                </p:cTn>
                              </p:par>
                            </p:childTnLst>
                          </p:cTn>
                        </p:par>
                        <p:par>
                          <p:cTn id="99" fill="hold">
                            <p:stCondLst>
                              <p:cond delay="10000"/>
                            </p:stCondLst>
                            <p:childTnLst>
                              <p:par>
                                <p:cTn id="100" presetID="10" presetClass="entr" presetSubtype="0" fill="hold" nodeType="afterEffect">
                                  <p:stCondLst>
                                    <p:cond delay="0"/>
                                  </p:stCondLst>
                                  <p:childTnLst>
                                    <p:set>
                                      <p:cBhvr>
                                        <p:cTn id="101" dur="1" fill="hold">
                                          <p:stCondLst>
                                            <p:cond delay="0"/>
                                          </p:stCondLst>
                                        </p:cTn>
                                        <p:tgtEl>
                                          <p:spTgt spid="772">
                                            <p:txEl>
                                              <p:pRg st="6" end="6"/>
                                            </p:txEl>
                                          </p:spTgt>
                                        </p:tgtEl>
                                        <p:attrNameLst>
                                          <p:attrName>style.visibility</p:attrName>
                                        </p:attrNameLst>
                                      </p:cBhvr>
                                      <p:to>
                                        <p:strVal val="visible"/>
                                      </p:to>
                                    </p:set>
                                    <p:animEffect transition="in" filter="fade">
                                      <p:cBhvr>
                                        <p:cTn id="102" dur="750"/>
                                        <p:tgtEl>
                                          <p:spTgt spid="772">
                                            <p:txEl>
                                              <p:pRg st="6" end="6"/>
                                            </p:txEl>
                                          </p:spTgt>
                                        </p:tgtEl>
                                      </p:cBhvr>
                                    </p:animEffect>
                                  </p:childTnLst>
                                </p:cTn>
                              </p:par>
                            </p:childTnLst>
                          </p:cTn>
                        </p:par>
                        <p:par>
                          <p:cTn id="103" fill="hold">
                            <p:stCondLst>
                              <p:cond delay="10750"/>
                            </p:stCondLst>
                            <p:childTnLst>
                              <p:par>
                                <p:cTn id="104" presetID="10" presetClass="entr" presetSubtype="0" fill="hold" nodeType="afterEffect">
                                  <p:stCondLst>
                                    <p:cond delay="0"/>
                                  </p:stCondLst>
                                  <p:childTnLst>
                                    <p:set>
                                      <p:cBhvr>
                                        <p:cTn id="105" dur="1" fill="hold">
                                          <p:stCondLst>
                                            <p:cond delay="0"/>
                                          </p:stCondLst>
                                        </p:cTn>
                                        <p:tgtEl>
                                          <p:spTgt spid="772">
                                            <p:txEl>
                                              <p:pRg st="7" end="7"/>
                                            </p:txEl>
                                          </p:spTgt>
                                        </p:tgtEl>
                                        <p:attrNameLst>
                                          <p:attrName>style.visibility</p:attrName>
                                        </p:attrNameLst>
                                      </p:cBhvr>
                                      <p:to>
                                        <p:strVal val="visible"/>
                                      </p:to>
                                    </p:set>
                                    <p:animEffect transition="in" filter="fade">
                                      <p:cBhvr>
                                        <p:cTn id="106" dur="750"/>
                                        <p:tgtEl>
                                          <p:spTgt spid="772">
                                            <p:txEl>
                                              <p:pRg st="7" end="7"/>
                                            </p:txEl>
                                          </p:spTgt>
                                        </p:tgtEl>
                                      </p:cBhvr>
                                    </p:animEffect>
                                  </p:childTnLst>
                                </p:cTn>
                              </p:par>
                            </p:childTnLst>
                          </p:cTn>
                        </p:par>
                        <p:par>
                          <p:cTn id="107" fill="hold">
                            <p:stCondLst>
                              <p:cond delay="11500"/>
                            </p:stCondLst>
                            <p:childTnLst>
                              <p:par>
                                <p:cTn id="108" presetID="10" presetClass="entr" presetSubtype="0" fill="hold" nodeType="afterEffect">
                                  <p:stCondLst>
                                    <p:cond delay="0"/>
                                  </p:stCondLst>
                                  <p:childTnLst>
                                    <p:set>
                                      <p:cBhvr>
                                        <p:cTn id="109" dur="1" fill="hold">
                                          <p:stCondLst>
                                            <p:cond delay="0"/>
                                          </p:stCondLst>
                                        </p:cTn>
                                        <p:tgtEl>
                                          <p:spTgt spid="772">
                                            <p:txEl>
                                              <p:pRg st="8" end="8"/>
                                            </p:txEl>
                                          </p:spTgt>
                                        </p:tgtEl>
                                        <p:attrNameLst>
                                          <p:attrName>style.visibility</p:attrName>
                                        </p:attrNameLst>
                                      </p:cBhvr>
                                      <p:to>
                                        <p:strVal val="visible"/>
                                      </p:to>
                                    </p:set>
                                    <p:animEffect transition="in" filter="fade">
                                      <p:cBhvr>
                                        <p:cTn id="110" dur="750"/>
                                        <p:tgtEl>
                                          <p:spTgt spid="772">
                                            <p:txEl>
                                              <p:pRg st="8" end="8"/>
                                            </p:txEl>
                                          </p:spTgt>
                                        </p:tgtEl>
                                      </p:cBhvr>
                                    </p:animEffect>
                                  </p:childTnLst>
                                </p:cTn>
                              </p:par>
                            </p:childTnLst>
                          </p:cTn>
                        </p:par>
                        <p:par>
                          <p:cTn id="111" fill="hold">
                            <p:stCondLst>
                              <p:cond delay="12250"/>
                            </p:stCondLst>
                            <p:childTnLst>
                              <p:par>
                                <p:cTn id="112" presetID="10" presetClass="entr" presetSubtype="0" fill="hold" nodeType="afterEffect">
                                  <p:stCondLst>
                                    <p:cond delay="0"/>
                                  </p:stCondLst>
                                  <p:childTnLst>
                                    <p:set>
                                      <p:cBhvr>
                                        <p:cTn id="113" dur="1" fill="hold">
                                          <p:stCondLst>
                                            <p:cond delay="0"/>
                                          </p:stCondLst>
                                        </p:cTn>
                                        <p:tgtEl>
                                          <p:spTgt spid="773"/>
                                        </p:tgtEl>
                                        <p:attrNameLst>
                                          <p:attrName>style.visibility</p:attrName>
                                        </p:attrNameLst>
                                      </p:cBhvr>
                                      <p:to>
                                        <p:strVal val="visible"/>
                                      </p:to>
                                    </p:set>
                                    <p:animEffect transition="in" filter="fade">
                                      <p:cBhvr>
                                        <p:cTn id="114" dur="500"/>
                                        <p:tgtEl>
                                          <p:spTgt spid="773"/>
                                        </p:tgtEl>
                                      </p:cBhvr>
                                    </p:animEffect>
                                  </p:childTnLst>
                                </p:cTn>
                              </p:par>
                              <p:par>
                                <p:cTn id="115" presetID="10" presetClass="entr" presetSubtype="0" fill="hold" nodeType="withEffect">
                                  <p:stCondLst>
                                    <p:cond delay="0"/>
                                  </p:stCondLst>
                                  <p:childTnLst>
                                    <p:set>
                                      <p:cBhvr>
                                        <p:cTn id="116" dur="1" fill="hold">
                                          <p:stCondLst>
                                            <p:cond delay="0"/>
                                          </p:stCondLst>
                                        </p:cTn>
                                        <p:tgtEl>
                                          <p:spTgt spid="774"/>
                                        </p:tgtEl>
                                        <p:attrNameLst>
                                          <p:attrName>style.visibility</p:attrName>
                                        </p:attrNameLst>
                                      </p:cBhvr>
                                      <p:to>
                                        <p:strVal val="visible"/>
                                      </p:to>
                                    </p:set>
                                    <p:animEffect transition="in" filter="fade">
                                      <p:cBhvr>
                                        <p:cTn id="117" dur="500"/>
                                        <p:tgtEl>
                                          <p:spTgt spid="774"/>
                                        </p:tgtEl>
                                      </p:cBhvr>
                                    </p:animEffect>
                                  </p:childTnLst>
                                </p:cTn>
                              </p:par>
                            </p:childTnLst>
                          </p:cTn>
                        </p:par>
                        <p:par>
                          <p:cTn id="118" fill="hold">
                            <p:stCondLst>
                              <p:cond delay="12750"/>
                            </p:stCondLst>
                            <p:childTnLst>
                              <p:par>
                                <p:cTn id="119" presetID="10" presetClass="entr" presetSubtype="0" fill="hold" nodeType="afterEffect">
                                  <p:stCondLst>
                                    <p:cond delay="0"/>
                                  </p:stCondLst>
                                  <p:childTnLst>
                                    <p:set>
                                      <p:cBhvr>
                                        <p:cTn id="120" dur="1" fill="hold">
                                          <p:stCondLst>
                                            <p:cond delay="0"/>
                                          </p:stCondLst>
                                        </p:cTn>
                                        <p:tgtEl>
                                          <p:spTgt spid="775">
                                            <p:txEl>
                                              <p:pRg st="0" end="0"/>
                                            </p:txEl>
                                          </p:spTgt>
                                        </p:tgtEl>
                                        <p:attrNameLst>
                                          <p:attrName>style.visibility</p:attrName>
                                        </p:attrNameLst>
                                      </p:cBhvr>
                                      <p:to>
                                        <p:strVal val="visible"/>
                                      </p:to>
                                    </p:set>
                                    <p:animEffect transition="in" filter="fade">
                                      <p:cBhvr>
                                        <p:cTn id="121" dur="500"/>
                                        <p:tgtEl>
                                          <p:spTgt spid="775">
                                            <p:txEl>
                                              <p:pRg st="0" end="0"/>
                                            </p:txEl>
                                          </p:spTgt>
                                        </p:tgtEl>
                                      </p:cBhvr>
                                    </p:animEffect>
                                  </p:childTnLst>
                                </p:cTn>
                              </p:par>
                            </p:childTnLst>
                          </p:cTn>
                        </p:par>
                        <p:par>
                          <p:cTn id="122" fill="hold">
                            <p:stCondLst>
                              <p:cond delay="13250"/>
                            </p:stCondLst>
                            <p:childTnLst>
                              <p:par>
                                <p:cTn id="123" presetID="10" presetClass="entr" presetSubtype="0" fill="hold" nodeType="afterEffect">
                                  <p:stCondLst>
                                    <p:cond delay="0"/>
                                  </p:stCondLst>
                                  <p:childTnLst>
                                    <p:set>
                                      <p:cBhvr>
                                        <p:cTn id="124" dur="1" fill="hold">
                                          <p:stCondLst>
                                            <p:cond delay="0"/>
                                          </p:stCondLst>
                                        </p:cTn>
                                        <p:tgtEl>
                                          <p:spTgt spid="775">
                                            <p:txEl>
                                              <p:pRg st="1" end="1"/>
                                            </p:txEl>
                                          </p:spTgt>
                                        </p:tgtEl>
                                        <p:attrNameLst>
                                          <p:attrName>style.visibility</p:attrName>
                                        </p:attrNameLst>
                                      </p:cBhvr>
                                      <p:to>
                                        <p:strVal val="visible"/>
                                      </p:to>
                                    </p:set>
                                    <p:animEffect transition="in" filter="fade">
                                      <p:cBhvr>
                                        <p:cTn id="125" dur="500"/>
                                        <p:tgtEl>
                                          <p:spTgt spid="775">
                                            <p:txEl>
                                              <p:pRg st="1" end="1"/>
                                            </p:txEl>
                                          </p:spTgt>
                                        </p:tgtEl>
                                      </p:cBhvr>
                                    </p:animEffect>
                                  </p:childTnLst>
                                </p:cTn>
                              </p:par>
                            </p:childTnLst>
                          </p:cTn>
                        </p:par>
                        <p:par>
                          <p:cTn id="126" fill="hold">
                            <p:stCondLst>
                              <p:cond delay="13750"/>
                            </p:stCondLst>
                            <p:childTnLst>
                              <p:par>
                                <p:cTn id="127" presetID="10" presetClass="entr" presetSubtype="0" fill="hold" nodeType="afterEffect">
                                  <p:stCondLst>
                                    <p:cond delay="0"/>
                                  </p:stCondLst>
                                  <p:childTnLst>
                                    <p:set>
                                      <p:cBhvr>
                                        <p:cTn id="128" dur="1" fill="hold">
                                          <p:stCondLst>
                                            <p:cond delay="0"/>
                                          </p:stCondLst>
                                        </p:cTn>
                                        <p:tgtEl>
                                          <p:spTgt spid="775">
                                            <p:txEl>
                                              <p:pRg st="2" end="2"/>
                                            </p:txEl>
                                          </p:spTgt>
                                        </p:tgtEl>
                                        <p:attrNameLst>
                                          <p:attrName>style.visibility</p:attrName>
                                        </p:attrNameLst>
                                      </p:cBhvr>
                                      <p:to>
                                        <p:strVal val="visible"/>
                                      </p:to>
                                    </p:set>
                                    <p:animEffect transition="in" filter="fade">
                                      <p:cBhvr>
                                        <p:cTn id="129" dur="500"/>
                                        <p:tgtEl>
                                          <p:spTgt spid="775">
                                            <p:txEl>
                                              <p:pRg st="2" end="2"/>
                                            </p:txEl>
                                          </p:spTgt>
                                        </p:tgtEl>
                                      </p:cBhvr>
                                    </p:animEffect>
                                  </p:childTnLst>
                                </p:cTn>
                              </p:par>
                            </p:childTnLst>
                          </p:cTn>
                        </p:par>
                        <p:par>
                          <p:cTn id="130" fill="hold">
                            <p:stCondLst>
                              <p:cond delay="14250"/>
                            </p:stCondLst>
                            <p:childTnLst>
                              <p:par>
                                <p:cTn id="131" presetID="10" presetClass="entr" presetSubtype="0" fill="hold" nodeType="afterEffect">
                                  <p:stCondLst>
                                    <p:cond delay="0"/>
                                  </p:stCondLst>
                                  <p:childTnLst>
                                    <p:set>
                                      <p:cBhvr>
                                        <p:cTn id="132" dur="1" fill="hold">
                                          <p:stCondLst>
                                            <p:cond delay="0"/>
                                          </p:stCondLst>
                                        </p:cTn>
                                        <p:tgtEl>
                                          <p:spTgt spid="775">
                                            <p:txEl>
                                              <p:pRg st="3" end="3"/>
                                            </p:txEl>
                                          </p:spTgt>
                                        </p:tgtEl>
                                        <p:attrNameLst>
                                          <p:attrName>style.visibility</p:attrName>
                                        </p:attrNameLst>
                                      </p:cBhvr>
                                      <p:to>
                                        <p:strVal val="visible"/>
                                      </p:to>
                                    </p:set>
                                    <p:animEffect transition="in" filter="fade">
                                      <p:cBhvr>
                                        <p:cTn id="133" dur="500"/>
                                        <p:tgtEl>
                                          <p:spTgt spid="775">
                                            <p:txEl>
                                              <p:pRg st="3" end="3"/>
                                            </p:txEl>
                                          </p:spTgt>
                                        </p:tgtEl>
                                      </p:cBhvr>
                                    </p:animEffect>
                                  </p:childTnLst>
                                </p:cTn>
                              </p:par>
                            </p:childTnLst>
                          </p:cTn>
                        </p:par>
                        <p:par>
                          <p:cTn id="134" fill="hold">
                            <p:stCondLst>
                              <p:cond delay="14750"/>
                            </p:stCondLst>
                            <p:childTnLst>
                              <p:par>
                                <p:cTn id="135" presetID="10" presetClass="entr" presetSubtype="0" fill="hold" nodeType="afterEffect">
                                  <p:stCondLst>
                                    <p:cond delay="0"/>
                                  </p:stCondLst>
                                  <p:childTnLst>
                                    <p:set>
                                      <p:cBhvr>
                                        <p:cTn id="136" dur="1" fill="hold">
                                          <p:stCondLst>
                                            <p:cond delay="0"/>
                                          </p:stCondLst>
                                        </p:cTn>
                                        <p:tgtEl>
                                          <p:spTgt spid="775">
                                            <p:txEl>
                                              <p:pRg st="4" end="4"/>
                                            </p:txEl>
                                          </p:spTgt>
                                        </p:tgtEl>
                                        <p:attrNameLst>
                                          <p:attrName>style.visibility</p:attrName>
                                        </p:attrNameLst>
                                      </p:cBhvr>
                                      <p:to>
                                        <p:strVal val="visible"/>
                                      </p:to>
                                    </p:set>
                                    <p:animEffect transition="in" filter="fade">
                                      <p:cBhvr>
                                        <p:cTn id="137" dur="500"/>
                                        <p:tgtEl>
                                          <p:spTgt spid="775">
                                            <p:txEl>
                                              <p:pRg st="4" end="4"/>
                                            </p:txEl>
                                          </p:spTgt>
                                        </p:tgtEl>
                                      </p:cBhvr>
                                    </p:animEffect>
                                  </p:childTnLst>
                                </p:cTn>
                              </p:par>
                            </p:childTnLst>
                          </p:cTn>
                        </p:par>
                        <p:par>
                          <p:cTn id="138" fill="hold">
                            <p:stCondLst>
                              <p:cond delay="15250"/>
                            </p:stCondLst>
                            <p:childTnLst>
                              <p:par>
                                <p:cTn id="139" presetID="10" presetClass="entr" presetSubtype="0" fill="hold" nodeType="afterEffect">
                                  <p:stCondLst>
                                    <p:cond delay="0"/>
                                  </p:stCondLst>
                                  <p:childTnLst>
                                    <p:set>
                                      <p:cBhvr>
                                        <p:cTn id="140" dur="1" fill="hold">
                                          <p:stCondLst>
                                            <p:cond delay="0"/>
                                          </p:stCondLst>
                                        </p:cTn>
                                        <p:tgtEl>
                                          <p:spTgt spid="775">
                                            <p:txEl>
                                              <p:pRg st="5" end="5"/>
                                            </p:txEl>
                                          </p:spTgt>
                                        </p:tgtEl>
                                        <p:attrNameLst>
                                          <p:attrName>style.visibility</p:attrName>
                                        </p:attrNameLst>
                                      </p:cBhvr>
                                      <p:to>
                                        <p:strVal val="visible"/>
                                      </p:to>
                                    </p:set>
                                    <p:animEffect transition="in" filter="fade">
                                      <p:cBhvr>
                                        <p:cTn id="141" dur="500"/>
                                        <p:tgtEl>
                                          <p:spTgt spid="775">
                                            <p:txEl>
                                              <p:pRg st="5" end="5"/>
                                            </p:txEl>
                                          </p:spTgt>
                                        </p:tgtEl>
                                      </p:cBhvr>
                                    </p:animEffect>
                                  </p:childTnLst>
                                </p:cTn>
                              </p:par>
                            </p:childTnLst>
                          </p:cTn>
                        </p:par>
                        <p:par>
                          <p:cTn id="142" fill="hold">
                            <p:stCondLst>
                              <p:cond delay="15750"/>
                            </p:stCondLst>
                            <p:childTnLst>
                              <p:par>
                                <p:cTn id="143" presetID="10" presetClass="entr" presetSubtype="0" fill="hold" nodeType="afterEffect">
                                  <p:stCondLst>
                                    <p:cond delay="0"/>
                                  </p:stCondLst>
                                  <p:childTnLst>
                                    <p:set>
                                      <p:cBhvr>
                                        <p:cTn id="144" dur="1" fill="hold">
                                          <p:stCondLst>
                                            <p:cond delay="0"/>
                                          </p:stCondLst>
                                        </p:cTn>
                                        <p:tgtEl>
                                          <p:spTgt spid="775">
                                            <p:txEl>
                                              <p:pRg st="6" end="6"/>
                                            </p:txEl>
                                          </p:spTgt>
                                        </p:tgtEl>
                                        <p:attrNameLst>
                                          <p:attrName>style.visibility</p:attrName>
                                        </p:attrNameLst>
                                      </p:cBhvr>
                                      <p:to>
                                        <p:strVal val="visible"/>
                                      </p:to>
                                    </p:set>
                                    <p:animEffect transition="in" filter="fade">
                                      <p:cBhvr>
                                        <p:cTn id="145" dur="500"/>
                                        <p:tgtEl>
                                          <p:spTgt spid="775">
                                            <p:txEl>
                                              <p:pRg st="6" end="6"/>
                                            </p:txEl>
                                          </p:spTgt>
                                        </p:tgtEl>
                                      </p:cBhvr>
                                    </p:animEffect>
                                  </p:childTnLst>
                                </p:cTn>
                              </p:par>
                            </p:childTnLst>
                          </p:cTn>
                        </p:par>
                        <p:par>
                          <p:cTn id="146" fill="hold">
                            <p:stCondLst>
                              <p:cond delay="16250"/>
                            </p:stCondLst>
                            <p:childTnLst>
                              <p:par>
                                <p:cTn id="147" presetID="10" presetClass="entr" presetSubtype="0" fill="hold" nodeType="afterEffect">
                                  <p:stCondLst>
                                    <p:cond delay="0"/>
                                  </p:stCondLst>
                                  <p:childTnLst>
                                    <p:set>
                                      <p:cBhvr>
                                        <p:cTn id="148" dur="1" fill="hold">
                                          <p:stCondLst>
                                            <p:cond delay="0"/>
                                          </p:stCondLst>
                                        </p:cTn>
                                        <p:tgtEl>
                                          <p:spTgt spid="775">
                                            <p:txEl>
                                              <p:pRg st="7" end="7"/>
                                            </p:txEl>
                                          </p:spTgt>
                                        </p:tgtEl>
                                        <p:attrNameLst>
                                          <p:attrName>style.visibility</p:attrName>
                                        </p:attrNameLst>
                                      </p:cBhvr>
                                      <p:to>
                                        <p:strVal val="visible"/>
                                      </p:to>
                                    </p:set>
                                    <p:animEffect transition="in" filter="fade">
                                      <p:cBhvr>
                                        <p:cTn id="149" dur="500"/>
                                        <p:tgtEl>
                                          <p:spTgt spid="775">
                                            <p:txEl>
                                              <p:pRg st="7" end="7"/>
                                            </p:txEl>
                                          </p:spTgt>
                                        </p:tgtEl>
                                      </p:cBhvr>
                                    </p:animEffect>
                                  </p:childTnLst>
                                </p:cTn>
                              </p:par>
                            </p:childTnLst>
                          </p:cTn>
                        </p:par>
                        <p:par>
                          <p:cTn id="150" fill="hold">
                            <p:stCondLst>
                              <p:cond delay="16750"/>
                            </p:stCondLst>
                            <p:childTnLst>
                              <p:par>
                                <p:cTn id="151" presetID="10" presetClass="entr" presetSubtype="0" fill="hold" nodeType="afterEffect">
                                  <p:stCondLst>
                                    <p:cond delay="0"/>
                                  </p:stCondLst>
                                  <p:childTnLst>
                                    <p:set>
                                      <p:cBhvr>
                                        <p:cTn id="152" dur="1" fill="hold">
                                          <p:stCondLst>
                                            <p:cond delay="0"/>
                                          </p:stCondLst>
                                        </p:cTn>
                                        <p:tgtEl>
                                          <p:spTgt spid="775">
                                            <p:txEl>
                                              <p:pRg st="8" end="8"/>
                                            </p:txEl>
                                          </p:spTgt>
                                        </p:tgtEl>
                                        <p:attrNameLst>
                                          <p:attrName>style.visibility</p:attrName>
                                        </p:attrNameLst>
                                      </p:cBhvr>
                                      <p:to>
                                        <p:strVal val="visible"/>
                                      </p:to>
                                    </p:set>
                                    <p:animEffect transition="in" filter="fade">
                                      <p:cBhvr>
                                        <p:cTn id="153" dur="500"/>
                                        <p:tgtEl>
                                          <p:spTgt spid="775">
                                            <p:txEl>
                                              <p:pRg st="8" end="8"/>
                                            </p:txEl>
                                          </p:spTgt>
                                        </p:tgtEl>
                                      </p:cBhvr>
                                    </p:animEffect>
                                  </p:childTnLst>
                                </p:cTn>
                              </p:par>
                            </p:childTnLst>
                          </p:cTn>
                        </p:par>
                        <p:par>
                          <p:cTn id="154" fill="hold">
                            <p:stCondLst>
                              <p:cond delay="17250"/>
                            </p:stCondLst>
                            <p:childTnLst>
                              <p:par>
                                <p:cTn id="155" presetID="10" presetClass="entr" presetSubtype="0" fill="hold" nodeType="afterEffect">
                                  <p:stCondLst>
                                    <p:cond delay="0"/>
                                  </p:stCondLst>
                                  <p:childTnLst>
                                    <p:set>
                                      <p:cBhvr>
                                        <p:cTn id="156" dur="1" fill="hold">
                                          <p:stCondLst>
                                            <p:cond delay="0"/>
                                          </p:stCondLst>
                                        </p:cTn>
                                        <p:tgtEl>
                                          <p:spTgt spid="776">
                                            <p:txEl>
                                              <p:pRg st="0" end="0"/>
                                            </p:txEl>
                                          </p:spTgt>
                                        </p:tgtEl>
                                        <p:attrNameLst>
                                          <p:attrName>style.visibility</p:attrName>
                                        </p:attrNameLst>
                                      </p:cBhvr>
                                      <p:to>
                                        <p:strVal val="visible"/>
                                      </p:to>
                                    </p:set>
                                    <p:animEffect transition="in" filter="fade">
                                      <p:cBhvr>
                                        <p:cTn id="157" dur="750"/>
                                        <p:tgtEl>
                                          <p:spTgt spid="776">
                                            <p:txEl>
                                              <p:pRg st="0" end="0"/>
                                            </p:txEl>
                                          </p:spTgt>
                                        </p:tgtEl>
                                      </p:cBhvr>
                                    </p:animEffect>
                                  </p:childTnLst>
                                </p:cTn>
                              </p:par>
                            </p:childTnLst>
                          </p:cTn>
                        </p:par>
                        <p:par>
                          <p:cTn id="158" fill="hold">
                            <p:stCondLst>
                              <p:cond delay="18000"/>
                            </p:stCondLst>
                            <p:childTnLst>
                              <p:par>
                                <p:cTn id="159" presetID="10" presetClass="entr" presetSubtype="0" fill="hold" nodeType="afterEffect">
                                  <p:stCondLst>
                                    <p:cond delay="0"/>
                                  </p:stCondLst>
                                  <p:childTnLst>
                                    <p:set>
                                      <p:cBhvr>
                                        <p:cTn id="160" dur="1" fill="hold">
                                          <p:stCondLst>
                                            <p:cond delay="0"/>
                                          </p:stCondLst>
                                        </p:cTn>
                                        <p:tgtEl>
                                          <p:spTgt spid="776">
                                            <p:txEl>
                                              <p:pRg st="1" end="1"/>
                                            </p:txEl>
                                          </p:spTgt>
                                        </p:tgtEl>
                                        <p:attrNameLst>
                                          <p:attrName>style.visibility</p:attrName>
                                        </p:attrNameLst>
                                      </p:cBhvr>
                                      <p:to>
                                        <p:strVal val="visible"/>
                                      </p:to>
                                    </p:set>
                                    <p:animEffect transition="in" filter="fade">
                                      <p:cBhvr>
                                        <p:cTn id="161" dur="750"/>
                                        <p:tgtEl>
                                          <p:spTgt spid="776">
                                            <p:txEl>
                                              <p:pRg st="1" end="1"/>
                                            </p:txEl>
                                          </p:spTgt>
                                        </p:tgtEl>
                                      </p:cBhvr>
                                    </p:animEffect>
                                  </p:childTnLst>
                                </p:cTn>
                              </p:par>
                            </p:childTnLst>
                          </p:cTn>
                        </p:par>
                        <p:par>
                          <p:cTn id="162" fill="hold">
                            <p:stCondLst>
                              <p:cond delay="18750"/>
                            </p:stCondLst>
                            <p:childTnLst>
                              <p:par>
                                <p:cTn id="163" presetID="10" presetClass="entr" presetSubtype="0" fill="hold" nodeType="afterEffect">
                                  <p:stCondLst>
                                    <p:cond delay="0"/>
                                  </p:stCondLst>
                                  <p:childTnLst>
                                    <p:set>
                                      <p:cBhvr>
                                        <p:cTn id="164" dur="1" fill="hold">
                                          <p:stCondLst>
                                            <p:cond delay="0"/>
                                          </p:stCondLst>
                                        </p:cTn>
                                        <p:tgtEl>
                                          <p:spTgt spid="776">
                                            <p:txEl>
                                              <p:pRg st="2" end="2"/>
                                            </p:txEl>
                                          </p:spTgt>
                                        </p:tgtEl>
                                        <p:attrNameLst>
                                          <p:attrName>style.visibility</p:attrName>
                                        </p:attrNameLst>
                                      </p:cBhvr>
                                      <p:to>
                                        <p:strVal val="visible"/>
                                      </p:to>
                                    </p:set>
                                    <p:animEffect transition="in" filter="fade">
                                      <p:cBhvr>
                                        <p:cTn id="165" dur="750"/>
                                        <p:tgtEl>
                                          <p:spTgt spid="776">
                                            <p:txEl>
                                              <p:pRg st="2" end="2"/>
                                            </p:txEl>
                                          </p:spTgt>
                                        </p:tgtEl>
                                      </p:cBhvr>
                                    </p:animEffect>
                                  </p:childTnLst>
                                </p:cTn>
                              </p:par>
                            </p:childTnLst>
                          </p:cTn>
                        </p:par>
                        <p:par>
                          <p:cTn id="166" fill="hold">
                            <p:stCondLst>
                              <p:cond delay="19500"/>
                            </p:stCondLst>
                            <p:childTnLst>
                              <p:par>
                                <p:cTn id="167" presetID="10" presetClass="entr" presetSubtype="0" fill="hold" nodeType="afterEffect">
                                  <p:stCondLst>
                                    <p:cond delay="0"/>
                                  </p:stCondLst>
                                  <p:childTnLst>
                                    <p:set>
                                      <p:cBhvr>
                                        <p:cTn id="168" dur="1" fill="hold">
                                          <p:stCondLst>
                                            <p:cond delay="0"/>
                                          </p:stCondLst>
                                        </p:cTn>
                                        <p:tgtEl>
                                          <p:spTgt spid="776">
                                            <p:txEl>
                                              <p:pRg st="3" end="3"/>
                                            </p:txEl>
                                          </p:spTgt>
                                        </p:tgtEl>
                                        <p:attrNameLst>
                                          <p:attrName>style.visibility</p:attrName>
                                        </p:attrNameLst>
                                      </p:cBhvr>
                                      <p:to>
                                        <p:strVal val="visible"/>
                                      </p:to>
                                    </p:set>
                                    <p:animEffect transition="in" filter="fade">
                                      <p:cBhvr>
                                        <p:cTn id="169" dur="750"/>
                                        <p:tgtEl>
                                          <p:spTgt spid="776">
                                            <p:txEl>
                                              <p:pRg st="3" end="3"/>
                                            </p:txEl>
                                          </p:spTgt>
                                        </p:tgtEl>
                                      </p:cBhvr>
                                    </p:animEffect>
                                  </p:childTnLst>
                                </p:cTn>
                              </p:par>
                            </p:childTnLst>
                          </p:cTn>
                        </p:par>
                        <p:par>
                          <p:cTn id="170" fill="hold">
                            <p:stCondLst>
                              <p:cond delay="20250"/>
                            </p:stCondLst>
                            <p:childTnLst>
                              <p:par>
                                <p:cTn id="171" presetID="10" presetClass="entr" presetSubtype="0" fill="hold" nodeType="afterEffect">
                                  <p:stCondLst>
                                    <p:cond delay="0"/>
                                  </p:stCondLst>
                                  <p:childTnLst>
                                    <p:set>
                                      <p:cBhvr>
                                        <p:cTn id="172" dur="1" fill="hold">
                                          <p:stCondLst>
                                            <p:cond delay="0"/>
                                          </p:stCondLst>
                                        </p:cTn>
                                        <p:tgtEl>
                                          <p:spTgt spid="776">
                                            <p:txEl>
                                              <p:pRg st="4" end="4"/>
                                            </p:txEl>
                                          </p:spTgt>
                                        </p:tgtEl>
                                        <p:attrNameLst>
                                          <p:attrName>style.visibility</p:attrName>
                                        </p:attrNameLst>
                                      </p:cBhvr>
                                      <p:to>
                                        <p:strVal val="visible"/>
                                      </p:to>
                                    </p:set>
                                    <p:animEffect transition="in" filter="fade">
                                      <p:cBhvr>
                                        <p:cTn id="173" dur="750"/>
                                        <p:tgtEl>
                                          <p:spTgt spid="776">
                                            <p:txEl>
                                              <p:pRg st="4" end="4"/>
                                            </p:txEl>
                                          </p:spTgt>
                                        </p:tgtEl>
                                      </p:cBhvr>
                                    </p:animEffect>
                                  </p:childTnLst>
                                </p:cTn>
                              </p:par>
                            </p:childTnLst>
                          </p:cTn>
                        </p:par>
                        <p:par>
                          <p:cTn id="174" fill="hold">
                            <p:stCondLst>
                              <p:cond delay="21000"/>
                            </p:stCondLst>
                            <p:childTnLst>
                              <p:par>
                                <p:cTn id="175" presetID="10" presetClass="entr" presetSubtype="0" fill="hold" nodeType="afterEffect">
                                  <p:stCondLst>
                                    <p:cond delay="0"/>
                                  </p:stCondLst>
                                  <p:childTnLst>
                                    <p:set>
                                      <p:cBhvr>
                                        <p:cTn id="176" dur="1" fill="hold">
                                          <p:stCondLst>
                                            <p:cond delay="0"/>
                                          </p:stCondLst>
                                        </p:cTn>
                                        <p:tgtEl>
                                          <p:spTgt spid="776">
                                            <p:txEl>
                                              <p:pRg st="5" end="5"/>
                                            </p:txEl>
                                          </p:spTgt>
                                        </p:tgtEl>
                                        <p:attrNameLst>
                                          <p:attrName>style.visibility</p:attrName>
                                        </p:attrNameLst>
                                      </p:cBhvr>
                                      <p:to>
                                        <p:strVal val="visible"/>
                                      </p:to>
                                    </p:set>
                                    <p:animEffect transition="in" filter="fade">
                                      <p:cBhvr>
                                        <p:cTn id="177" dur="750"/>
                                        <p:tgtEl>
                                          <p:spTgt spid="776">
                                            <p:txEl>
                                              <p:pRg st="5" end="5"/>
                                            </p:txEl>
                                          </p:spTgt>
                                        </p:tgtEl>
                                      </p:cBhvr>
                                    </p:animEffect>
                                  </p:childTnLst>
                                </p:cTn>
                              </p:par>
                            </p:childTnLst>
                          </p:cTn>
                        </p:par>
                        <p:par>
                          <p:cTn id="178" fill="hold">
                            <p:stCondLst>
                              <p:cond delay="21750"/>
                            </p:stCondLst>
                            <p:childTnLst>
                              <p:par>
                                <p:cTn id="179" presetID="10" presetClass="entr" presetSubtype="0" fill="hold" nodeType="afterEffect">
                                  <p:stCondLst>
                                    <p:cond delay="0"/>
                                  </p:stCondLst>
                                  <p:childTnLst>
                                    <p:set>
                                      <p:cBhvr>
                                        <p:cTn id="180" dur="1" fill="hold">
                                          <p:stCondLst>
                                            <p:cond delay="0"/>
                                          </p:stCondLst>
                                        </p:cTn>
                                        <p:tgtEl>
                                          <p:spTgt spid="776">
                                            <p:txEl>
                                              <p:pRg st="6" end="6"/>
                                            </p:txEl>
                                          </p:spTgt>
                                        </p:tgtEl>
                                        <p:attrNameLst>
                                          <p:attrName>style.visibility</p:attrName>
                                        </p:attrNameLst>
                                      </p:cBhvr>
                                      <p:to>
                                        <p:strVal val="visible"/>
                                      </p:to>
                                    </p:set>
                                    <p:animEffect transition="in" filter="fade">
                                      <p:cBhvr>
                                        <p:cTn id="181" dur="750"/>
                                        <p:tgtEl>
                                          <p:spTgt spid="776">
                                            <p:txEl>
                                              <p:pRg st="6" end="6"/>
                                            </p:txEl>
                                          </p:spTgt>
                                        </p:tgtEl>
                                      </p:cBhvr>
                                    </p:animEffect>
                                  </p:childTnLst>
                                </p:cTn>
                              </p:par>
                            </p:childTnLst>
                          </p:cTn>
                        </p:par>
                        <p:par>
                          <p:cTn id="182" fill="hold">
                            <p:stCondLst>
                              <p:cond delay="22500"/>
                            </p:stCondLst>
                            <p:childTnLst>
                              <p:par>
                                <p:cTn id="183" presetID="10" presetClass="entr" presetSubtype="0" fill="hold" nodeType="afterEffect">
                                  <p:stCondLst>
                                    <p:cond delay="0"/>
                                  </p:stCondLst>
                                  <p:childTnLst>
                                    <p:set>
                                      <p:cBhvr>
                                        <p:cTn id="184" dur="1" fill="hold">
                                          <p:stCondLst>
                                            <p:cond delay="0"/>
                                          </p:stCondLst>
                                        </p:cTn>
                                        <p:tgtEl>
                                          <p:spTgt spid="776">
                                            <p:txEl>
                                              <p:pRg st="7" end="7"/>
                                            </p:txEl>
                                          </p:spTgt>
                                        </p:tgtEl>
                                        <p:attrNameLst>
                                          <p:attrName>style.visibility</p:attrName>
                                        </p:attrNameLst>
                                      </p:cBhvr>
                                      <p:to>
                                        <p:strVal val="visible"/>
                                      </p:to>
                                    </p:set>
                                    <p:animEffect transition="in" filter="fade">
                                      <p:cBhvr>
                                        <p:cTn id="185" dur="750"/>
                                        <p:tgtEl>
                                          <p:spTgt spid="776">
                                            <p:txEl>
                                              <p:pRg st="7" end="7"/>
                                            </p:txEl>
                                          </p:spTgt>
                                        </p:tgtEl>
                                      </p:cBhvr>
                                    </p:animEffect>
                                  </p:childTnLst>
                                </p:cTn>
                              </p:par>
                            </p:childTnLst>
                          </p:cTn>
                        </p:par>
                        <p:par>
                          <p:cTn id="186" fill="hold">
                            <p:stCondLst>
                              <p:cond delay="23250"/>
                            </p:stCondLst>
                            <p:childTnLst>
                              <p:par>
                                <p:cTn id="187" presetID="10" presetClass="entr" presetSubtype="0" fill="hold" nodeType="afterEffect">
                                  <p:stCondLst>
                                    <p:cond delay="0"/>
                                  </p:stCondLst>
                                  <p:childTnLst>
                                    <p:set>
                                      <p:cBhvr>
                                        <p:cTn id="188" dur="1" fill="hold">
                                          <p:stCondLst>
                                            <p:cond delay="0"/>
                                          </p:stCondLst>
                                        </p:cTn>
                                        <p:tgtEl>
                                          <p:spTgt spid="776">
                                            <p:txEl>
                                              <p:pRg st="8" end="8"/>
                                            </p:txEl>
                                          </p:spTgt>
                                        </p:tgtEl>
                                        <p:attrNameLst>
                                          <p:attrName>style.visibility</p:attrName>
                                        </p:attrNameLst>
                                      </p:cBhvr>
                                      <p:to>
                                        <p:strVal val="visible"/>
                                      </p:to>
                                    </p:set>
                                    <p:animEffect transition="in" filter="fade">
                                      <p:cBhvr>
                                        <p:cTn id="189" dur="750"/>
                                        <p:tgtEl>
                                          <p:spTgt spid="776">
                                            <p:txEl>
                                              <p:pRg st="8" end="8"/>
                                            </p:txEl>
                                          </p:spTgt>
                                        </p:tgtEl>
                                      </p:cBhvr>
                                    </p:animEffect>
                                  </p:childTnLst>
                                </p:cTn>
                              </p:par>
                            </p:childTnLst>
                          </p:cTn>
                        </p:par>
                        <p:par>
                          <p:cTn id="190" fill="hold">
                            <p:stCondLst>
                              <p:cond delay="24000"/>
                            </p:stCondLst>
                            <p:childTnLst>
                              <p:par>
                                <p:cTn id="191" presetID="10" presetClass="entr" presetSubtype="0" fill="hold" nodeType="afterEffect">
                                  <p:stCondLst>
                                    <p:cond delay="0"/>
                                  </p:stCondLst>
                                  <p:childTnLst>
                                    <p:set>
                                      <p:cBhvr>
                                        <p:cTn id="192" dur="1" fill="hold">
                                          <p:stCondLst>
                                            <p:cond delay="0"/>
                                          </p:stCondLst>
                                        </p:cTn>
                                        <p:tgtEl>
                                          <p:spTgt spid="777"/>
                                        </p:tgtEl>
                                        <p:attrNameLst>
                                          <p:attrName>style.visibility</p:attrName>
                                        </p:attrNameLst>
                                      </p:cBhvr>
                                      <p:to>
                                        <p:strVal val="visible"/>
                                      </p:to>
                                    </p:set>
                                    <p:animEffect transition="in" filter="fade">
                                      <p:cBhvr>
                                        <p:cTn id="193" dur="500"/>
                                        <p:tgtEl>
                                          <p:spTgt spid="777"/>
                                        </p:tgtEl>
                                      </p:cBhvr>
                                    </p:animEffect>
                                  </p:childTnLst>
                                </p:cTn>
                              </p:par>
                              <p:par>
                                <p:cTn id="194" presetID="10" presetClass="entr" presetSubtype="0" fill="hold" nodeType="withEffect">
                                  <p:stCondLst>
                                    <p:cond delay="0"/>
                                  </p:stCondLst>
                                  <p:childTnLst>
                                    <p:set>
                                      <p:cBhvr>
                                        <p:cTn id="195" dur="1" fill="hold">
                                          <p:stCondLst>
                                            <p:cond delay="0"/>
                                          </p:stCondLst>
                                        </p:cTn>
                                        <p:tgtEl>
                                          <p:spTgt spid="778"/>
                                        </p:tgtEl>
                                        <p:attrNameLst>
                                          <p:attrName>style.visibility</p:attrName>
                                        </p:attrNameLst>
                                      </p:cBhvr>
                                      <p:to>
                                        <p:strVal val="visible"/>
                                      </p:to>
                                    </p:set>
                                    <p:animEffect transition="in" filter="fade">
                                      <p:cBhvr>
                                        <p:cTn id="196" dur="500"/>
                                        <p:tgtEl>
                                          <p:spTgt spid="778"/>
                                        </p:tgtEl>
                                      </p:cBhvr>
                                    </p:animEffect>
                                  </p:childTnLst>
                                </p:cTn>
                              </p:par>
                            </p:childTnLst>
                          </p:cTn>
                        </p:par>
                        <p:par>
                          <p:cTn id="197" fill="hold">
                            <p:stCondLst>
                              <p:cond delay="24500"/>
                            </p:stCondLst>
                            <p:childTnLst>
                              <p:par>
                                <p:cTn id="198" presetID="10" presetClass="entr" presetSubtype="0" fill="hold" nodeType="afterEffect">
                                  <p:stCondLst>
                                    <p:cond delay="0"/>
                                  </p:stCondLst>
                                  <p:childTnLst>
                                    <p:set>
                                      <p:cBhvr>
                                        <p:cTn id="199" dur="1" fill="hold">
                                          <p:stCondLst>
                                            <p:cond delay="0"/>
                                          </p:stCondLst>
                                        </p:cTn>
                                        <p:tgtEl>
                                          <p:spTgt spid="779">
                                            <p:txEl>
                                              <p:pRg st="0" end="0"/>
                                            </p:txEl>
                                          </p:spTgt>
                                        </p:tgtEl>
                                        <p:attrNameLst>
                                          <p:attrName>style.visibility</p:attrName>
                                        </p:attrNameLst>
                                      </p:cBhvr>
                                      <p:to>
                                        <p:strVal val="visible"/>
                                      </p:to>
                                    </p:set>
                                    <p:animEffect transition="in" filter="fade">
                                      <p:cBhvr>
                                        <p:cTn id="200" dur="500"/>
                                        <p:tgtEl>
                                          <p:spTgt spid="779">
                                            <p:txEl>
                                              <p:pRg st="0" end="0"/>
                                            </p:txEl>
                                          </p:spTgt>
                                        </p:tgtEl>
                                      </p:cBhvr>
                                    </p:animEffect>
                                  </p:childTnLst>
                                </p:cTn>
                              </p:par>
                            </p:childTnLst>
                          </p:cTn>
                        </p:par>
                        <p:par>
                          <p:cTn id="201" fill="hold">
                            <p:stCondLst>
                              <p:cond delay="25000"/>
                            </p:stCondLst>
                            <p:childTnLst>
                              <p:par>
                                <p:cTn id="202" presetID="10" presetClass="entr" presetSubtype="0" fill="hold" nodeType="afterEffect">
                                  <p:stCondLst>
                                    <p:cond delay="0"/>
                                  </p:stCondLst>
                                  <p:childTnLst>
                                    <p:set>
                                      <p:cBhvr>
                                        <p:cTn id="203" dur="1" fill="hold">
                                          <p:stCondLst>
                                            <p:cond delay="0"/>
                                          </p:stCondLst>
                                        </p:cTn>
                                        <p:tgtEl>
                                          <p:spTgt spid="779">
                                            <p:txEl>
                                              <p:pRg st="1" end="1"/>
                                            </p:txEl>
                                          </p:spTgt>
                                        </p:tgtEl>
                                        <p:attrNameLst>
                                          <p:attrName>style.visibility</p:attrName>
                                        </p:attrNameLst>
                                      </p:cBhvr>
                                      <p:to>
                                        <p:strVal val="visible"/>
                                      </p:to>
                                    </p:set>
                                    <p:animEffect transition="in" filter="fade">
                                      <p:cBhvr>
                                        <p:cTn id="204" dur="500"/>
                                        <p:tgtEl>
                                          <p:spTgt spid="779">
                                            <p:txEl>
                                              <p:pRg st="1" end="1"/>
                                            </p:txEl>
                                          </p:spTgt>
                                        </p:tgtEl>
                                      </p:cBhvr>
                                    </p:animEffect>
                                  </p:childTnLst>
                                </p:cTn>
                              </p:par>
                            </p:childTnLst>
                          </p:cTn>
                        </p:par>
                        <p:par>
                          <p:cTn id="205" fill="hold">
                            <p:stCondLst>
                              <p:cond delay="25500"/>
                            </p:stCondLst>
                            <p:childTnLst>
                              <p:par>
                                <p:cTn id="206" presetID="10" presetClass="entr" presetSubtype="0" fill="hold" nodeType="afterEffect">
                                  <p:stCondLst>
                                    <p:cond delay="0"/>
                                  </p:stCondLst>
                                  <p:childTnLst>
                                    <p:set>
                                      <p:cBhvr>
                                        <p:cTn id="207" dur="1" fill="hold">
                                          <p:stCondLst>
                                            <p:cond delay="0"/>
                                          </p:stCondLst>
                                        </p:cTn>
                                        <p:tgtEl>
                                          <p:spTgt spid="779">
                                            <p:txEl>
                                              <p:pRg st="2" end="2"/>
                                            </p:txEl>
                                          </p:spTgt>
                                        </p:tgtEl>
                                        <p:attrNameLst>
                                          <p:attrName>style.visibility</p:attrName>
                                        </p:attrNameLst>
                                      </p:cBhvr>
                                      <p:to>
                                        <p:strVal val="visible"/>
                                      </p:to>
                                    </p:set>
                                    <p:animEffect transition="in" filter="fade">
                                      <p:cBhvr>
                                        <p:cTn id="208" dur="500"/>
                                        <p:tgtEl>
                                          <p:spTgt spid="779">
                                            <p:txEl>
                                              <p:pRg st="2" end="2"/>
                                            </p:txEl>
                                          </p:spTgt>
                                        </p:tgtEl>
                                      </p:cBhvr>
                                    </p:animEffect>
                                  </p:childTnLst>
                                </p:cTn>
                              </p:par>
                            </p:childTnLst>
                          </p:cTn>
                        </p:par>
                        <p:par>
                          <p:cTn id="209" fill="hold">
                            <p:stCondLst>
                              <p:cond delay="26000"/>
                            </p:stCondLst>
                            <p:childTnLst>
                              <p:par>
                                <p:cTn id="210" presetID="10" presetClass="entr" presetSubtype="0" fill="hold" nodeType="afterEffect">
                                  <p:stCondLst>
                                    <p:cond delay="0"/>
                                  </p:stCondLst>
                                  <p:childTnLst>
                                    <p:set>
                                      <p:cBhvr>
                                        <p:cTn id="211" dur="1" fill="hold">
                                          <p:stCondLst>
                                            <p:cond delay="0"/>
                                          </p:stCondLst>
                                        </p:cTn>
                                        <p:tgtEl>
                                          <p:spTgt spid="779">
                                            <p:txEl>
                                              <p:pRg st="3" end="3"/>
                                            </p:txEl>
                                          </p:spTgt>
                                        </p:tgtEl>
                                        <p:attrNameLst>
                                          <p:attrName>style.visibility</p:attrName>
                                        </p:attrNameLst>
                                      </p:cBhvr>
                                      <p:to>
                                        <p:strVal val="visible"/>
                                      </p:to>
                                    </p:set>
                                    <p:animEffect transition="in" filter="fade">
                                      <p:cBhvr>
                                        <p:cTn id="212" dur="500"/>
                                        <p:tgtEl>
                                          <p:spTgt spid="779">
                                            <p:txEl>
                                              <p:pRg st="3" end="3"/>
                                            </p:txEl>
                                          </p:spTgt>
                                        </p:tgtEl>
                                      </p:cBhvr>
                                    </p:animEffect>
                                  </p:childTnLst>
                                </p:cTn>
                              </p:par>
                            </p:childTnLst>
                          </p:cTn>
                        </p:par>
                        <p:par>
                          <p:cTn id="213" fill="hold">
                            <p:stCondLst>
                              <p:cond delay="26500"/>
                            </p:stCondLst>
                            <p:childTnLst>
                              <p:par>
                                <p:cTn id="214" presetID="10" presetClass="entr" presetSubtype="0" fill="hold" nodeType="afterEffect">
                                  <p:stCondLst>
                                    <p:cond delay="0"/>
                                  </p:stCondLst>
                                  <p:childTnLst>
                                    <p:set>
                                      <p:cBhvr>
                                        <p:cTn id="215" dur="1" fill="hold">
                                          <p:stCondLst>
                                            <p:cond delay="0"/>
                                          </p:stCondLst>
                                        </p:cTn>
                                        <p:tgtEl>
                                          <p:spTgt spid="779">
                                            <p:txEl>
                                              <p:pRg st="4" end="4"/>
                                            </p:txEl>
                                          </p:spTgt>
                                        </p:tgtEl>
                                        <p:attrNameLst>
                                          <p:attrName>style.visibility</p:attrName>
                                        </p:attrNameLst>
                                      </p:cBhvr>
                                      <p:to>
                                        <p:strVal val="visible"/>
                                      </p:to>
                                    </p:set>
                                    <p:animEffect transition="in" filter="fade">
                                      <p:cBhvr>
                                        <p:cTn id="216" dur="500"/>
                                        <p:tgtEl>
                                          <p:spTgt spid="779">
                                            <p:txEl>
                                              <p:pRg st="4" end="4"/>
                                            </p:txEl>
                                          </p:spTgt>
                                        </p:tgtEl>
                                      </p:cBhvr>
                                    </p:animEffect>
                                  </p:childTnLst>
                                </p:cTn>
                              </p:par>
                            </p:childTnLst>
                          </p:cTn>
                        </p:par>
                        <p:par>
                          <p:cTn id="217" fill="hold">
                            <p:stCondLst>
                              <p:cond delay="27000"/>
                            </p:stCondLst>
                            <p:childTnLst>
                              <p:par>
                                <p:cTn id="218" presetID="10" presetClass="entr" presetSubtype="0" fill="hold" nodeType="afterEffect">
                                  <p:stCondLst>
                                    <p:cond delay="0"/>
                                  </p:stCondLst>
                                  <p:childTnLst>
                                    <p:set>
                                      <p:cBhvr>
                                        <p:cTn id="219" dur="1" fill="hold">
                                          <p:stCondLst>
                                            <p:cond delay="0"/>
                                          </p:stCondLst>
                                        </p:cTn>
                                        <p:tgtEl>
                                          <p:spTgt spid="779">
                                            <p:txEl>
                                              <p:pRg st="5" end="5"/>
                                            </p:txEl>
                                          </p:spTgt>
                                        </p:tgtEl>
                                        <p:attrNameLst>
                                          <p:attrName>style.visibility</p:attrName>
                                        </p:attrNameLst>
                                      </p:cBhvr>
                                      <p:to>
                                        <p:strVal val="visible"/>
                                      </p:to>
                                    </p:set>
                                    <p:animEffect transition="in" filter="fade">
                                      <p:cBhvr>
                                        <p:cTn id="220" dur="500"/>
                                        <p:tgtEl>
                                          <p:spTgt spid="779">
                                            <p:txEl>
                                              <p:pRg st="5" end="5"/>
                                            </p:txEl>
                                          </p:spTgt>
                                        </p:tgtEl>
                                      </p:cBhvr>
                                    </p:animEffect>
                                  </p:childTnLst>
                                </p:cTn>
                              </p:par>
                            </p:childTnLst>
                          </p:cTn>
                        </p:par>
                        <p:par>
                          <p:cTn id="221" fill="hold">
                            <p:stCondLst>
                              <p:cond delay="27500"/>
                            </p:stCondLst>
                            <p:childTnLst>
                              <p:par>
                                <p:cTn id="222" presetID="10" presetClass="entr" presetSubtype="0" fill="hold" nodeType="afterEffect">
                                  <p:stCondLst>
                                    <p:cond delay="0"/>
                                  </p:stCondLst>
                                  <p:childTnLst>
                                    <p:set>
                                      <p:cBhvr>
                                        <p:cTn id="223" dur="1" fill="hold">
                                          <p:stCondLst>
                                            <p:cond delay="0"/>
                                          </p:stCondLst>
                                        </p:cTn>
                                        <p:tgtEl>
                                          <p:spTgt spid="779">
                                            <p:txEl>
                                              <p:pRg st="6" end="6"/>
                                            </p:txEl>
                                          </p:spTgt>
                                        </p:tgtEl>
                                        <p:attrNameLst>
                                          <p:attrName>style.visibility</p:attrName>
                                        </p:attrNameLst>
                                      </p:cBhvr>
                                      <p:to>
                                        <p:strVal val="visible"/>
                                      </p:to>
                                    </p:set>
                                    <p:animEffect transition="in" filter="fade">
                                      <p:cBhvr>
                                        <p:cTn id="224" dur="500"/>
                                        <p:tgtEl>
                                          <p:spTgt spid="779">
                                            <p:txEl>
                                              <p:pRg st="6" end="6"/>
                                            </p:txEl>
                                          </p:spTgt>
                                        </p:tgtEl>
                                      </p:cBhvr>
                                    </p:animEffect>
                                  </p:childTnLst>
                                </p:cTn>
                              </p:par>
                            </p:childTnLst>
                          </p:cTn>
                        </p:par>
                        <p:par>
                          <p:cTn id="225" fill="hold">
                            <p:stCondLst>
                              <p:cond delay="28000"/>
                            </p:stCondLst>
                            <p:childTnLst>
                              <p:par>
                                <p:cTn id="226" presetID="10" presetClass="entr" presetSubtype="0" fill="hold" nodeType="afterEffect">
                                  <p:stCondLst>
                                    <p:cond delay="0"/>
                                  </p:stCondLst>
                                  <p:childTnLst>
                                    <p:set>
                                      <p:cBhvr>
                                        <p:cTn id="227" dur="1" fill="hold">
                                          <p:stCondLst>
                                            <p:cond delay="0"/>
                                          </p:stCondLst>
                                        </p:cTn>
                                        <p:tgtEl>
                                          <p:spTgt spid="779">
                                            <p:txEl>
                                              <p:pRg st="7" end="7"/>
                                            </p:txEl>
                                          </p:spTgt>
                                        </p:tgtEl>
                                        <p:attrNameLst>
                                          <p:attrName>style.visibility</p:attrName>
                                        </p:attrNameLst>
                                      </p:cBhvr>
                                      <p:to>
                                        <p:strVal val="visible"/>
                                      </p:to>
                                    </p:set>
                                    <p:animEffect transition="in" filter="fade">
                                      <p:cBhvr>
                                        <p:cTn id="228" dur="500"/>
                                        <p:tgtEl>
                                          <p:spTgt spid="779">
                                            <p:txEl>
                                              <p:pRg st="7" end="7"/>
                                            </p:txEl>
                                          </p:spTgt>
                                        </p:tgtEl>
                                      </p:cBhvr>
                                    </p:animEffect>
                                  </p:childTnLst>
                                </p:cTn>
                              </p:par>
                            </p:childTnLst>
                          </p:cTn>
                        </p:par>
                        <p:par>
                          <p:cTn id="229" fill="hold">
                            <p:stCondLst>
                              <p:cond delay="28500"/>
                            </p:stCondLst>
                            <p:childTnLst>
                              <p:par>
                                <p:cTn id="230" presetID="10" presetClass="entr" presetSubtype="0" fill="hold" nodeType="afterEffect">
                                  <p:stCondLst>
                                    <p:cond delay="0"/>
                                  </p:stCondLst>
                                  <p:childTnLst>
                                    <p:set>
                                      <p:cBhvr>
                                        <p:cTn id="231" dur="1" fill="hold">
                                          <p:stCondLst>
                                            <p:cond delay="0"/>
                                          </p:stCondLst>
                                        </p:cTn>
                                        <p:tgtEl>
                                          <p:spTgt spid="779">
                                            <p:txEl>
                                              <p:pRg st="8" end="8"/>
                                            </p:txEl>
                                          </p:spTgt>
                                        </p:tgtEl>
                                        <p:attrNameLst>
                                          <p:attrName>style.visibility</p:attrName>
                                        </p:attrNameLst>
                                      </p:cBhvr>
                                      <p:to>
                                        <p:strVal val="visible"/>
                                      </p:to>
                                    </p:set>
                                    <p:animEffect transition="in" filter="fade">
                                      <p:cBhvr>
                                        <p:cTn id="232" dur="500"/>
                                        <p:tgtEl>
                                          <p:spTgt spid="779">
                                            <p:txEl>
                                              <p:pRg st="8" end="8"/>
                                            </p:txEl>
                                          </p:spTgt>
                                        </p:tgtEl>
                                      </p:cBhvr>
                                    </p:animEffect>
                                  </p:childTnLst>
                                </p:cTn>
                              </p:par>
                            </p:childTnLst>
                          </p:cTn>
                        </p:par>
                        <p:par>
                          <p:cTn id="233" fill="hold">
                            <p:stCondLst>
                              <p:cond delay="29000"/>
                            </p:stCondLst>
                            <p:childTnLst>
                              <p:par>
                                <p:cTn id="234" presetID="10" presetClass="entr" presetSubtype="0" fill="hold" nodeType="afterEffect">
                                  <p:stCondLst>
                                    <p:cond delay="0"/>
                                  </p:stCondLst>
                                  <p:childTnLst>
                                    <p:set>
                                      <p:cBhvr>
                                        <p:cTn id="235" dur="1" fill="hold">
                                          <p:stCondLst>
                                            <p:cond delay="0"/>
                                          </p:stCondLst>
                                        </p:cTn>
                                        <p:tgtEl>
                                          <p:spTgt spid="780">
                                            <p:txEl>
                                              <p:pRg st="0" end="0"/>
                                            </p:txEl>
                                          </p:spTgt>
                                        </p:tgtEl>
                                        <p:attrNameLst>
                                          <p:attrName>style.visibility</p:attrName>
                                        </p:attrNameLst>
                                      </p:cBhvr>
                                      <p:to>
                                        <p:strVal val="visible"/>
                                      </p:to>
                                    </p:set>
                                    <p:animEffect transition="in" filter="fade">
                                      <p:cBhvr>
                                        <p:cTn id="236" dur="750"/>
                                        <p:tgtEl>
                                          <p:spTgt spid="780">
                                            <p:txEl>
                                              <p:pRg st="0" end="0"/>
                                            </p:txEl>
                                          </p:spTgt>
                                        </p:tgtEl>
                                      </p:cBhvr>
                                    </p:animEffect>
                                  </p:childTnLst>
                                </p:cTn>
                              </p:par>
                            </p:childTnLst>
                          </p:cTn>
                        </p:par>
                        <p:par>
                          <p:cTn id="237" fill="hold">
                            <p:stCondLst>
                              <p:cond delay="29750"/>
                            </p:stCondLst>
                            <p:childTnLst>
                              <p:par>
                                <p:cTn id="238" presetID="10" presetClass="entr" presetSubtype="0" fill="hold" nodeType="afterEffect">
                                  <p:stCondLst>
                                    <p:cond delay="0"/>
                                  </p:stCondLst>
                                  <p:childTnLst>
                                    <p:set>
                                      <p:cBhvr>
                                        <p:cTn id="239" dur="1" fill="hold">
                                          <p:stCondLst>
                                            <p:cond delay="0"/>
                                          </p:stCondLst>
                                        </p:cTn>
                                        <p:tgtEl>
                                          <p:spTgt spid="780">
                                            <p:txEl>
                                              <p:pRg st="1" end="1"/>
                                            </p:txEl>
                                          </p:spTgt>
                                        </p:tgtEl>
                                        <p:attrNameLst>
                                          <p:attrName>style.visibility</p:attrName>
                                        </p:attrNameLst>
                                      </p:cBhvr>
                                      <p:to>
                                        <p:strVal val="visible"/>
                                      </p:to>
                                    </p:set>
                                    <p:animEffect transition="in" filter="fade">
                                      <p:cBhvr>
                                        <p:cTn id="240" dur="750"/>
                                        <p:tgtEl>
                                          <p:spTgt spid="780">
                                            <p:txEl>
                                              <p:pRg st="1" end="1"/>
                                            </p:txEl>
                                          </p:spTgt>
                                        </p:tgtEl>
                                      </p:cBhvr>
                                    </p:animEffect>
                                  </p:childTnLst>
                                </p:cTn>
                              </p:par>
                            </p:childTnLst>
                          </p:cTn>
                        </p:par>
                        <p:par>
                          <p:cTn id="241" fill="hold">
                            <p:stCondLst>
                              <p:cond delay="30500"/>
                            </p:stCondLst>
                            <p:childTnLst>
                              <p:par>
                                <p:cTn id="242" presetID="10" presetClass="entr" presetSubtype="0" fill="hold" nodeType="afterEffect">
                                  <p:stCondLst>
                                    <p:cond delay="0"/>
                                  </p:stCondLst>
                                  <p:childTnLst>
                                    <p:set>
                                      <p:cBhvr>
                                        <p:cTn id="243" dur="1" fill="hold">
                                          <p:stCondLst>
                                            <p:cond delay="0"/>
                                          </p:stCondLst>
                                        </p:cTn>
                                        <p:tgtEl>
                                          <p:spTgt spid="780">
                                            <p:txEl>
                                              <p:pRg st="2" end="2"/>
                                            </p:txEl>
                                          </p:spTgt>
                                        </p:tgtEl>
                                        <p:attrNameLst>
                                          <p:attrName>style.visibility</p:attrName>
                                        </p:attrNameLst>
                                      </p:cBhvr>
                                      <p:to>
                                        <p:strVal val="visible"/>
                                      </p:to>
                                    </p:set>
                                    <p:animEffect transition="in" filter="fade">
                                      <p:cBhvr>
                                        <p:cTn id="244" dur="750"/>
                                        <p:tgtEl>
                                          <p:spTgt spid="780">
                                            <p:txEl>
                                              <p:pRg st="2" end="2"/>
                                            </p:txEl>
                                          </p:spTgt>
                                        </p:tgtEl>
                                      </p:cBhvr>
                                    </p:animEffect>
                                  </p:childTnLst>
                                </p:cTn>
                              </p:par>
                            </p:childTnLst>
                          </p:cTn>
                        </p:par>
                        <p:par>
                          <p:cTn id="245" fill="hold">
                            <p:stCondLst>
                              <p:cond delay="31250"/>
                            </p:stCondLst>
                            <p:childTnLst>
                              <p:par>
                                <p:cTn id="246" presetID="10" presetClass="entr" presetSubtype="0" fill="hold" nodeType="afterEffect">
                                  <p:stCondLst>
                                    <p:cond delay="0"/>
                                  </p:stCondLst>
                                  <p:childTnLst>
                                    <p:set>
                                      <p:cBhvr>
                                        <p:cTn id="247" dur="1" fill="hold">
                                          <p:stCondLst>
                                            <p:cond delay="0"/>
                                          </p:stCondLst>
                                        </p:cTn>
                                        <p:tgtEl>
                                          <p:spTgt spid="780">
                                            <p:txEl>
                                              <p:pRg st="3" end="3"/>
                                            </p:txEl>
                                          </p:spTgt>
                                        </p:tgtEl>
                                        <p:attrNameLst>
                                          <p:attrName>style.visibility</p:attrName>
                                        </p:attrNameLst>
                                      </p:cBhvr>
                                      <p:to>
                                        <p:strVal val="visible"/>
                                      </p:to>
                                    </p:set>
                                    <p:animEffect transition="in" filter="fade">
                                      <p:cBhvr>
                                        <p:cTn id="248" dur="750"/>
                                        <p:tgtEl>
                                          <p:spTgt spid="780">
                                            <p:txEl>
                                              <p:pRg st="3" end="3"/>
                                            </p:txEl>
                                          </p:spTgt>
                                        </p:tgtEl>
                                      </p:cBhvr>
                                    </p:animEffect>
                                  </p:childTnLst>
                                </p:cTn>
                              </p:par>
                            </p:childTnLst>
                          </p:cTn>
                        </p:par>
                        <p:par>
                          <p:cTn id="249" fill="hold">
                            <p:stCondLst>
                              <p:cond delay="32000"/>
                            </p:stCondLst>
                            <p:childTnLst>
                              <p:par>
                                <p:cTn id="250" presetID="10" presetClass="entr" presetSubtype="0" fill="hold" nodeType="afterEffect">
                                  <p:stCondLst>
                                    <p:cond delay="0"/>
                                  </p:stCondLst>
                                  <p:childTnLst>
                                    <p:set>
                                      <p:cBhvr>
                                        <p:cTn id="251" dur="1" fill="hold">
                                          <p:stCondLst>
                                            <p:cond delay="0"/>
                                          </p:stCondLst>
                                        </p:cTn>
                                        <p:tgtEl>
                                          <p:spTgt spid="780">
                                            <p:txEl>
                                              <p:pRg st="4" end="4"/>
                                            </p:txEl>
                                          </p:spTgt>
                                        </p:tgtEl>
                                        <p:attrNameLst>
                                          <p:attrName>style.visibility</p:attrName>
                                        </p:attrNameLst>
                                      </p:cBhvr>
                                      <p:to>
                                        <p:strVal val="visible"/>
                                      </p:to>
                                    </p:set>
                                    <p:animEffect transition="in" filter="fade">
                                      <p:cBhvr>
                                        <p:cTn id="252" dur="750"/>
                                        <p:tgtEl>
                                          <p:spTgt spid="780">
                                            <p:txEl>
                                              <p:pRg st="4" end="4"/>
                                            </p:txEl>
                                          </p:spTgt>
                                        </p:tgtEl>
                                      </p:cBhvr>
                                    </p:animEffect>
                                  </p:childTnLst>
                                </p:cTn>
                              </p:par>
                            </p:childTnLst>
                          </p:cTn>
                        </p:par>
                        <p:par>
                          <p:cTn id="253" fill="hold">
                            <p:stCondLst>
                              <p:cond delay="32750"/>
                            </p:stCondLst>
                            <p:childTnLst>
                              <p:par>
                                <p:cTn id="254" presetID="10" presetClass="entr" presetSubtype="0" fill="hold" nodeType="afterEffect">
                                  <p:stCondLst>
                                    <p:cond delay="0"/>
                                  </p:stCondLst>
                                  <p:childTnLst>
                                    <p:set>
                                      <p:cBhvr>
                                        <p:cTn id="255" dur="1" fill="hold">
                                          <p:stCondLst>
                                            <p:cond delay="0"/>
                                          </p:stCondLst>
                                        </p:cTn>
                                        <p:tgtEl>
                                          <p:spTgt spid="780">
                                            <p:txEl>
                                              <p:pRg st="5" end="5"/>
                                            </p:txEl>
                                          </p:spTgt>
                                        </p:tgtEl>
                                        <p:attrNameLst>
                                          <p:attrName>style.visibility</p:attrName>
                                        </p:attrNameLst>
                                      </p:cBhvr>
                                      <p:to>
                                        <p:strVal val="visible"/>
                                      </p:to>
                                    </p:set>
                                    <p:animEffect transition="in" filter="fade">
                                      <p:cBhvr>
                                        <p:cTn id="256" dur="750"/>
                                        <p:tgtEl>
                                          <p:spTgt spid="780">
                                            <p:txEl>
                                              <p:pRg st="5" end="5"/>
                                            </p:txEl>
                                          </p:spTgt>
                                        </p:tgtEl>
                                      </p:cBhvr>
                                    </p:animEffect>
                                  </p:childTnLst>
                                </p:cTn>
                              </p:par>
                            </p:childTnLst>
                          </p:cTn>
                        </p:par>
                        <p:par>
                          <p:cTn id="257" fill="hold">
                            <p:stCondLst>
                              <p:cond delay="33500"/>
                            </p:stCondLst>
                            <p:childTnLst>
                              <p:par>
                                <p:cTn id="258" presetID="10" presetClass="entr" presetSubtype="0" fill="hold" nodeType="afterEffect">
                                  <p:stCondLst>
                                    <p:cond delay="0"/>
                                  </p:stCondLst>
                                  <p:childTnLst>
                                    <p:set>
                                      <p:cBhvr>
                                        <p:cTn id="259" dur="1" fill="hold">
                                          <p:stCondLst>
                                            <p:cond delay="0"/>
                                          </p:stCondLst>
                                        </p:cTn>
                                        <p:tgtEl>
                                          <p:spTgt spid="780">
                                            <p:txEl>
                                              <p:pRg st="6" end="6"/>
                                            </p:txEl>
                                          </p:spTgt>
                                        </p:tgtEl>
                                        <p:attrNameLst>
                                          <p:attrName>style.visibility</p:attrName>
                                        </p:attrNameLst>
                                      </p:cBhvr>
                                      <p:to>
                                        <p:strVal val="visible"/>
                                      </p:to>
                                    </p:set>
                                    <p:animEffect transition="in" filter="fade">
                                      <p:cBhvr>
                                        <p:cTn id="260" dur="750"/>
                                        <p:tgtEl>
                                          <p:spTgt spid="780">
                                            <p:txEl>
                                              <p:pRg st="6" end="6"/>
                                            </p:txEl>
                                          </p:spTgt>
                                        </p:tgtEl>
                                      </p:cBhvr>
                                    </p:animEffect>
                                  </p:childTnLst>
                                </p:cTn>
                              </p:par>
                            </p:childTnLst>
                          </p:cTn>
                        </p:par>
                        <p:par>
                          <p:cTn id="261" fill="hold">
                            <p:stCondLst>
                              <p:cond delay="34250"/>
                            </p:stCondLst>
                            <p:childTnLst>
                              <p:par>
                                <p:cTn id="262" presetID="10" presetClass="entr" presetSubtype="0" fill="hold" nodeType="afterEffect">
                                  <p:stCondLst>
                                    <p:cond delay="0"/>
                                  </p:stCondLst>
                                  <p:childTnLst>
                                    <p:set>
                                      <p:cBhvr>
                                        <p:cTn id="263" dur="1" fill="hold">
                                          <p:stCondLst>
                                            <p:cond delay="0"/>
                                          </p:stCondLst>
                                        </p:cTn>
                                        <p:tgtEl>
                                          <p:spTgt spid="780">
                                            <p:txEl>
                                              <p:pRg st="7" end="7"/>
                                            </p:txEl>
                                          </p:spTgt>
                                        </p:tgtEl>
                                        <p:attrNameLst>
                                          <p:attrName>style.visibility</p:attrName>
                                        </p:attrNameLst>
                                      </p:cBhvr>
                                      <p:to>
                                        <p:strVal val="visible"/>
                                      </p:to>
                                    </p:set>
                                    <p:animEffect transition="in" filter="fade">
                                      <p:cBhvr>
                                        <p:cTn id="264" dur="750"/>
                                        <p:tgtEl>
                                          <p:spTgt spid="780">
                                            <p:txEl>
                                              <p:pRg st="7" end="7"/>
                                            </p:txEl>
                                          </p:spTgt>
                                        </p:tgtEl>
                                      </p:cBhvr>
                                    </p:animEffect>
                                  </p:childTnLst>
                                </p:cTn>
                              </p:par>
                            </p:childTnLst>
                          </p:cTn>
                        </p:par>
                        <p:par>
                          <p:cTn id="265" fill="hold">
                            <p:stCondLst>
                              <p:cond delay="35000"/>
                            </p:stCondLst>
                            <p:childTnLst>
                              <p:par>
                                <p:cTn id="266" presetID="10" presetClass="entr" presetSubtype="0" fill="hold" nodeType="afterEffect">
                                  <p:stCondLst>
                                    <p:cond delay="0"/>
                                  </p:stCondLst>
                                  <p:childTnLst>
                                    <p:set>
                                      <p:cBhvr>
                                        <p:cTn id="267" dur="1" fill="hold">
                                          <p:stCondLst>
                                            <p:cond delay="0"/>
                                          </p:stCondLst>
                                        </p:cTn>
                                        <p:tgtEl>
                                          <p:spTgt spid="780">
                                            <p:txEl>
                                              <p:pRg st="8" end="8"/>
                                            </p:txEl>
                                          </p:spTgt>
                                        </p:tgtEl>
                                        <p:attrNameLst>
                                          <p:attrName>style.visibility</p:attrName>
                                        </p:attrNameLst>
                                      </p:cBhvr>
                                      <p:to>
                                        <p:strVal val="visible"/>
                                      </p:to>
                                    </p:set>
                                    <p:animEffect transition="in" filter="fade">
                                      <p:cBhvr>
                                        <p:cTn id="268" dur="750"/>
                                        <p:tgtEl>
                                          <p:spTgt spid="780">
                                            <p:txEl>
                                              <p:pRg st="8" end="8"/>
                                            </p:txEl>
                                          </p:spTgt>
                                        </p:tgtEl>
                                      </p:cBhvr>
                                    </p:animEffect>
                                  </p:childTnLst>
                                </p:cTn>
                              </p:par>
                            </p:childTnLst>
                          </p:cTn>
                        </p:par>
                        <p:par>
                          <p:cTn id="269" fill="hold">
                            <p:stCondLst>
                              <p:cond delay="35750"/>
                            </p:stCondLst>
                            <p:childTnLst>
                              <p:par>
                                <p:cTn id="270" presetID="10" presetClass="entr" presetSubtype="0" fill="hold" nodeType="afterEffect">
                                  <p:stCondLst>
                                    <p:cond delay="0"/>
                                  </p:stCondLst>
                                  <p:childTnLst>
                                    <p:set>
                                      <p:cBhvr>
                                        <p:cTn id="271" dur="1" fill="hold">
                                          <p:stCondLst>
                                            <p:cond delay="0"/>
                                          </p:stCondLst>
                                        </p:cTn>
                                        <p:tgtEl>
                                          <p:spTgt spid="781"/>
                                        </p:tgtEl>
                                        <p:attrNameLst>
                                          <p:attrName>style.visibility</p:attrName>
                                        </p:attrNameLst>
                                      </p:cBhvr>
                                      <p:to>
                                        <p:strVal val="visible"/>
                                      </p:to>
                                    </p:set>
                                    <p:animEffect transition="in" filter="fade">
                                      <p:cBhvr>
                                        <p:cTn id="272" dur="500"/>
                                        <p:tgtEl>
                                          <p:spTgt spid="781"/>
                                        </p:tgtEl>
                                      </p:cBhvr>
                                    </p:animEffect>
                                  </p:childTnLst>
                                </p:cTn>
                              </p:par>
                              <p:par>
                                <p:cTn id="273" presetID="10" presetClass="entr" presetSubtype="0" fill="hold" nodeType="withEffect">
                                  <p:stCondLst>
                                    <p:cond delay="0"/>
                                  </p:stCondLst>
                                  <p:childTnLst>
                                    <p:set>
                                      <p:cBhvr>
                                        <p:cTn id="274" dur="1" fill="hold">
                                          <p:stCondLst>
                                            <p:cond delay="0"/>
                                          </p:stCondLst>
                                        </p:cTn>
                                        <p:tgtEl>
                                          <p:spTgt spid="782"/>
                                        </p:tgtEl>
                                        <p:attrNameLst>
                                          <p:attrName>style.visibility</p:attrName>
                                        </p:attrNameLst>
                                      </p:cBhvr>
                                      <p:to>
                                        <p:strVal val="visible"/>
                                      </p:to>
                                    </p:set>
                                    <p:animEffect transition="in" filter="fade">
                                      <p:cBhvr>
                                        <p:cTn id="275" dur="500"/>
                                        <p:tgtEl>
                                          <p:spTgt spid="782"/>
                                        </p:tgtEl>
                                      </p:cBhvr>
                                    </p:animEffect>
                                  </p:childTnLst>
                                </p:cTn>
                              </p:par>
                            </p:childTnLst>
                          </p:cTn>
                        </p:par>
                        <p:par>
                          <p:cTn id="276" fill="hold">
                            <p:stCondLst>
                              <p:cond delay="36250"/>
                            </p:stCondLst>
                            <p:childTnLst>
                              <p:par>
                                <p:cTn id="277" presetID="10" presetClass="entr" presetSubtype="0" fill="hold" nodeType="afterEffect">
                                  <p:stCondLst>
                                    <p:cond delay="0"/>
                                  </p:stCondLst>
                                  <p:childTnLst>
                                    <p:set>
                                      <p:cBhvr>
                                        <p:cTn id="278" dur="1" fill="hold">
                                          <p:stCondLst>
                                            <p:cond delay="0"/>
                                          </p:stCondLst>
                                        </p:cTn>
                                        <p:tgtEl>
                                          <p:spTgt spid="783">
                                            <p:txEl>
                                              <p:pRg st="0" end="0"/>
                                            </p:txEl>
                                          </p:spTgt>
                                        </p:tgtEl>
                                        <p:attrNameLst>
                                          <p:attrName>style.visibility</p:attrName>
                                        </p:attrNameLst>
                                      </p:cBhvr>
                                      <p:to>
                                        <p:strVal val="visible"/>
                                      </p:to>
                                    </p:set>
                                    <p:animEffect transition="in" filter="fade">
                                      <p:cBhvr>
                                        <p:cTn id="279" dur="500"/>
                                        <p:tgtEl>
                                          <p:spTgt spid="783">
                                            <p:txEl>
                                              <p:pRg st="0" end="0"/>
                                            </p:txEl>
                                          </p:spTgt>
                                        </p:tgtEl>
                                      </p:cBhvr>
                                    </p:animEffect>
                                  </p:childTnLst>
                                </p:cTn>
                              </p:par>
                            </p:childTnLst>
                          </p:cTn>
                        </p:par>
                        <p:par>
                          <p:cTn id="280" fill="hold">
                            <p:stCondLst>
                              <p:cond delay="36750"/>
                            </p:stCondLst>
                            <p:childTnLst>
                              <p:par>
                                <p:cTn id="281" presetID="10" presetClass="entr" presetSubtype="0" fill="hold" nodeType="afterEffect">
                                  <p:stCondLst>
                                    <p:cond delay="0"/>
                                  </p:stCondLst>
                                  <p:childTnLst>
                                    <p:set>
                                      <p:cBhvr>
                                        <p:cTn id="282" dur="1" fill="hold">
                                          <p:stCondLst>
                                            <p:cond delay="0"/>
                                          </p:stCondLst>
                                        </p:cTn>
                                        <p:tgtEl>
                                          <p:spTgt spid="783">
                                            <p:txEl>
                                              <p:pRg st="1" end="1"/>
                                            </p:txEl>
                                          </p:spTgt>
                                        </p:tgtEl>
                                        <p:attrNameLst>
                                          <p:attrName>style.visibility</p:attrName>
                                        </p:attrNameLst>
                                      </p:cBhvr>
                                      <p:to>
                                        <p:strVal val="visible"/>
                                      </p:to>
                                    </p:set>
                                    <p:animEffect transition="in" filter="fade">
                                      <p:cBhvr>
                                        <p:cTn id="283" dur="500"/>
                                        <p:tgtEl>
                                          <p:spTgt spid="783">
                                            <p:txEl>
                                              <p:pRg st="1" end="1"/>
                                            </p:txEl>
                                          </p:spTgt>
                                        </p:tgtEl>
                                      </p:cBhvr>
                                    </p:animEffect>
                                  </p:childTnLst>
                                </p:cTn>
                              </p:par>
                            </p:childTnLst>
                          </p:cTn>
                        </p:par>
                        <p:par>
                          <p:cTn id="284" fill="hold">
                            <p:stCondLst>
                              <p:cond delay="37250"/>
                            </p:stCondLst>
                            <p:childTnLst>
                              <p:par>
                                <p:cTn id="285" presetID="10" presetClass="entr" presetSubtype="0" fill="hold" nodeType="afterEffect">
                                  <p:stCondLst>
                                    <p:cond delay="0"/>
                                  </p:stCondLst>
                                  <p:childTnLst>
                                    <p:set>
                                      <p:cBhvr>
                                        <p:cTn id="286" dur="1" fill="hold">
                                          <p:stCondLst>
                                            <p:cond delay="0"/>
                                          </p:stCondLst>
                                        </p:cTn>
                                        <p:tgtEl>
                                          <p:spTgt spid="783">
                                            <p:txEl>
                                              <p:pRg st="2" end="2"/>
                                            </p:txEl>
                                          </p:spTgt>
                                        </p:tgtEl>
                                        <p:attrNameLst>
                                          <p:attrName>style.visibility</p:attrName>
                                        </p:attrNameLst>
                                      </p:cBhvr>
                                      <p:to>
                                        <p:strVal val="visible"/>
                                      </p:to>
                                    </p:set>
                                    <p:animEffect transition="in" filter="fade">
                                      <p:cBhvr>
                                        <p:cTn id="287" dur="500"/>
                                        <p:tgtEl>
                                          <p:spTgt spid="783">
                                            <p:txEl>
                                              <p:pRg st="2" end="2"/>
                                            </p:txEl>
                                          </p:spTgt>
                                        </p:tgtEl>
                                      </p:cBhvr>
                                    </p:animEffect>
                                  </p:childTnLst>
                                </p:cTn>
                              </p:par>
                            </p:childTnLst>
                          </p:cTn>
                        </p:par>
                        <p:par>
                          <p:cTn id="288" fill="hold">
                            <p:stCondLst>
                              <p:cond delay="37750"/>
                            </p:stCondLst>
                            <p:childTnLst>
                              <p:par>
                                <p:cTn id="289" presetID="10" presetClass="entr" presetSubtype="0" fill="hold" nodeType="afterEffect">
                                  <p:stCondLst>
                                    <p:cond delay="0"/>
                                  </p:stCondLst>
                                  <p:childTnLst>
                                    <p:set>
                                      <p:cBhvr>
                                        <p:cTn id="290" dur="1" fill="hold">
                                          <p:stCondLst>
                                            <p:cond delay="0"/>
                                          </p:stCondLst>
                                        </p:cTn>
                                        <p:tgtEl>
                                          <p:spTgt spid="783">
                                            <p:txEl>
                                              <p:pRg st="3" end="3"/>
                                            </p:txEl>
                                          </p:spTgt>
                                        </p:tgtEl>
                                        <p:attrNameLst>
                                          <p:attrName>style.visibility</p:attrName>
                                        </p:attrNameLst>
                                      </p:cBhvr>
                                      <p:to>
                                        <p:strVal val="visible"/>
                                      </p:to>
                                    </p:set>
                                    <p:animEffect transition="in" filter="fade">
                                      <p:cBhvr>
                                        <p:cTn id="291" dur="500"/>
                                        <p:tgtEl>
                                          <p:spTgt spid="783">
                                            <p:txEl>
                                              <p:pRg st="3" end="3"/>
                                            </p:txEl>
                                          </p:spTgt>
                                        </p:tgtEl>
                                      </p:cBhvr>
                                    </p:animEffect>
                                  </p:childTnLst>
                                </p:cTn>
                              </p:par>
                            </p:childTnLst>
                          </p:cTn>
                        </p:par>
                        <p:par>
                          <p:cTn id="292" fill="hold">
                            <p:stCondLst>
                              <p:cond delay="38250"/>
                            </p:stCondLst>
                            <p:childTnLst>
                              <p:par>
                                <p:cTn id="293" presetID="10" presetClass="entr" presetSubtype="0" fill="hold" nodeType="afterEffect">
                                  <p:stCondLst>
                                    <p:cond delay="0"/>
                                  </p:stCondLst>
                                  <p:childTnLst>
                                    <p:set>
                                      <p:cBhvr>
                                        <p:cTn id="294" dur="1" fill="hold">
                                          <p:stCondLst>
                                            <p:cond delay="0"/>
                                          </p:stCondLst>
                                        </p:cTn>
                                        <p:tgtEl>
                                          <p:spTgt spid="783">
                                            <p:txEl>
                                              <p:pRg st="4" end="4"/>
                                            </p:txEl>
                                          </p:spTgt>
                                        </p:tgtEl>
                                        <p:attrNameLst>
                                          <p:attrName>style.visibility</p:attrName>
                                        </p:attrNameLst>
                                      </p:cBhvr>
                                      <p:to>
                                        <p:strVal val="visible"/>
                                      </p:to>
                                    </p:set>
                                    <p:animEffect transition="in" filter="fade">
                                      <p:cBhvr>
                                        <p:cTn id="295" dur="500"/>
                                        <p:tgtEl>
                                          <p:spTgt spid="783">
                                            <p:txEl>
                                              <p:pRg st="4" end="4"/>
                                            </p:txEl>
                                          </p:spTgt>
                                        </p:tgtEl>
                                      </p:cBhvr>
                                    </p:animEffect>
                                  </p:childTnLst>
                                </p:cTn>
                              </p:par>
                            </p:childTnLst>
                          </p:cTn>
                        </p:par>
                        <p:par>
                          <p:cTn id="296" fill="hold">
                            <p:stCondLst>
                              <p:cond delay="38750"/>
                            </p:stCondLst>
                            <p:childTnLst>
                              <p:par>
                                <p:cTn id="297" presetID="10" presetClass="entr" presetSubtype="0" fill="hold" nodeType="afterEffect">
                                  <p:stCondLst>
                                    <p:cond delay="0"/>
                                  </p:stCondLst>
                                  <p:childTnLst>
                                    <p:set>
                                      <p:cBhvr>
                                        <p:cTn id="298" dur="1" fill="hold">
                                          <p:stCondLst>
                                            <p:cond delay="0"/>
                                          </p:stCondLst>
                                        </p:cTn>
                                        <p:tgtEl>
                                          <p:spTgt spid="783">
                                            <p:txEl>
                                              <p:pRg st="5" end="5"/>
                                            </p:txEl>
                                          </p:spTgt>
                                        </p:tgtEl>
                                        <p:attrNameLst>
                                          <p:attrName>style.visibility</p:attrName>
                                        </p:attrNameLst>
                                      </p:cBhvr>
                                      <p:to>
                                        <p:strVal val="visible"/>
                                      </p:to>
                                    </p:set>
                                    <p:animEffect transition="in" filter="fade">
                                      <p:cBhvr>
                                        <p:cTn id="299" dur="500"/>
                                        <p:tgtEl>
                                          <p:spTgt spid="783">
                                            <p:txEl>
                                              <p:pRg st="5" end="5"/>
                                            </p:txEl>
                                          </p:spTgt>
                                        </p:tgtEl>
                                      </p:cBhvr>
                                    </p:animEffect>
                                  </p:childTnLst>
                                </p:cTn>
                              </p:par>
                            </p:childTnLst>
                          </p:cTn>
                        </p:par>
                        <p:par>
                          <p:cTn id="300" fill="hold">
                            <p:stCondLst>
                              <p:cond delay="39250"/>
                            </p:stCondLst>
                            <p:childTnLst>
                              <p:par>
                                <p:cTn id="301" presetID="10" presetClass="entr" presetSubtype="0" fill="hold" nodeType="afterEffect">
                                  <p:stCondLst>
                                    <p:cond delay="0"/>
                                  </p:stCondLst>
                                  <p:childTnLst>
                                    <p:set>
                                      <p:cBhvr>
                                        <p:cTn id="302" dur="1" fill="hold">
                                          <p:stCondLst>
                                            <p:cond delay="0"/>
                                          </p:stCondLst>
                                        </p:cTn>
                                        <p:tgtEl>
                                          <p:spTgt spid="783">
                                            <p:txEl>
                                              <p:pRg st="6" end="6"/>
                                            </p:txEl>
                                          </p:spTgt>
                                        </p:tgtEl>
                                        <p:attrNameLst>
                                          <p:attrName>style.visibility</p:attrName>
                                        </p:attrNameLst>
                                      </p:cBhvr>
                                      <p:to>
                                        <p:strVal val="visible"/>
                                      </p:to>
                                    </p:set>
                                    <p:animEffect transition="in" filter="fade">
                                      <p:cBhvr>
                                        <p:cTn id="303" dur="500"/>
                                        <p:tgtEl>
                                          <p:spTgt spid="783">
                                            <p:txEl>
                                              <p:pRg st="6" end="6"/>
                                            </p:txEl>
                                          </p:spTgt>
                                        </p:tgtEl>
                                      </p:cBhvr>
                                    </p:animEffect>
                                  </p:childTnLst>
                                </p:cTn>
                              </p:par>
                            </p:childTnLst>
                          </p:cTn>
                        </p:par>
                        <p:par>
                          <p:cTn id="304" fill="hold">
                            <p:stCondLst>
                              <p:cond delay="39750"/>
                            </p:stCondLst>
                            <p:childTnLst>
                              <p:par>
                                <p:cTn id="305" presetID="10" presetClass="entr" presetSubtype="0" fill="hold" nodeType="afterEffect">
                                  <p:stCondLst>
                                    <p:cond delay="0"/>
                                  </p:stCondLst>
                                  <p:childTnLst>
                                    <p:set>
                                      <p:cBhvr>
                                        <p:cTn id="306" dur="1" fill="hold">
                                          <p:stCondLst>
                                            <p:cond delay="0"/>
                                          </p:stCondLst>
                                        </p:cTn>
                                        <p:tgtEl>
                                          <p:spTgt spid="783">
                                            <p:txEl>
                                              <p:pRg st="7" end="7"/>
                                            </p:txEl>
                                          </p:spTgt>
                                        </p:tgtEl>
                                        <p:attrNameLst>
                                          <p:attrName>style.visibility</p:attrName>
                                        </p:attrNameLst>
                                      </p:cBhvr>
                                      <p:to>
                                        <p:strVal val="visible"/>
                                      </p:to>
                                    </p:set>
                                    <p:animEffect transition="in" filter="fade">
                                      <p:cBhvr>
                                        <p:cTn id="307" dur="500"/>
                                        <p:tgtEl>
                                          <p:spTgt spid="783">
                                            <p:txEl>
                                              <p:pRg st="7" end="7"/>
                                            </p:txEl>
                                          </p:spTgt>
                                        </p:tgtEl>
                                      </p:cBhvr>
                                    </p:animEffect>
                                  </p:childTnLst>
                                </p:cTn>
                              </p:par>
                            </p:childTnLst>
                          </p:cTn>
                        </p:par>
                        <p:par>
                          <p:cTn id="308" fill="hold">
                            <p:stCondLst>
                              <p:cond delay="40250"/>
                            </p:stCondLst>
                            <p:childTnLst>
                              <p:par>
                                <p:cTn id="309" presetID="10" presetClass="entr" presetSubtype="0" fill="hold" nodeType="afterEffect">
                                  <p:stCondLst>
                                    <p:cond delay="0"/>
                                  </p:stCondLst>
                                  <p:childTnLst>
                                    <p:set>
                                      <p:cBhvr>
                                        <p:cTn id="310" dur="1" fill="hold">
                                          <p:stCondLst>
                                            <p:cond delay="0"/>
                                          </p:stCondLst>
                                        </p:cTn>
                                        <p:tgtEl>
                                          <p:spTgt spid="783">
                                            <p:txEl>
                                              <p:pRg st="8" end="8"/>
                                            </p:txEl>
                                          </p:spTgt>
                                        </p:tgtEl>
                                        <p:attrNameLst>
                                          <p:attrName>style.visibility</p:attrName>
                                        </p:attrNameLst>
                                      </p:cBhvr>
                                      <p:to>
                                        <p:strVal val="visible"/>
                                      </p:to>
                                    </p:set>
                                    <p:animEffect transition="in" filter="fade">
                                      <p:cBhvr>
                                        <p:cTn id="311" dur="500"/>
                                        <p:tgtEl>
                                          <p:spTgt spid="783">
                                            <p:txEl>
                                              <p:pRg st="8" end="8"/>
                                            </p:txEl>
                                          </p:spTgt>
                                        </p:tgtEl>
                                      </p:cBhvr>
                                    </p:animEffect>
                                  </p:childTnLst>
                                </p:cTn>
                              </p:par>
                            </p:childTnLst>
                          </p:cTn>
                        </p:par>
                        <p:par>
                          <p:cTn id="312" fill="hold">
                            <p:stCondLst>
                              <p:cond delay="40750"/>
                            </p:stCondLst>
                            <p:childTnLst>
                              <p:par>
                                <p:cTn id="313" presetID="10" presetClass="entr" presetSubtype="0" fill="hold" nodeType="afterEffect">
                                  <p:stCondLst>
                                    <p:cond delay="0"/>
                                  </p:stCondLst>
                                  <p:childTnLst>
                                    <p:set>
                                      <p:cBhvr>
                                        <p:cTn id="314" dur="1" fill="hold">
                                          <p:stCondLst>
                                            <p:cond delay="0"/>
                                          </p:stCondLst>
                                        </p:cTn>
                                        <p:tgtEl>
                                          <p:spTgt spid="784">
                                            <p:txEl>
                                              <p:pRg st="0" end="0"/>
                                            </p:txEl>
                                          </p:spTgt>
                                        </p:tgtEl>
                                        <p:attrNameLst>
                                          <p:attrName>style.visibility</p:attrName>
                                        </p:attrNameLst>
                                      </p:cBhvr>
                                      <p:to>
                                        <p:strVal val="visible"/>
                                      </p:to>
                                    </p:set>
                                    <p:animEffect transition="in" filter="fade">
                                      <p:cBhvr>
                                        <p:cTn id="315" dur="750"/>
                                        <p:tgtEl>
                                          <p:spTgt spid="784">
                                            <p:txEl>
                                              <p:pRg st="0" end="0"/>
                                            </p:txEl>
                                          </p:spTgt>
                                        </p:tgtEl>
                                      </p:cBhvr>
                                    </p:animEffect>
                                  </p:childTnLst>
                                </p:cTn>
                              </p:par>
                            </p:childTnLst>
                          </p:cTn>
                        </p:par>
                        <p:par>
                          <p:cTn id="316" fill="hold">
                            <p:stCondLst>
                              <p:cond delay="41500"/>
                            </p:stCondLst>
                            <p:childTnLst>
                              <p:par>
                                <p:cTn id="317" presetID="10" presetClass="entr" presetSubtype="0" fill="hold" nodeType="afterEffect">
                                  <p:stCondLst>
                                    <p:cond delay="0"/>
                                  </p:stCondLst>
                                  <p:childTnLst>
                                    <p:set>
                                      <p:cBhvr>
                                        <p:cTn id="318" dur="1" fill="hold">
                                          <p:stCondLst>
                                            <p:cond delay="0"/>
                                          </p:stCondLst>
                                        </p:cTn>
                                        <p:tgtEl>
                                          <p:spTgt spid="784">
                                            <p:txEl>
                                              <p:pRg st="1" end="1"/>
                                            </p:txEl>
                                          </p:spTgt>
                                        </p:tgtEl>
                                        <p:attrNameLst>
                                          <p:attrName>style.visibility</p:attrName>
                                        </p:attrNameLst>
                                      </p:cBhvr>
                                      <p:to>
                                        <p:strVal val="visible"/>
                                      </p:to>
                                    </p:set>
                                    <p:animEffect transition="in" filter="fade">
                                      <p:cBhvr>
                                        <p:cTn id="319" dur="750"/>
                                        <p:tgtEl>
                                          <p:spTgt spid="784">
                                            <p:txEl>
                                              <p:pRg st="1" end="1"/>
                                            </p:txEl>
                                          </p:spTgt>
                                        </p:tgtEl>
                                      </p:cBhvr>
                                    </p:animEffect>
                                  </p:childTnLst>
                                </p:cTn>
                              </p:par>
                            </p:childTnLst>
                          </p:cTn>
                        </p:par>
                        <p:par>
                          <p:cTn id="320" fill="hold">
                            <p:stCondLst>
                              <p:cond delay="42250"/>
                            </p:stCondLst>
                            <p:childTnLst>
                              <p:par>
                                <p:cTn id="321" presetID="10" presetClass="entr" presetSubtype="0" fill="hold" nodeType="afterEffect">
                                  <p:stCondLst>
                                    <p:cond delay="0"/>
                                  </p:stCondLst>
                                  <p:childTnLst>
                                    <p:set>
                                      <p:cBhvr>
                                        <p:cTn id="322" dur="1" fill="hold">
                                          <p:stCondLst>
                                            <p:cond delay="0"/>
                                          </p:stCondLst>
                                        </p:cTn>
                                        <p:tgtEl>
                                          <p:spTgt spid="784">
                                            <p:txEl>
                                              <p:pRg st="2" end="2"/>
                                            </p:txEl>
                                          </p:spTgt>
                                        </p:tgtEl>
                                        <p:attrNameLst>
                                          <p:attrName>style.visibility</p:attrName>
                                        </p:attrNameLst>
                                      </p:cBhvr>
                                      <p:to>
                                        <p:strVal val="visible"/>
                                      </p:to>
                                    </p:set>
                                    <p:animEffect transition="in" filter="fade">
                                      <p:cBhvr>
                                        <p:cTn id="323" dur="750"/>
                                        <p:tgtEl>
                                          <p:spTgt spid="784">
                                            <p:txEl>
                                              <p:pRg st="2" end="2"/>
                                            </p:txEl>
                                          </p:spTgt>
                                        </p:tgtEl>
                                      </p:cBhvr>
                                    </p:animEffect>
                                  </p:childTnLst>
                                </p:cTn>
                              </p:par>
                            </p:childTnLst>
                          </p:cTn>
                        </p:par>
                        <p:par>
                          <p:cTn id="324" fill="hold">
                            <p:stCondLst>
                              <p:cond delay="43000"/>
                            </p:stCondLst>
                            <p:childTnLst>
                              <p:par>
                                <p:cTn id="325" presetID="10" presetClass="entr" presetSubtype="0" fill="hold" nodeType="afterEffect">
                                  <p:stCondLst>
                                    <p:cond delay="0"/>
                                  </p:stCondLst>
                                  <p:childTnLst>
                                    <p:set>
                                      <p:cBhvr>
                                        <p:cTn id="326" dur="1" fill="hold">
                                          <p:stCondLst>
                                            <p:cond delay="0"/>
                                          </p:stCondLst>
                                        </p:cTn>
                                        <p:tgtEl>
                                          <p:spTgt spid="784">
                                            <p:txEl>
                                              <p:pRg st="3" end="3"/>
                                            </p:txEl>
                                          </p:spTgt>
                                        </p:tgtEl>
                                        <p:attrNameLst>
                                          <p:attrName>style.visibility</p:attrName>
                                        </p:attrNameLst>
                                      </p:cBhvr>
                                      <p:to>
                                        <p:strVal val="visible"/>
                                      </p:to>
                                    </p:set>
                                    <p:animEffect transition="in" filter="fade">
                                      <p:cBhvr>
                                        <p:cTn id="327" dur="750"/>
                                        <p:tgtEl>
                                          <p:spTgt spid="784">
                                            <p:txEl>
                                              <p:pRg st="3" end="3"/>
                                            </p:txEl>
                                          </p:spTgt>
                                        </p:tgtEl>
                                      </p:cBhvr>
                                    </p:animEffect>
                                  </p:childTnLst>
                                </p:cTn>
                              </p:par>
                            </p:childTnLst>
                          </p:cTn>
                        </p:par>
                        <p:par>
                          <p:cTn id="328" fill="hold">
                            <p:stCondLst>
                              <p:cond delay="43750"/>
                            </p:stCondLst>
                            <p:childTnLst>
                              <p:par>
                                <p:cTn id="329" presetID="10" presetClass="entr" presetSubtype="0" fill="hold" nodeType="afterEffect">
                                  <p:stCondLst>
                                    <p:cond delay="0"/>
                                  </p:stCondLst>
                                  <p:childTnLst>
                                    <p:set>
                                      <p:cBhvr>
                                        <p:cTn id="330" dur="1" fill="hold">
                                          <p:stCondLst>
                                            <p:cond delay="0"/>
                                          </p:stCondLst>
                                        </p:cTn>
                                        <p:tgtEl>
                                          <p:spTgt spid="784">
                                            <p:txEl>
                                              <p:pRg st="4" end="4"/>
                                            </p:txEl>
                                          </p:spTgt>
                                        </p:tgtEl>
                                        <p:attrNameLst>
                                          <p:attrName>style.visibility</p:attrName>
                                        </p:attrNameLst>
                                      </p:cBhvr>
                                      <p:to>
                                        <p:strVal val="visible"/>
                                      </p:to>
                                    </p:set>
                                    <p:animEffect transition="in" filter="fade">
                                      <p:cBhvr>
                                        <p:cTn id="331" dur="750"/>
                                        <p:tgtEl>
                                          <p:spTgt spid="784">
                                            <p:txEl>
                                              <p:pRg st="4" end="4"/>
                                            </p:txEl>
                                          </p:spTgt>
                                        </p:tgtEl>
                                      </p:cBhvr>
                                    </p:animEffect>
                                  </p:childTnLst>
                                </p:cTn>
                              </p:par>
                            </p:childTnLst>
                          </p:cTn>
                        </p:par>
                        <p:par>
                          <p:cTn id="332" fill="hold">
                            <p:stCondLst>
                              <p:cond delay="44500"/>
                            </p:stCondLst>
                            <p:childTnLst>
                              <p:par>
                                <p:cTn id="333" presetID="10" presetClass="entr" presetSubtype="0" fill="hold" nodeType="afterEffect">
                                  <p:stCondLst>
                                    <p:cond delay="0"/>
                                  </p:stCondLst>
                                  <p:childTnLst>
                                    <p:set>
                                      <p:cBhvr>
                                        <p:cTn id="334" dur="1" fill="hold">
                                          <p:stCondLst>
                                            <p:cond delay="0"/>
                                          </p:stCondLst>
                                        </p:cTn>
                                        <p:tgtEl>
                                          <p:spTgt spid="784">
                                            <p:txEl>
                                              <p:pRg st="5" end="5"/>
                                            </p:txEl>
                                          </p:spTgt>
                                        </p:tgtEl>
                                        <p:attrNameLst>
                                          <p:attrName>style.visibility</p:attrName>
                                        </p:attrNameLst>
                                      </p:cBhvr>
                                      <p:to>
                                        <p:strVal val="visible"/>
                                      </p:to>
                                    </p:set>
                                    <p:animEffect transition="in" filter="fade">
                                      <p:cBhvr>
                                        <p:cTn id="335" dur="750"/>
                                        <p:tgtEl>
                                          <p:spTgt spid="784">
                                            <p:txEl>
                                              <p:pRg st="5" end="5"/>
                                            </p:txEl>
                                          </p:spTgt>
                                        </p:tgtEl>
                                      </p:cBhvr>
                                    </p:animEffect>
                                  </p:childTnLst>
                                </p:cTn>
                              </p:par>
                            </p:childTnLst>
                          </p:cTn>
                        </p:par>
                        <p:par>
                          <p:cTn id="336" fill="hold">
                            <p:stCondLst>
                              <p:cond delay="45250"/>
                            </p:stCondLst>
                            <p:childTnLst>
                              <p:par>
                                <p:cTn id="337" presetID="10" presetClass="entr" presetSubtype="0" fill="hold" nodeType="afterEffect">
                                  <p:stCondLst>
                                    <p:cond delay="0"/>
                                  </p:stCondLst>
                                  <p:childTnLst>
                                    <p:set>
                                      <p:cBhvr>
                                        <p:cTn id="338" dur="1" fill="hold">
                                          <p:stCondLst>
                                            <p:cond delay="0"/>
                                          </p:stCondLst>
                                        </p:cTn>
                                        <p:tgtEl>
                                          <p:spTgt spid="784">
                                            <p:txEl>
                                              <p:pRg st="6" end="6"/>
                                            </p:txEl>
                                          </p:spTgt>
                                        </p:tgtEl>
                                        <p:attrNameLst>
                                          <p:attrName>style.visibility</p:attrName>
                                        </p:attrNameLst>
                                      </p:cBhvr>
                                      <p:to>
                                        <p:strVal val="visible"/>
                                      </p:to>
                                    </p:set>
                                    <p:animEffect transition="in" filter="fade">
                                      <p:cBhvr>
                                        <p:cTn id="339" dur="750"/>
                                        <p:tgtEl>
                                          <p:spTgt spid="784">
                                            <p:txEl>
                                              <p:pRg st="6" end="6"/>
                                            </p:txEl>
                                          </p:spTgt>
                                        </p:tgtEl>
                                      </p:cBhvr>
                                    </p:animEffect>
                                  </p:childTnLst>
                                </p:cTn>
                              </p:par>
                            </p:childTnLst>
                          </p:cTn>
                        </p:par>
                        <p:par>
                          <p:cTn id="340" fill="hold">
                            <p:stCondLst>
                              <p:cond delay="46000"/>
                            </p:stCondLst>
                            <p:childTnLst>
                              <p:par>
                                <p:cTn id="341" presetID="10" presetClass="entr" presetSubtype="0" fill="hold" nodeType="afterEffect">
                                  <p:stCondLst>
                                    <p:cond delay="0"/>
                                  </p:stCondLst>
                                  <p:childTnLst>
                                    <p:set>
                                      <p:cBhvr>
                                        <p:cTn id="342" dur="1" fill="hold">
                                          <p:stCondLst>
                                            <p:cond delay="0"/>
                                          </p:stCondLst>
                                        </p:cTn>
                                        <p:tgtEl>
                                          <p:spTgt spid="784">
                                            <p:txEl>
                                              <p:pRg st="7" end="7"/>
                                            </p:txEl>
                                          </p:spTgt>
                                        </p:tgtEl>
                                        <p:attrNameLst>
                                          <p:attrName>style.visibility</p:attrName>
                                        </p:attrNameLst>
                                      </p:cBhvr>
                                      <p:to>
                                        <p:strVal val="visible"/>
                                      </p:to>
                                    </p:set>
                                    <p:animEffect transition="in" filter="fade">
                                      <p:cBhvr>
                                        <p:cTn id="343" dur="750"/>
                                        <p:tgtEl>
                                          <p:spTgt spid="784">
                                            <p:txEl>
                                              <p:pRg st="7" end="7"/>
                                            </p:txEl>
                                          </p:spTgt>
                                        </p:tgtEl>
                                      </p:cBhvr>
                                    </p:animEffect>
                                  </p:childTnLst>
                                </p:cTn>
                              </p:par>
                            </p:childTnLst>
                          </p:cTn>
                        </p:par>
                        <p:par>
                          <p:cTn id="344" fill="hold">
                            <p:stCondLst>
                              <p:cond delay="46750"/>
                            </p:stCondLst>
                            <p:childTnLst>
                              <p:par>
                                <p:cTn id="345" presetID="10" presetClass="entr" presetSubtype="0" fill="hold" nodeType="afterEffect">
                                  <p:stCondLst>
                                    <p:cond delay="0"/>
                                  </p:stCondLst>
                                  <p:childTnLst>
                                    <p:set>
                                      <p:cBhvr>
                                        <p:cTn id="346" dur="1" fill="hold">
                                          <p:stCondLst>
                                            <p:cond delay="0"/>
                                          </p:stCondLst>
                                        </p:cTn>
                                        <p:tgtEl>
                                          <p:spTgt spid="784">
                                            <p:txEl>
                                              <p:pRg st="8" end="8"/>
                                            </p:txEl>
                                          </p:spTgt>
                                        </p:tgtEl>
                                        <p:attrNameLst>
                                          <p:attrName>style.visibility</p:attrName>
                                        </p:attrNameLst>
                                      </p:cBhvr>
                                      <p:to>
                                        <p:strVal val="visible"/>
                                      </p:to>
                                    </p:set>
                                    <p:animEffect transition="in" filter="fade">
                                      <p:cBhvr>
                                        <p:cTn id="347" dur="750"/>
                                        <p:tgtEl>
                                          <p:spTgt spid="784">
                                            <p:txEl>
                                              <p:pRg st="8" end="8"/>
                                            </p:txEl>
                                          </p:spTgt>
                                        </p:tgtEl>
                                      </p:cBhvr>
                                    </p:animEffect>
                                  </p:childTnLst>
                                </p:cTn>
                              </p:par>
                            </p:childTnLst>
                          </p:cTn>
                        </p:par>
                        <p:par>
                          <p:cTn id="348" fill="hold">
                            <p:stCondLst>
                              <p:cond delay="47500"/>
                            </p:stCondLst>
                            <p:childTnLst>
                              <p:par>
                                <p:cTn id="349" presetID="10" presetClass="entr" presetSubtype="0" fill="hold" nodeType="afterEffect">
                                  <p:stCondLst>
                                    <p:cond delay="0"/>
                                  </p:stCondLst>
                                  <p:childTnLst>
                                    <p:set>
                                      <p:cBhvr>
                                        <p:cTn id="350" dur="1" fill="hold">
                                          <p:stCondLst>
                                            <p:cond delay="0"/>
                                          </p:stCondLst>
                                        </p:cTn>
                                        <p:tgtEl>
                                          <p:spTgt spid="785"/>
                                        </p:tgtEl>
                                        <p:attrNameLst>
                                          <p:attrName>style.visibility</p:attrName>
                                        </p:attrNameLst>
                                      </p:cBhvr>
                                      <p:to>
                                        <p:strVal val="visible"/>
                                      </p:to>
                                    </p:set>
                                    <p:animEffect transition="in" filter="fade">
                                      <p:cBhvr>
                                        <p:cTn id="351" dur="500"/>
                                        <p:tgtEl>
                                          <p:spTgt spid="785"/>
                                        </p:tgtEl>
                                      </p:cBhvr>
                                    </p:animEffect>
                                  </p:childTnLst>
                                </p:cTn>
                              </p:par>
                              <p:par>
                                <p:cTn id="352" presetID="10" presetClass="entr" presetSubtype="0" fill="hold" nodeType="withEffect">
                                  <p:stCondLst>
                                    <p:cond delay="0"/>
                                  </p:stCondLst>
                                  <p:childTnLst>
                                    <p:set>
                                      <p:cBhvr>
                                        <p:cTn id="353" dur="1" fill="hold">
                                          <p:stCondLst>
                                            <p:cond delay="0"/>
                                          </p:stCondLst>
                                        </p:cTn>
                                        <p:tgtEl>
                                          <p:spTgt spid="786"/>
                                        </p:tgtEl>
                                        <p:attrNameLst>
                                          <p:attrName>style.visibility</p:attrName>
                                        </p:attrNameLst>
                                      </p:cBhvr>
                                      <p:to>
                                        <p:strVal val="visible"/>
                                      </p:to>
                                    </p:set>
                                    <p:animEffect transition="in" filter="fade">
                                      <p:cBhvr>
                                        <p:cTn id="354" dur="500"/>
                                        <p:tgtEl>
                                          <p:spTgt spid="786"/>
                                        </p:tgtEl>
                                      </p:cBhvr>
                                    </p:animEffect>
                                  </p:childTnLst>
                                </p:cTn>
                              </p:par>
                            </p:childTnLst>
                          </p:cTn>
                        </p:par>
                        <p:par>
                          <p:cTn id="355" fill="hold">
                            <p:stCondLst>
                              <p:cond delay="48000"/>
                            </p:stCondLst>
                            <p:childTnLst>
                              <p:par>
                                <p:cTn id="356" presetID="10" presetClass="entr" presetSubtype="0" fill="hold" nodeType="afterEffect">
                                  <p:stCondLst>
                                    <p:cond delay="0"/>
                                  </p:stCondLst>
                                  <p:childTnLst>
                                    <p:set>
                                      <p:cBhvr>
                                        <p:cTn id="357" dur="1" fill="hold">
                                          <p:stCondLst>
                                            <p:cond delay="0"/>
                                          </p:stCondLst>
                                        </p:cTn>
                                        <p:tgtEl>
                                          <p:spTgt spid="787">
                                            <p:txEl>
                                              <p:pRg st="0" end="0"/>
                                            </p:txEl>
                                          </p:spTgt>
                                        </p:tgtEl>
                                        <p:attrNameLst>
                                          <p:attrName>style.visibility</p:attrName>
                                        </p:attrNameLst>
                                      </p:cBhvr>
                                      <p:to>
                                        <p:strVal val="visible"/>
                                      </p:to>
                                    </p:set>
                                    <p:animEffect transition="in" filter="fade">
                                      <p:cBhvr>
                                        <p:cTn id="358" dur="500"/>
                                        <p:tgtEl>
                                          <p:spTgt spid="787">
                                            <p:txEl>
                                              <p:pRg st="0" end="0"/>
                                            </p:txEl>
                                          </p:spTgt>
                                        </p:tgtEl>
                                      </p:cBhvr>
                                    </p:animEffect>
                                  </p:childTnLst>
                                </p:cTn>
                              </p:par>
                            </p:childTnLst>
                          </p:cTn>
                        </p:par>
                        <p:par>
                          <p:cTn id="359" fill="hold">
                            <p:stCondLst>
                              <p:cond delay="48500"/>
                            </p:stCondLst>
                            <p:childTnLst>
                              <p:par>
                                <p:cTn id="360" presetID="10" presetClass="entr" presetSubtype="0" fill="hold" nodeType="afterEffect">
                                  <p:stCondLst>
                                    <p:cond delay="0"/>
                                  </p:stCondLst>
                                  <p:childTnLst>
                                    <p:set>
                                      <p:cBhvr>
                                        <p:cTn id="361" dur="1" fill="hold">
                                          <p:stCondLst>
                                            <p:cond delay="0"/>
                                          </p:stCondLst>
                                        </p:cTn>
                                        <p:tgtEl>
                                          <p:spTgt spid="787">
                                            <p:txEl>
                                              <p:pRg st="1" end="1"/>
                                            </p:txEl>
                                          </p:spTgt>
                                        </p:tgtEl>
                                        <p:attrNameLst>
                                          <p:attrName>style.visibility</p:attrName>
                                        </p:attrNameLst>
                                      </p:cBhvr>
                                      <p:to>
                                        <p:strVal val="visible"/>
                                      </p:to>
                                    </p:set>
                                    <p:animEffect transition="in" filter="fade">
                                      <p:cBhvr>
                                        <p:cTn id="362" dur="500"/>
                                        <p:tgtEl>
                                          <p:spTgt spid="787">
                                            <p:txEl>
                                              <p:pRg st="1" end="1"/>
                                            </p:txEl>
                                          </p:spTgt>
                                        </p:tgtEl>
                                      </p:cBhvr>
                                    </p:animEffect>
                                  </p:childTnLst>
                                </p:cTn>
                              </p:par>
                            </p:childTnLst>
                          </p:cTn>
                        </p:par>
                        <p:par>
                          <p:cTn id="363" fill="hold">
                            <p:stCondLst>
                              <p:cond delay="49000"/>
                            </p:stCondLst>
                            <p:childTnLst>
                              <p:par>
                                <p:cTn id="364" presetID="10" presetClass="entr" presetSubtype="0" fill="hold" nodeType="afterEffect">
                                  <p:stCondLst>
                                    <p:cond delay="0"/>
                                  </p:stCondLst>
                                  <p:childTnLst>
                                    <p:set>
                                      <p:cBhvr>
                                        <p:cTn id="365" dur="1" fill="hold">
                                          <p:stCondLst>
                                            <p:cond delay="0"/>
                                          </p:stCondLst>
                                        </p:cTn>
                                        <p:tgtEl>
                                          <p:spTgt spid="787">
                                            <p:txEl>
                                              <p:pRg st="2" end="2"/>
                                            </p:txEl>
                                          </p:spTgt>
                                        </p:tgtEl>
                                        <p:attrNameLst>
                                          <p:attrName>style.visibility</p:attrName>
                                        </p:attrNameLst>
                                      </p:cBhvr>
                                      <p:to>
                                        <p:strVal val="visible"/>
                                      </p:to>
                                    </p:set>
                                    <p:animEffect transition="in" filter="fade">
                                      <p:cBhvr>
                                        <p:cTn id="366" dur="500"/>
                                        <p:tgtEl>
                                          <p:spTgt spid="787">
                                            <p:txEl>
                                              <p:pRg st="2" end="2"/>
                                            </p:txEl>
                                          </p:spTgt>
                                        </p:tgtEl>
                                      </p:cBhvr>
                                    </p:animEffect>
                                  </p:childTnLst>
                                </p:cTn>
                              </p:par>
                            </p:childTnLst>
                          </p:cTn>
                        </p:par>
                        <p:par>
                          <p:cTn id="367" fill="hold">
                            <p:stCondLst>
                              <p:cond delay="49500"/>
                            </p:stCondLst>
                            <p:childTnLst>
                              <p:par>
                                <p:cTn id="368" presetID="10" presetClass="entr" presetSubtype="0" fill="hold" nodeType="afterEffect">
                                  <p:stCondLst>
                                    <p:cond delay="0"/>
                                  </p:stCondLst>
                                  <p:childTnLst>
                                    <p:set>
                                      <p:cBhvr>
                                        <p:cTn id="369" dur="1" fill="hold">
                                          <p:stCondLst>
                                            <p:cond delay="0"/>
                                          </p:stCondLst>
                                        </p:cTn>
                                        <p:tgtEl>
                                          <p:spTgt spid="787">
                                            <p:txEl>
                                              <p:pRg st="3" end="3"/>
                                            </p:txEl>
                                          </p:spTgt>
                                        </p:tgtEl>
                                        <p:attrNameLst>
                                          <p:attrName>style.visibility</p:attrName>
                                        </p:attrNameLst>
                                      </p:cBhvr>
                                      <p:to>
                                        <p:strVal val="visible"/>
                                      </p:to>
                                    </p:set>
                                    <p:animEffect transition="in" filter="fade">
                                      <p:cBhvr>
                                        <p:cTn id="370" dur="500"/>
                                        <p:tgtEl>
                                          <p:spTgt spid="787">
                                            <p:txEl>
                                              <p:pRg st="3" end="3"/>
                                            </p:txEl>
                                          </p:spTgt>
                                        </p:tgtEl>
                                      </p:cBhvr>
                                    </p:animEffect>
                                  </p:childTnLst>
                                </p:cTn>
                              </p:par>
                            </p:childTnLst>
                          </p:cTn>
                        </p:par>
                        <p:par>
                          <p:cTn id="371" fill="hold">
                            <p:stCondLst>
                              <p:cond delay="50000"/>
                            </p:stCondLst>
                            <p:childTnLst>
                              <p:par>
                                <p:cTn id="372" presetID="10" presetClass="entr" presetSubtype="0" fill="hold" nodeType="afterEffect">
                                  <p:stCondLst>
                                    <p:cond delay="0"/>
                                  </p:stCondLst>
                                  <p:childTnLst>
                                    <p:set>
                                      <p:cBhvr>
                                        <p:cTn id="373" dur="1" fill="hold">
                                          <p:stCondLst>
                                            <p:cond delay="0"/>
                                          </p:stCondLst>
                                        </p:cTn>
                                        <p:tgtEl>
                                          <p:spTgt spid="787">
                                            <p:txEl>
                                              <p:pRg st="4" end="4"/>
                                            </p:txEl>
                                          </p:spTgt>
                                        </p:tgtEl>
                                        <p:attrNameLst>
                                          <p:attrName>style.visibility</p:attrName>
                                        </p:attrNameLst>
                                      </p:cBhvr>
                                      <p:to>
                                        <p:strVal val="visible"/>
                                      </p:to>
                                    </p:set>
                                    <p:animEffect transition="in" filter="fade">
                                      <p:cBhvr>
                                        <p:cTn id="374" dur="500"/>
                                        <p:tgtEl>
                                          <p:spTgt spid="787">
                                            <p:txEl>
                                              <p:pRg st="4" end="4"/>
                                            </p:txEl>
                                          </p:spTgt>
                                        </p:tgtEl>
                                      </p:cBhvr>
                                    </p:animEffect>
                                  </p:childTnLst>
                                </p:cTn>
                              </p:par>
                            </p:childTnLst>
                          </p:cTn>
                        </p:par>
                        <p:par>
                          <p:cTn id="375" fill="hold">
                            <p:stCondLst>
                              <p:cond delay="50500"/>
                            </p:stCondLst>
                            <p:childTnLst>
                              <p:par>
                                <p:cTn id="376" presetID="10" presetClass="entr" presetSubtype="0" fill="hold" nodeType="afterEffect">
                                  <p:stCondLst>
                                    <p:cond delay="0"/>
                                  </p:stCondLst>
                                  <p:childTnLst>
                                    <p:set>
                                      <p:cBhvr>
                                        <p:cTn id="377" dur="1" fill="hold">
                                          <p:stCondLst>
                                            <p:cond delay="0"/>
                                          </p:stCondLst>
                                        </p:cTn>
                                        <p:tgtEl>
                                          <p:spTgt spid="787">
                                            <p:txEl>
                                              <p:pRg st="5" end="5"/>
                                            </p:txEl>
                                          </p:spTgt>
                                        </p:tgtEl>
                                        <p:attrNameLst>
                                          <p:attrName>style.visibility</p:attrName>
                                        </p:attrNameLst>
                                      </p:cBhvr>
                                      <p:to>
                                        <p:strVal val="visible"/>
                                      </p:to>
                                    </p:set>
                                    <p:animEffect transition="in" filter="fade">
                                      <p:cBhvr>
                                        <p:cTn id="378" dur="500"/>
                                        <p:tgtEl>
                                          <p:spTgt spid="787">
                                            <p:txEl>
                                              <p:pRg st="5" end="5"/>
                                            </p:txEl>
                                          </p:spTgt>
                                        </p:tgtEl>
                                      </p:cBhvr>
                                    </p:animEffect>
                                  </p:childTnLst>
                                </p:cTn>
                              </p:par>
                            </p:childTnLst>
                          </p:cTn>
                        </p:par>
                        <p:par>
                          <p:cTn id="379" fill="hold">
                            <p:stCondLst>
                              <p:cond delay="51000"/>
                            </p:stCondLst>
                            <p:childTnLst>
                              <p:par>
                                <p:cTn id="380" presetID="10" presetClass="entr" presetSubtype="0" fill="hold" nodeType="afterEffect">
                                  <p:stCondLst>
                                    <p:cond delay="0"/>
                                  </p:stCondLst>
                                  <p:childTnLst>
                                    <p:set>
                                      <p:cBhvr>
                                        <p:cTn id="381" dur="1" fill="hold">
                                          <p:stCondLst>
                                            <p:cond delay="0"/>
                                          </p:stCondLst>
                                        </p:cTn>
                                        <p:tgtEl>
                                          <p:spTgt spid="787">
                                            <p:txEl>
                                              <p:pRg st="6" end="6"/>
                                            </p:txEl>
                                          </p:spTgt>
                                        </p:tgtEl>
                                        <p:attrNameLst>
                                          <p:attrName>style.visibility</p:attrName>
                                        </p:attrNameLst>
                                      </p:cBhvr>
                                      <p:to>
                                        <p:strVal val="visible"/>
                                      </p:to>
                                    </p:set>
                                    <p:animEffect transition="in" filter="fade">
                                      <p:cBhvr>
                                        <p:cTn id="382" dur="500"/>
                                        <p:tgtEl>
                                          <p:spTgt spid="787">
                                            <p:txEl>
                                              <p:pRg st="6" end="6"/>
                                            </p:txEl>
                                          </p:spTgt>
                                        </p:tgtEl>
                                      </p:cBhvr>
                                    </p:animEffect>
                                  </p:childTnLst>
                                </p:cTn>
                              </p:par>
                            </p:childTnLst>
                          </p:cTn>
                        </p:par>
                        <p:par>
                          <p:cTn id="383" fill="hold">
                            <p:stCondLst>
                              <p:cond delay="51500"/>
                            </p:stCondLst>
                            <p:childTnLst>
                              <p:par>
                                <p:cTn id="384" presetID="10" presetClass="entr" presetSubtype="0" fill="hold" nodeType="afterEffect">
                                  <p:stCondLst>
                                    <p:cond delay="0"/>
                                  </p:stCondLst>
                                  <p:childTnLst>
                                    <p:set>
                                      <p:cBhvr>
                                        <p:cTn id="385" dur="1" fill="hold">
                                          <p:stCondLst>
                                            <p:cond delay="0"/>
                                          </p:stCondLst>
                                        </p:cTn>
                                        <p:tgtEl>
                                          <p:spTgt spid="787">
                                            <p:txEl>
                                              <p:pRg st="7" end="7"/>
                                            </p:txEl>
                                          </p:spTgt>
                                        </p:tgtEl>
                                        <p:attrNameLst>
                                          <p:attrName>style.visibility</p:attrName>
                                        </p:attrNameLst>
                                      </p:cBhvr>
                                      <p:to>
                                        <p:strVal val="visible"/>
                                      </p:to>
                                    </p:set>
                                    <p:animEffect transition="in" filter="fade">
                                      <p:cBhvr>
                                        <p:cTn id="386" dur="500"/>
                                        <p:tgtEl>
                                          <p:spTgt spid="787">
                                            <p:txEl>
                                              <p:pRg st="7" end="7"/>
                                            </p:txEl>
                                          </p:spTgt>
                                        </p:tgtEl>
                                      </p:cBhvr>
                                    </p:animEffect>
                                  </p:childTnLst>
                                </p:cTn>
                              </p:par>
                            </p:childTnLst>
                          </p:cTn>
                        </p:par>
                        <p:par>
                          <p:cTn id="387" fill="hold">
                            <p:stCondLst>
                              <p:cond delay="52000"/>
                            </p:stCondLst>
                            <p:childTnLst>
                              <p:par>
                                <p:cTn id="388" presetID="10" presetClass="entr" presetSubtype="0" fill="hold" nodeType="afterEffect">
                                  <p:stCondLst>
                                    <p:cond delay="0"/>
                                  </p:stCondLst>
                                  <p:childTnLst>
                                    <p:set>
                                      <p:cBhvr>
                                        <p:cTn id="389" dur="1" fill="hold">
                                          <p:stCondLst>
                                            <p:cond delay="0"/>
                                          </p:stCondLst>
                                        </p:cTn>
                                        <p:tgtEl>
                                          <p:spTgt spid="787">
                                            <p:txEl>
                                              <p:pRg st="8" end="8"/>
                                            </p:txEl>
                                          </p:spTgt>
                                        </p:tgtEl>
                                        <p:attrNameLst>
                                          <p:attrName>style.visibility</p:attrName>
                                        </p:attrNameLst>
                                      </p:cBhvr>
                                      <p:to>
                                        <p:strVal val="visible"/>
                                      </p:to>
                                    </p:set>
                                    <p:animEffect transition="in" filter="fade">
                                      <p:cBhvr>
                                        <p:cTn id="390" dur="500"/>
                                        <p:tgtEl>
                                          <p:spTgt spid="787">
                                            <p:txEl>
                                              <p:pRg st="8" end="8"/>
                                            </p:txEl>
                                          </p:spTgt>
                                        </p:tgtEl>
                                      </p:cBhvr>
                                    </p:animEffect>
                                  </p:childTnLst>
                                </p:cTn>
                              </p:par>
                            </p:childTnLst>
                          </p:cTn>
                        </p:par>
                        <p:par>
                          <p:cTn id="391" fill="hold">
                            <p:stCondLst>
                              <p:cond delay="52500"/>
                            </p:stCondLst>
                            <p:childTnLst>
                              <p:par>
                                <p:cTn id="392" presetID="10" presetClass="entr" presetSubtype="0" fill="hold" nodeType="afterEffect">
                                  <p:stCondLst>
                                    <p:cond delay="0"/>
                                  </p:stCondLst>
                                  <p:childTnLst>
                                    <p:set>
                                      <p:cBhvr>
                                        <p:cTn id="393" dur="1" fill="hold">
                                          <p:stCondLst>
                                            <p:cond delay="0"/>
                                          </p:stCondLst>
                                        </p:cTn>
                                        <p:tgtEl>
                                          <p:spTgt spid="788">
                                            <p:txEl>
                                              <p:pRg st="0" end="0"/>
                                            </p:txEl>
                                          </p:spTgt>
                                        </p:tgtEl>
                                        <p:attrNameLst>
                                          <p:attrName>style.visibility</p:attrName>
                                        </p:attrNameLst>
                                      </p:cBhvr>
                                      <p:to>
                                        <p:strVal val="visible"/>
                                      </p:to>
                                    </p:set>
                                    <p:animEffect transition="in" filter="fade">
                                      <p:cBhvr>
                                        <p:cTn id="394" dur="750"/>
                                        <p:tgtEl>
                                          <p:spTgt spid="788">
                                            <p:txEl>
                                              <p:pRg st="0" end="0"/>
                                            </p:txEl>
                                          </p:spTgt>
                                        </p:tgtEl>
                                      </p:cBhvr>
                                    </p:animEffect>
                                  </p:childTnLst>
                                </p:cTn>
                              </p:par>
                            </p:childTnLst>
                          </p:cTn>
                        </p:par>
                        <p:par>
                          <p:cTn id="395" fill="hold">
                            <p:stCondLst>
                              <p:cond delay="53250"/>
                            </p:stCondLst>
                            <p:childTnLst>
                              <p:par>
                                <p:cTn id="396" presetID="10" presetClass="entr" presetSubtype="0" fill="hold" nodeType="afterEffect">
                                  <p:stCondLst>
                                    <p:cond delay="0"/>
                                  </p:stCondLst>
                                  <p:childTnLst>
                                    <p:set>
                                      <p:cBhvr>
                                        <p:cTn id="397" dur="1" fill="hold">
                                          <p:stCondLst>
                                            <p:cond delay="0"/>
                                          </p:stCondLst>
                                        </p:cTn>
                                        <p:tgtEl>
                                          <p:spTgt spid="788">
                                            <p:txEl>
                                              <p:pRg st="1" end="1"/>
                                            </p:txEl>
                                          </p:spTgt>
                                        </p:tgtEl>
                                        <p:attrNameLst>
                                          <p:attrName>style.visibility</p:attrName>
                                        </p:attrNameLst>
                                      </p:cBhvr>
                                      <p:to>
                                        <p:strVal val="visible"/>
                                      </p:to>
                                    </p:set>
                                    <p:animEffect transition="in" filter="fade">
                                      <p:cBhvr>
                                        <p:cTn id="398" dur="750"/>
                                        <p:tgtEl>
                                          <p:spTgt spid="788">
                                            <p:txEl>
                                              <p:pRg st="1" end="1"/>
                                            </p:txEl>
                                          </p:spTgt>
                                        </p:tgtEl>
                                      </p:cBhvr>
                                    </p:animEffect>
                                  </p:childTnLst>
                                </p:cTn>
                              </p:par>
                            </p:childTnLst>
                          </p:cTn>
                        </p:par>
                        <p:par>
                          <p:cTn id="399" fill="hold">
                            <p:stCondLst>
                              <p:cond delay="54000"/>
                            </p:stCondLst>
                            <p:childTnLst>
                              <p:par>
                                <p:cTn id="400" presetID="10" presetClass="entr" presetSubtype="0" fill="hold" nodeType="afterEffect">
                                  <p:stCondLst>
                                    <p:cond delay="0"/>
                                  </p:stCondLst>
                                  <p:childTnLst>
                                    <p:set>
                                      <p:cBhvr>
                                        <p:cTn id="401" dur="1" fill="hold">
                                          <p:stCondLst>
                                            <p:cond delay="0"/>
                                          </p:stCondLst>
                                        </p:cTn>
                                        <p:tgtEl>
                                          <p:spTgt spid="788">
                                            <p:txEl>
                                              <p:pRg st="2" end="2"/>
                                            </p:txEl>
                                          </p:spTgt>
                                        </p:tgtEl>
                                        <p:attrNameLst>
                                          <p:attrName>style.visibility</p:attrName>
                                        </p:attrNameLst>
                                      </p:cBhvr>
                                      <p:to>
                                        <p:strVal val="visible"/>
                                      </p:to>
                                    </p:set>
                                    <p:animEffect transition="in" filter="fade">
                                      <p:cBhvr>
                                        <p:cTn id="402" dur="750"/>
                                        <p:tgtEl>
                                          <p:spTgt spid="788">
                                            <p:txEl>
                                              <p:pRg st="2" end="2"/>
                                            </p:txEl>
                                          </p:spTgt>
                                        </p:tgtEl>
                                      </p:cBhvr>
                                    </p:animEffect>
                                  </p:childTnLst>
                                </p:cTn>
                              </p:par>
                            </p:childTnLst>
                          </p:cTn>
                        </p:par>
                        <p:par>
                          <p:cTn id="403" fill="hold">
                            <p:stCondLst>
                              <p:cond delay="54750"/>
                            </p:stCondLst>
                            <p:childTnLst>
                              <p:par>
                                <p:cTn id="404" presetID="10" presetClass="entr" presetSubtype="0" fill="hold" nodeType="afterEffect">
                                  <p:stCondLst>
                                    <p:cond delay="0"/>
                                  </p:stCondLst>
                                  <p:childTnLst>
                                    <p:set>
                                      <p:cBhvr>
                                        <p:cTn id="405" dur="1" fill="hold">
                                          <p:stCondLst>
                                            <p:cond delay="0"/>
                                          </p:stCondLst>
                                        </p:cTn>
                                        <p:tgtEl>
                                          <p:spTgt spid="788">
                                            <p:txEl>
                                              <p:pRg st="3" end="3"/>
                                            </p:txEl>
                                          </p:spTgt>
                                        </p:tgtEl>
                                        <p:attrNameLst>
                                          <p:attrName>style.visibility</p:attrName>
                                        </p:attrNameLst>
                                      </p:cBhvr>
                                      <p:to>
                                        <p:strVal val="visible"/>
                                      </p:to>
                                    </p:set>
                                    <p:animEffect transition="in" filter="fade">
                                      <p:cBhvr>
                                        <p:cTn id="406" dur="750"/>
                                        <p:tgtEl>
                                          <p:spTgt spid="788">
                                            <p:txEl>
                                              <p:pRg st="3" end="3"/>
                                            </p:txEl>
                                          </p:spTgt>
                                        </p:tgtEl>
                                      </p:cBhvr>
                                    </p:animEffect>
                                  </p:childTnLst>
                                </p:cTn>
                              </p:par>
                            </p:childTnLst>
                          </p:cTn>
                        </p:par>
                        <p:par>
                          <p:cTn id="407" fill="hold">
                            <p:stCondLst>
                              <p:cond delay="55500"/>
                            </p:stCondLst>
                            <p:childTnLst>
                              <p:par>
                                <p:cTn id="408" presetID="10" presetClass="entr" presetSubtype="0" fill="hold" nodeType="afterEffect">
                                  <p:stCondLst>
                                    <p:cond delay="0"/>
                                  </p:stCondLst>
                                  <p:childTnLst>
                                    <p:set>
                                      <p:cBhvr>
                                        <p:cTn id="409" dur="1" fill="hold">
                                          <p:stCondLst>
                                            <p:cond delay="0"/>
                                          </p:stCondLst>
                                        </p:cTn>
                                        <p:tgtEl>
                                          <p:spTgt spid="788">
                                            <p:txEl>
                                              <p:pRg st="4" end="4"/>
                                            </p:txEl>
                                          </p:spTgt>
                                        </p:tgtEl>
                                        <p:attrNameLst>
                                          <p:attrName>style.visibility</p:attrName>
                                        </p:attrNameLst>
                                      </p:cBhvr>
                                      <p:to>
                                        <p:strVal val="visible"/>
                                      </p:to>
                                    </p:set>
                                    <p:animEffect transition="in" filter="fade">
                                      <p:cBhvr>
                                        <p:cTn id="410" dur="750"/>
                                        <p:tgtEl>
                                          <p:spTgt spid="788">
                                            <p:txEl>
                                              <p:pRg st="4" end="4"/>
                                            </p:txEl>
                                          </p:spTgt>
                                        </p:tgtEl>
                                      </p:cBhvr>
                                    </p:animEffect>
                                  </p:childTnLst>
                                </p:cTn>
                              </p:par>
                            </p:childTnLst>
                          </p:cTn>
                        </p:par>
                        <p:par>
                          <p:cTn id="411" fill="hold">
                            <p:stCondLst>
                              <p:cond delay="56250"/>
                            </p:stCondLst>
                            <p:childTnLst>
                              <p:par>
                                <p:cTn id="412" presetID="10" presetClass="entr" presetSubtype="0" fill="hold" nodeType="afterEffect">
                                  <p:stCondLst>
                                    <p:cond delay="0"/>
                                  </p:stCondLst>
                                  <p:childTnLst>
                                    <p:set>
                                      <p:cBhvr>
                                        <p:cTn id="413" dur="1" fill="hold">
                                          <p:stCondLst>
                                            <p:cond delay="0"/>
                                          </p:stCondLst>
                                        </p:cTn>
                                        <p:tgtEl>
                                          <p:spTgt spid="788">
                                            <p:txEl>
                                              <p:pRg st="5" end="5"/>
                                            </p:txEl>
                                          </p:spTgt>
                                        </p:tgtEl>
                                        <p:attrNameLst>
                                          <p:attrName>style.visibility</p:attrName>
                                        </p:attrNameLst>
                                      </p:cBhvr>
                                      <p:to>
                                        <p:strVal val="visible"/>
                                      </p:to>
                                    </p:set>
                                    <p:animEffect transition="in" filter="fade">
                                      <p:cBhvr>
                                        <p:cTn id="414" dur="750"/>
                                        <p:tgtEl>
                                          <p:spTgt spid="788">
                                            <p:txEl>
                                              <p:pRg st="5" end="5"/>
                                            </p:txEl>
                                          </p:spTgt>
                                        </p:tgtEl>
                                      </p:cBhvr>
                                    </p:animEffect>
                                  </p:childTnLst>
                                </p:cTn>
                              </p:par>
                            </p:childTnLst>
                          </p:cTn>
                        </p:par>
                        <p:par>
                          <p:cTn id="415" fill="hold">
                            <p:stCondLst>
                              <p:cond delay="57000"/>
                            </p:stCondLst>
                            <p:childTnLst>
                              <p:par>
                                <p:cTn id="416" presetID="10" presetClass="entr" presetSubtype="0" fill="hold" nodeType="afterEffect">
                                  <p:stCondLst>
                                    <p:cond delay="0"/>
                                  </p:stCondLst>
                                  <p:childTnLst>
                                    <p:set>
                                      <p:cBhvr>
                                        <p:cTn id="417" dur="1" fill="hold">
                                          <p:stCondLst>
                                            <p:cond delay="0"/>
                                          </p:stCondLst>
                                        </p:cTn>
                                        <p:tgtEl>
                                          <p:spTgt spid="788">
                                            <p:txEl>
                                              <p:pRg st="6" end="6"/>
                                            </p:txEl>
                                          </p:spTgt>
                                        </p:tgtEl>
                                        <p:attrNameLst>
                                          <p:attrName>style.visibility</p:attrName>
                                        </p:attrNameLst>
                                      </p:cBhvr>
                                      <p:to>
                                        <p:strVal val="visible"/>
                                      </p:to>
                                    </p:set>
                                    <p:animEffect transition="in" filter="fade">
                                      <p:cBhvr>
                                        <p:cTn id="418" dur="750"/>
                                        <p:tgtEl>
                                          <p:spTgt spid="788">
                                            <p:txEl>
                                              <p:pRg st="6" end="6"/>
                                            </p:txEl>
                                          </p:spTgt>
                                        </p:tgtEl>
                                      </p:cBhvr>
                                    </p:animEffect>
                                  </p:childTnLst>
                                </p:cTn>
                              </p:par>
                            </p:childTnLst>
                          </p:cTn>
                        </p:par>
                        <p:par>
                          <p:cTn id="419" fill="hold">
                            <p:stCondLst>
                              <p:cond delay="57750"/>
                            </p:stCondLst>
                            <p:childTnLst>
                              <p:par>
                                <p:cTn id="420" presetID="10" presetClass="entr" presetSubtype="0" fill="hold" nodeType="afterEffect">
                                  <p:stCondLst>
                                    <p:cond delay="0"/>
                                  </p:stCondLst>
                                  <p:childTnLst>
                                    <p:set>
                                      <p:cBhvr>
                                        <p:cTn id="421" dur="1" fill="hold">
                                          <p:stCondLst>
                                            <p:cond delay="0"/>
                                          </p:stCondLst>
                                        </p:cTn>
                                        <p:tgtEl>
                                          <p:spTgt spid="788">
                                            <p:txEl>
                                              <p:pRg st="7" end="7"/>
                                            </p:txEl>
                                          </p:spTgt>
                                        </p:tgtEl>
                                        <p:attrNameLst>
                                          <p:attrName>style.visibility</p:attrName>
                                        </p:attrNameLst>
                                      </p:cBhvr>
                                      <p:to>
                                        <p:strVal val="visible"/>
                                      </p:to>
                                    </p:set>
                                    <p:animEffect transition="in" filter="fade">
                                      <p:cBhvr>
                                        <p:cTn id="422" dur="750"/>
                                        <p:tgtEl>
                                          <p:spTgt spid="788">
                                            <p:txEl>
                                              <p:pRg st="7" end="7"/>
                                            </p:txEl>
                                          </p:spTgt>
                                        </p:tgtEl>
                                      </p:cBhvr>
                                    </p:animEffect>
                                  </p:childTnLst>
                                </p:cTn>
                              </p:par>
                            </p:childTnLst>
                          </p:cTn>
                        </p:par>
                        <p:par>
                          <p:cTn id="423" fill="hold">
                            <p:stCondLst>
                              <p:cond delay="58500"/>
                            </p:stCondLst>
                            <p:childTnLst>
                              <p:par>
                                <p:cTn id="424" presetID="10" presetClass="entr" presetSubtype="0" fill="hold" nodeType="afterEffect">
                                  <p:stCondLst>
                                    <p:cond delay="0"/>
                                  </p:stCondLst>
                                  <p:childTnLst>
                                    <p:set>
                                      <p:cBhvr>
                                        <p:cTn id="425" dur="1" fill="hold">
                                          <p:stCondLst>
                                            <p:cond delay="0"/>
                                          </p:stCondLst>
                                        </p:cTn>
                                        <p:tgtEl>
                                          <p:spTgt spid="788">
                                            <p:txEl>
                                              <p:pRg st="8" end="8"/>
                                            </p:txEl>
                                          </p:spTgt>
                                        </p:tgtEl>
                                        <p:attrNameLst>
                                          <p:attrName>style.visibility</p:attrName>
                                        </p:attrNameLst>
                                      </p:cBhvr>
                                      <p:to>
                                        <p:strVal val="visible"/>
                                      </p:to>
                                    </p:set>
                                    <p:animEffect transition="in" filter="fade">
                                      <p:cBhvr>
                                        <p:cTn id="426" dur="750"/>
                                        <p:tgtEl>
                                          <p:spTgt spid="788">
                                            <p:txEl>
                                              <p:pRg st="8" end="8"/>
                                            </p:txEl>
                                          </p:spTgt>
                                        </p:tgtEl>
                                      </p:cBhvr>
                                    </p:animEffect>
                                  </p:childTnLst>
                                </p:cTn>
                              </p:par>
                            </p:childTnLst>
                          </p:cTn>
                        </p:par>
                        <p:par>
                          <p:cTn id="427" fill="hold">
                            <p:stCondLst>
                              <p:cond delay="59250"/>
                            </p:stCondLst>
                            <p:childTnLst>
                              <p:par>
                                <p:cTn id="428" presetID="10" presetClass="entr" presetSubtype="0" fill="hold" nodeType="afterEffect">
                                  <p:stCondLst>
                                    <p:cond delay="0"/>
                                  </p:stCondLst>
                                  <p:childTnLst>
                                    <p:set>
                                      <p:cBhvr>
                                        <p:cTn id="429" dur="1" fill="hold">
                                          <p:stCondLst>
                                            <p:cond delay="0"/>
                                          </p:stCondLst>
                                        </p:cTn>
                                        <p:tgtEl>
                                          <p:spTgt spid="789"/>
                                        </p:tgtEl>
                                        <p:attrNameLst>
                                          <p:attrName>style.visibility</p:attrName>
                                        </p:attrNameLst>
                                      </p:cBhvr>
                                      <p:to>
                                        <p:strVal val="visible"/>
                                      </p:to>
                                    </p:set>
                                    <p:animEffect transition="in" filter="fade">
                                      <p:cBhvr>
                                        <p:cTn id="430" dur="500"/>
                                        <p:tgtEl>
                                          <p:spTgt spid="789"/>
                                        </p:tgtEl>
                                      </p:cBhvr>
                                    </p:animEffect>
                                  </p:childTnLst>
                                </p:cTn>
                              </p:par>
                              <p:par>
                                <p:cTn id="431" presetID="10" presetClass="entr" presetSubtype="0" fill="hold" nodeType="withEffect">
                                  <p:stCondLst>
                                    <p:cond delay="0"/>
                                  </p:stCondLst>
                                  <p:childTnLst>
                                    <p:set>
                                      <p:cBhvr>
                                        <p:cTn id="432" dur="1" fill="hold">
                                          <p:stCondLst>
                                            <p:cond delay="0"/>
                                          </p:stCondLst>
                                        </p:cTn>
                                        <p:tgtEl>
                                          <p:spTgt spid="790"/>
                                        </p:tgtEl>
                                        <p:attrNameLst>
                                          <p:attrName>style.visibility</p:attrName>
                                        </p:attrNameLst>
                                      </p:cBhvr>
                                      <p:to>
                                        <p:strVal val="visible"/>
                                      </p:to>
                                    </p:set>
                                    <p:animEffect transition="in" filter="fade">
                                      <p:cBhvr>
                                        <p:cTn id="433" dur="500"/>
                                        <p:tgtEl>
                                          <p:spTgt spid="790"/>
                                        </p:tgtEl>
                                      </p:cBhvr>
                                    </p:animEffect>
                                  </p:childTnLst>
                                </p:cTn>
                              </p:par>
                            </p:childTnLst>
                          </p:cTn>
                        </p:par>
                        <p:par>
                          <p:cTn id="434" fill="hold">
                            <p:stCondLst>
                              <p:cond delay="59750"/>
                            </p:stCondLst>
                            <p:childTnLst>
                              <p:par>
                                <p:cTn id="435" presetID="10" presetClass="entr" presetSubtype="0" fill="hold" nodeType="afterEffect">
                                  <p:stCondLst>
                                    <p:cond delay="0"/>
                                  </p:stCondLst>
                                  <p:childTnLst>
                                    <p:set>
                                      <p:cBhvr>
                                        <p:cTn id="436" dur="1" fill="hold">
                                          <p:stCondLst>
                                            <p:cond delay="0"/>
                                          </p:stCondLst>
                                        </p:cTn>
                                        <p:tgtEl>
                                          <p:spTgt spid="791">
                                            <p:txEl>
                                              <p:pRg st="0" end="0"/>
                                            </p:txEl>
                                          </p:spTgt>
                                        </p:tgtEl>
                                        <p:attrNameLst>
                                          <p:attrName>style.visibility</p:attrName>
                                        </p:attrNameLst>
                                      </p:cBhvr>
                                      <p:to>
                                        <p:strVal val="visible"/>
                                      </p:to>
                                    </p:set>
                                    <p:animEffect transition="in" filter="fade">
                                      <p:cBhvr>
                                        <p:cTn id="437" dur="500"/>
                                        <p:tgtEl>
                                          <p:spTgt spid="791">
                                            <p:txEl>
                                              <p:pRg st="0" end="0"/>
                                            </p:txEl>
                                          </p:spTgt>
                                        </p:tgtEl>
                                      </p:cBhvr>
                                    </p:animEffect>
                                  </p:childTnLst>
                                </p:cTn>
                              </p:par>
                            </p:childTnLst>
                          </p:cTn>
                        </p:par>
                        <p:par>
                          <p:cTn id="438" fill="hold">
                            <p:stCondLst>
                              <p:cond delay="60250"/>
                            </p:stCondLst>
                            <p:childTnLst>
                              <p:par>
                                <p:cTn id="439" presetID="10" presetClass="entr" presetSubtype="0" fill="hold" nodeType="afterEffect">
                                  <p:stCondLst>
                                    <p:cond delay="0"/>
                                  </p:stCondLst>
                                  <p:childTnLst>
                                    <p:set>
                                      <p:cBhvr>
                                        <p:cTn id="440" dur="1" fill="hold">
                                          <p:stCondLst>
                                            <p:cond delay="0"/>
                                          </p:stCondLst>
                                        </p:cTn>
                                        <p:tgtEl>
                                          <p:spTgt spid="791">
                                            <p:txEl>
                                              <p:pRg st="1" end="1"/>
                                            </p:txEl>
                                          </p:spTgt>
                                        </p:tgtEl>
                                        <p:attrNameLst>
                                          <p:attrName>style.visibility</p:attrName>
                                        </p:attrNameLst>
                                      </p:cBhvr>
                                      <p:to>
                                        <p:strVal val="visible"/>
                                      </p:to>
                                    </p:set>
                                    <p:animEffect transition="in" filter="fade">
                                      <p:cBhvr>
                                        <p:cTn id="441" dur="500"/>
                                        <p:tgtEl>
                                          <p:spTgt spid="791">
                                            <p:txEl>
                                              <p:pRg st="1" end="1"/>
                                            </p:txEl>
                                          </p:spTgt>
                                        </p:tgtEl>
                                      </p:cBhvr>
                                    </p:animEffect>
                                  </p:childTnLst>
                                </p:cTn>
                              </p:par>
                            </p:childTnLst>
                          </p:cTn>
                        </p:par>
                        <p:par>
                          <p:cTn id="442" fill="hold">
                            <p:stCondLst>
                              <p:cond delay="60750"/>
                            </p:stCondLst>
                            <p:childTnLst>
                              <p:par>
                                <p:cTn id="443" presetID="10" presetClass="entr" presetSubtype="0" fill="hold" nodeType="afterEffect">
                                  <p:stCondLst>
                                    <p:cond delay="0"/>
                                  </p:stCondLst>
                                  <p:childTnLst>
                                    <p:set>
                                      <p:cBhvr>
                                        <p:cTn id="444" dur="1" fill="hold">
                                          <p:stCondLst>
                                            <p:cond delay="0"/>
                                          </p:stCondLst>
                                        </p:cTn>
                                        <p:tgtEl>
                                          <p:spTgt spid="791">
                                            <p:txEl>
                                              <p:pRg st="2" end="2"/>
                                            </p:txEl>
                                          </p:spTgt>
                                        </p:tgtEl>
                                        <p:attrNameLst>
                                          <p:attrName>style.visibility</p:attrName>
                                        </p:attrNameLst>
                                      </p:cBhvr>
                                      <p:to>
                                        <p:strVal val="visible"/>
                                      </p:to>
                                    </p:set>
                                    <p:animEffect transition="in" filter="fade">
                                      <p:cBhvr>
                                        <p:cTn id="445" dur="500"/>
                                        <p:tgtEl>
                                          <p:spTgt spid="791">
                                            <p:txEl>
                                              <p:pRg st="2" end="2"/>
                                            </p:txEl>
                                          </p:spTgt>
                                        </p:tgtEl>
                                      </p:cBhvr>
                                    </p:animEffect>
                                  </p:childTnLst>
                                </p:cTn>
                              </p:par>
                            </p:childTnLst>
                          </p:cTn>
                        </p:par>
                        <p:par>
                          <p:cTn id="446" fill="hold">
                            <p:stCondLst>
                              <p:cond delay="61250"/>
                            </p:stCondLst>
                            <p:childTnLst>
                              <p:par>
                                <p:cTn id="447" presetID="10" presetClass="entr" presetSubtype="0" fill="hold" nodeType="afterEffect">
                                  <p:stCondLst>
                                    <p:cond delay="0"/>
                                  </p:stCondLst>
                                  <p:childTnLst>
                                    <p:set>
                                      <p:cBhvr>
                                        <p:cTn id="448" dur="1" fill="hold">
                                          <p:stCondLst>
                                            <p:cond delay="0"/>
                                          </p:stCondLst>
                                        </p:cTn>
                                        <p:tgtEl>
                                          <p:spTgt spid="791">
                                            <p:txEl>
                                              <p:pRg st="3" end="3"/>
                                            </p:txEl>
                                          </p:spTgt>
                                        </p:tgtEl>
                                        <p:attrNameLst>
                                          <p:attrName>style.visibility</p:attrName>
                                        </p:attrNameLst>
                                      </p:cBhvr>
                                      <p:to>
                                        <p:strVal val="visible"/>
                                      </p:to>
                                    </p:set>
                                    <p:animEffect transition="in" filter="fade">
                                      <p:cBhvr>
                                        <p:cTn id="449" dur="500"/>
                                        <p:tgtEl>
                                          <p:spTgt spid="791">
                                            <p:txEl>
                                              <p:pRg st="3" end="3"/>
                                            </p:txEl>
                                          </p:spTgt>
                                        </p:tgtEl>
                                      </p:cBhvr>
                                    </p:animEffect>
                                  </p:childTnLst>
                                </p:cTn>
                              </p:par>
                            </p:childTnLst>
                          </p:cTn>
                        </p:par>
                        <p:par>
                          <p:cTn id="450" fill="hold">
                            <p:stCondLst>
                              <p:cond delay="61750"/>
                            </p:stCondLst>
                            <p:childTnLst>
                              <p:par>
                                <p:cTn id="451" presetID="10" presetClass="entr" presetSubtype="0" fill="hold" nodeType="afterEffect">
                                  <p:stCondLst>
                                    <p:cond delay="0"/>
                                  </p:stCondLst>
                                  <p:childTnLst>
                                    <p:set>
                                      <p:cBhvr>
                                        <p:cTn id="452" dur="1" fill="hold">
                                          <p:stCondLst>
                                            <p:cond delay="0"/>
                                          </p:stCondLst>
                                        </p:cTn>
                                        <p:tgtEl>
                                          <p:spTgt spid="791">
                                            <p:txEl>
                                              <p:pRg st="4" end="4"/>
                                            </p:txEl>
                                          </p:spTgt>
                                        </p:tgtEl>
                                        <p:attrNameLst>
                                          <p:attrName>style.visibility</p:attrName>
                                        </p:attrNameLst>
                                      </p:cBhvr>
                                      <p:to>
                                        <p:strVal val="visible"/>
                                      </p:to>
                                    </p:set>
                                    <p:animEffect transition="in" filter="fade">
                                      <p:cBhvr>
                                        <p:cTn id="453" dur="500"/>
                                        <p:tgtEl>
                                          <p:spTgt spid="791">
                                            <p:txEl>
                                              <p:pRg st="4" end="4"/>
                                            </p:txEl>
                                          </p:spTgt>
                                        </p:tgtEl>
                                      </p:cBhvr>
                                    </p:animEffect>
                                  </p:childTnLst>
                                </p:cTn>
                              </p:par>
                            </p:childTnLst>
                          </p:cTn>
                        </p:par>
                        <p:par>
                          <p:cTn id="454" fill="hold">
                            <p:stCondLst>
                              <p:cond delay="62250"/>
                            </p:stCondLst>
                            <p:childTnLst>
                              <p:par>
                                <p:cTn id="455" presetID="10" presetClass="entr" presetSubtype="0" fill="hold" nodeType="afterEffect">
                                  <p:stCondLst>
                                    <p:cond delay="0"/>
                                  </p:stCondLst>
                                  <p:childTnLst>
                                    <p:set>
                                      <p:cBhvr>
                                        <p:cTn id="456" dur="1" fill="hold">
                                          <p:stCondLst>
                                            <p:cond delay="0"/>
                                          </p:stCondLst>
                                        </p:cTn>
                                        <p:tgtEl>
                                          <p:spTgt spid="791">
                                            <p:txEl>
                                              <p:pRg st="5" end="5"/>
                                            </p:txEl>
                                          </p:spTgt>
                                        </p:tgtEl>
                                        <p:attrNameLst>
                                          <p:attrName>style.visibility</p:attrName>
                                        </p:attrNameLst>
                                      </p:cBhvr>
                                      <p:to>
                                        <p:strVal val="visible"/>
                                      </p:to>
                                    </p:set>
                                    <p:animEffect transition="in" filter="fade">
                                      <p:cBhvr>
                                        <p:cTn id="457" dur="500"/>
                                        <p:tgtEl>
                                          <p:spTgt spid="791">
                                            <p:txEl>
                                              <p:pRg st="5" end="5"/>
                                            </p:txEl>
                                          </p:spTgt>
                                        </p:tgtEl>
                                      </p:cBhvr>
                                    </p:animEffect>
                                  </p:childTnLst>
                                </p:cTn>
                              </p:par>
                            </p:childTnLst>
                          </p:cTn>
                        </p:par>
                        <p:par>
                          <p:cTn id="458" fill="hold">
                            <p:stCondLst>
                              <p:cond delay="62750"/>
                            </p:stCondLst>
                            <p:childTnLst>
                              <p:par>
                                <p:cTn id="459" presetID="10" presetClass="entr" presetSubtype="0" fill="hold" nodeType="afterEffect">
                                  <p:stCondLst>
                                    <p:cond delay="0"/>
                                  </p:stCondLst>
                                  <p:childTnLst>
                                    <p:set>
                                      <p:cBhvr>
                                        <p:cTn id="460" dur="1" fill="hold">
                                          <p:stCondLst>
                                            <p:cond delay="0"/>
                                          </p:stCondLst>
                                        </p:cTn>
                                        <p:tgtEl>
                                          <p:spTgt spid="791">
                                            <p:txEl>
                                              <p:pRg st="6" end="6"/>
                                            </p:txEl>
                                          </p:spTgt>
                                        </p:tgtEl>
                                        <p:attrNameLst>
                                          <p:attrName>style.visibility</p:attrName>
                                        </p:attrNameLst>
                                      </p:cBhvr>
                                      <p:to>
                                        <p:strVal val="visible"/>
                                      </p:to>
                                    </p:set>
                                    <p:animEffect transition="in" filter="fade">
                                      <p:cBhvr>
                                        <p:cTn id="461" dur="500"/>
                                        <p:tgtEl>
                                          <p:spTgt spid="791">
                                            <p:txEl>
                                              <p:pRg st="6" end="6"/>
                                            </p:txEl>
                                          </p:spTgt>
                                        </p:tgtEl>
                                      </p:cBhvr>
                                    </p:animEffect>
                                  </p:childTnLst>
                                </p:cTn>
                              </p:par>
                            </p:childTnLst>
                          </p:cTn>
                        </p:par>
                        <p:par>
                          <p:cTn id="462" fill="hold">
                            <p:stCondLst>
                              <p:cond delay="63250"/>
                            </p:stCondLst>
                            <p:childTnLst>
                              <p:par>
                                <p:cTn id="463" presetID="10" presetClass="entr" presetSubtype="0" fill="hold" nodeType="afterEffect">
                                  <p:stCondLst>
                                    <p:cond delay="0"/>
                                  </p:stCondLst>
                                  <p:childTnLst>
                                    <p:set>
                                      <p:cBhvr>
                                        <p:cTn id="464" dur="1" fill="hold">
                                          <p:stCondLst>
                                            <p:cond delay="0"/>
                                          </p:stCondLst>
                                        </p:cTn>
                                        <p:tgtEl>
                                          <p:spTgt spid="791">
                                            <p:txEl>
                                              <p:pRg st="7" end="7"/>
                                            </p:txEl>
                                          </p:spTgt>
                                        </p:tgtEl>
                                        <p:attrNameLst>
                                          <p:attrName>style.visibility</p:attrName>
                                        </p:attrNameLst>
                                      </p:cBhvr>
                                      <p:to>
                                        <p:strVal val="visible"/>
                                      </p:to>
                                    </p:set>
                                    <p:animEffect transition="in" filter="fade">
                                      <p:cBhvr>
                                        <p:cTn id="465" dur="500"/>
                                        <p:tgtEl>
                                          <p:spTgt spid="791">
                                            <p:txEl>
                                              <p:pRg st="7" end="7"/>
                                            </p:txEl>
                                          </p:spTgt>
                                        </p:tgtEl>
                                      </p:cBhvr>
                                    </p:animEffect>
                                  </p:childTnLst>
                                </p:cTn>
                              </p:par>
                            </p:childTnLst>
                          </p:cTn>
                        </p:par>
                        <p:par>
                          <p:cTn id="466" fill="hold">
                            <p:stCondLst>
                              <p:cond delay="63750"/>
                            </p:stCondLst>
                            <p:childTnLst>
                              <p:par>
                                <p:cTn id="467" presetID="10" presetClass="entr" presetSubtype="0" fill="hold" nodeType="afterEffect">
                                  <p:stCondLst>
                                    <p:cond delay="0"/>
                                  </p:stCondLst>
                                  <p:childTnLst>
                                    <p:set>
                                      <p:cBhvr>
                                        <p:cTn id="468" dur="1" fill="hold">
                                          <p:stCondLst>
                                            <p:cond delay="0"/>
                                          </p:stCondLst>
                                        </p:cTn>
                                        <p:tgtEl>
                                          <p:spTgt spid="791">
                                            <p:txEl>
                                              <p:pRg st="8" end="8"/>
                                            </p:txEl>
                                          </p:spTgt>
                                        </p:tgtEl>
                                        <p:attrNameLst>
                                          <p:attrName>style.visibility</p:attrName>
                                        </p:attrNameLst>
                                      </p:cBhvr>
                                      <p:to>
                                        <p:strVal val="visible"/>
                                      </p:to>
                                    </p:set>
                                    <p:animEffect transition="in" filter="fade">
                                      <p:cBhvr>
                                        <p:cTn id="469" dur="500"/>
                                        <p:tgtEl>
                                          <p:spTgt spid="791">
                                            <p:txEl>
                                              <p:pRg st="8" end="8"/>
                                            </p:txEl>
                                          </p:spTgt>
                                        </p:tgtEl>
                                      </p:cBhvr>
                                    </p:animEffect>
                                  </p:childTnLst>
                                </p:cTn>
                              </p:par>
                            </p:childTnLst>
                          </p:cTn>
                        </p:par>
                        <p:par>
                          <p:cTn id="470" fill="hold">
                            <p:stCondLst>
                              <p:cond delay="64250"/>
                            </p:stCondLst>
                            <p:childTnLst>
                              <p:par>
                                <p:cTn id="471" presetID="10" presetClass="entr" presetSubtype="0" fill="hold" nodeType="afterEffect">
                                  <p:stCondLst>
                                    <p:cond delay="0"/>
                                  </p:stCondLst>
                                  <p:childTnLst>
                                    <p:set>
                                      <p:cBhvr>
                                        <p:cTn id="472" dur="1" fill="hold">
                                          <p:stCondLst>
                                            <p:cond delay="0"/>
                                          </p:stCondLst>
                                        </p:cTn>
                                        <p:tgtEl>
                                          <p:spTgt spid="792">
                                            <p:txEl>
                                              <p:pRg st="0" end="0"/>
                                            </p:txEl>
                                          </p:spTgt>
                                        </p:tgtEl>
                                        <p:attrNameLst>
                                          <p:attrName>style.visibility</p:attrName>
                                        </p:attrNameLst>
                                      </p:cBhvr>
                                      <p:to>
                                        <p:strVal val="visible"/>
                                      </p:to>
                                    </p:set>
                                    <p:animEffect transition="in" filter="fade">
                                      <p:cBhvr>
                                        <p:cTn id="473" dur="750"/>
                                        <p:tgtEl>
                                          <p:spTgt spid="792">
                                            <p:txEl>
                                              <p:pRg st="0" end="0"/>
                                            </p:txEl>
                                          </p:spTgt>
                                        </p:tgtEl>
                                      </p:cBhvr>
                                    </p:animEffect>
                                  </p:childTnLst>
                                </p:cTn>
                              </p:par>
                            </p:childTnLst>
                          </p:cTn>
                        </p:par>
                        <p:par>
                          <p:cTn id="474" fill="hold">
                            <p:stCondLst>
                              <p:cond delay="65000"/>
                            </p:stCondLst>
                            <p:childTnLst>
                              <p:par>
                                <p:cTn id="475" presetID="10" presetClass="entr" presetSubtype="0" fill="hold" nodeType="afterEffect">
                                  <p:stCondLst>
                                    <p:cond delay="0"/>
                                  </p:stCondLst>
                                  <p:childTnLst>
                                    <p:set>
                                      <p:cBhvr>
                                        <p:cTn id="476" dur="1" fill="hold">
                                          <p:stCondLst>
                                            <p:cond delay="0"/>
                                          </p:stCondLst>
                                        </p:cTn>
                                        <p:tgtEl>
                                          <p:spTgt spid="792">
                                            <p:txEl>
                                              <p:pRg st="1" end="1"/>
                                            </p:txEl>
                                          </p:spTgt>
                                        </p:tgtEl>
                                        <p:attrNameLst>
                                          <p:attrName>style.visibility</p:attrName>
                                        </p:attrNameLst>
                                      </p:cBhvr>
                                      <p:to>
                                        <p:strVal val="visible"/>
                                      </p:to>
                                    </p:set>
                                    <p:animEffect transition="in" filter="fade">
                                      <p:cBhvr>
                                        <p:cTn id="477" dur="750"/>
                                        <p:tgtEl>
                                          <p:spTgt spid="792">
                                            <p:txEl>
                                              <p:pRg st="1" end="1"/>
                                            </p:txEl>
                                          </p:spTgt>
                                        </p:tgtEl>
                                      </p:cBhvr>
                                    </p:animEffect>
                                  </p:childTnLst>
                                </p:cTn>
                              </p:par>
                            </p:childTnLst>
                          </p:cTn>
                        </p:par>
                        <p:par>
                          <p:cTn id="478" fill="hold">
                            <p:stCondLst>
                              <p:cond delay="65750"/>
                            </p:stCondLst>
                            <p:childTnLst>
                              <p:par>
                                <p:cTn id="479" presetID="10" presetClass="entr" presetSubtype="0" fill="hold" nodeType="afterEffect">
                                  <p:stCondLst>
                                    <p:cond delay="0"/>
                                  </p:stCondLst>
                                  <p:childTnLst>
                                    <p:set>
                                      <p:cBhvr>
                                        <p:cTn id="480" dur="1" fill="hold">
                                          <p:stCondLst>
                                            <p:cond delay="0"/>
                                          </p:stCondLst>
                                        </p:cTn>
                                        <p:tgtEl>
                                          <p:spTgt spid="792">
                                            <p:txEl>
                                              <p:pRg st="2" end="2"/>
                                            </p:txEl>
                                          </p:spTgt>
                                        </p:tgtEl>
                                        <p:attrNameLst>
                                          <p:attrName>style.visibility</p:attrName>
                                        </p:attrNameLst>
                                      </p:cBhvr>
                                      <p:to>
                                        <p:strVal val="visible"/>
                                      </p:to>
                                    </p:set>
                                    <p:animEffect transition="in" filter="fade">
                                      <p:cBhvr>
                                        <p:cTn id="481" dur="750"/>
                                        <p:tgtEl>
                                          <p:spTgt spid="792">
                                            <p:txEl>
                                              <p:pRg st="2" end="2"/>
                                            </p:txEl>
                                          </p:spTgt>
                                        </p:tgtEl>
                                      </p:cBhvr>
                                    </p:animEffect>
                                  </p:childTnLst>
                                </p:cTn>
                              </p:par>
                            </p:childTnLst>
                          </p:cTn>
                        </p:par>
                        <p:par>
                          <p:cTn id="482" fill="hold">
                            <p:stCondLst>
                              <p:cond delay="66500"/>
                            </p:stCondLst>
                            <p:childTnLst>
                              <p:par>
                                <p:cTn id="483" presetID="10" presetClass="entr" presetSubtype="0" fill="hold" nodeType="afterEffect">
                                  <p:stCondLst>
                                    <p:cond delay="0"/>
                                  </p:stCondLst>
                                  <p:childTnLst>
                                    <p:set>
                                      <p:cBhvr>
                                        <p:cTn id="484" dur="1" fill="hold">
                                          <p:stCondLst>
                                            <p:cond delay="0"/>
                                          </p:stCondLst>
                                        </p:cTn>
                                        <p:tgtEl>
                                          <p:spTgt spid="792">
                                            <p:txEl>
                                              <p:pRg st="3" end="3"/>
                                            </p:txEl>
                                          </p:spTgt>
                                        </p:tgtEl>
                                        <p:attrNameLst>
                                          <p:attrName>style.visibility</p:attrName>
                                        </p:attrNameLst>
                                      </p:cBhvr>
                                      <p:to>
                                        <p:strVal val="visible"/>
                                      </p:to>
                                    </p:set>
                                    <p:animEffect transition="in" filter="fade">
                                      <p:cBhvr>
                                        <p:cTn id="485" dur="750"/>
                                        <p:tgtEl>
                                          <p:spTgt spid="792">
                                            <p:txEl>
                                              <p:pRg st="3" end="3"/>
                                            </p:txEl>
                                          </p:spTgt>
                                        </p:tgtEl>
                                      </p:cBhvr>
                                    </p:animEffect>
                                  </p:childTnLst>
                                </p:cTn>
                              </p:par>
                            </p:childTnLst>
                          </p:cTn>
                        </p:par>
                        <p:par>
                          <p:cTn id="486" fill="hold">
                            <p:stCondLst>
                              <p:cond delay="67250"/>
                            </p:stCondLst>
                            <p:childTnLst>
                              <p:par>
                                <p:cTn id="487" presetID="10" presetClass="entr" presetSubtype="0" fill="hold" nodeType="afterEffect">
                                  <p:stCondLst>
                                    <p:cond delay="0"/>
                                  </p:stCondLst>
                                  <p:childTnLst>
                                    <p:set>
                                      <p:cBhvr>
                                        <p:cTn id="488" dur="1" fill="hold">
                                          <p:stCondLst>
                                            <p:cond delay="0"/>
                                          </p:stCondLst>
                                        </p:cTn>
                                        <p:tgtEl>
                                          <p:spTgt spid="792">
                                            <p:txEl>
                                              <p:pRg st="4" end="4"/>
                                            </p:txEl>
                                          </p:spTgt>
                                        </p:tgtEl>
                                        <p:attrNameLst>
                                          <p:attrName>style.visibility</p:attrName>
                                        </p:attrNameLst>
                                      </p:cBhvr>
                                      <p:to>
                                        <p:strVal val="visible"/>
                                      </p:to>
                                    </p:set>
                                    <p:animEffect transition="in" filter="fade">
                                      <p:cBhvr>
                                        <p:cTn id="489" dur="750"/>
                                        <p:tgtEl>
                                          <p:spTgt spid="792">
                                            <p:txEl>
                                              <p:pRg st="4" end="4"/>
                                            </p:txEl>
                                          </p:spTgt>
                                        </p:tgtEl>
                                      </p:cBhvr>
                                    </p:animEffect>
                                  </p:childTnLst>
                                </p:cTn>
                              </p:par>
                            </p:childTnLst>
                          </p:cTn>
                        </p:par>
                        <p:par>
                          <p:cTn id="490" fill="hold">
                            <p:stCondLst>
                              <p:cond delay="68000"/>
                            </p:stCondLst>
                            <p:childTnLst>
                              <p:par>
                                <p:cTn id="491" presetID="10" presetClass="entr" presetSubtype="0" fill="hold" nodeType="afterEffect">
                                  <p:stCondLst>
                                    <p:cond delay="0"/>
                                  </p:stCondLst>
                                  <p:childTnLst>
                                    <p:set>
                                      <p:cBhvr>
                                        <p:cTn id="492" dur="1" fill="hold">
                                          <p:stCondLst>
                                            <p:cond delay="0"/>
                                          </p:stCondLst>
                                        </p:cTn>
                                        <p:tgtEl>
                                          <p:spTgt spid="792">
                                            <p:txEl>
                                              <p:pRg st="5" end="5"/>
                                            </p:txEl>
                                          </p:spTgt>
                                        </p:tgtEl>
                                        <p:attrNameLst>
                                          <p:attrName>style.visibility</p:attrName>
                                        </p:attrNameLst>
                                      </p:cBhvr>
                                      <p:to>
                                        <p:strVal val="visible"/>
                                      </p:to>
                                    </p:set>
                                    <p:animEffect transition="in" filter="fade">
                                      <p:cBhvr>
                                        <p:cTn id="493" dur="750"/>
                                        <p:tgtEl>
                                          <p:spTgt spid="792">
                                            <p:txEl>
                                              <p:pRg st="5" end="5"/>
                                            </p:txEl>
                                          </p:spTgt>
                                        </p:tgtEl>
                                      </p:cBhvr>
                                    </p:animEffect>
                                  </p:childTnLst>
                                </p:cTn>
                              </p:par>
                            </p:childTnLst>
                          </p:cTn>
                        </p:par>
                        <p:par>
                          <p:cTn id="494" fill="hold">
                            <p:stCondLst>
                              <p:cond delay="68750"/>
                            </p:stCondLst>
                            <p:childTnLst>
                              <p:par>
                                <p:cTn id="495" presetID="10" presetClass="entr" presetSubtype="0" fill="hold" nodeType="afterEffect">
                                  <p:stCondLst>
                                    <p:cond delay="0"/>
                                  </p:stCondLst>
                                  <p:childTnLst>
                                    <p:set>
                                      <p:cBhvr>
                                        <p:cTn id="496" dur="1" fill="hold">
                                          <p:stCondLst>
                                            <p:cond delay="0"/>
                                          </p:stCondLst>
                                        </p:cTn>
                                        <p:tgtEl>
                                          <p:spTgt spid="792">
                                            <p:txEl>
                                              <p:pRg st="6" end="6"/>
                                            </p:txEl>
                                          </p:spTgt>
                                        </p:tgtEl>
                                        <p:attrNameLst>
                                          <p:attrName>style.visibility</p:attrName>
                                        </p:attrNameLst>
                                      </p:cBhvr>
                                      <p:to>
                                        <p:strVal val="visible"/>
                                      </p:to>
                                    </p:set>
                                    <p:animEffect transition="in" filter="fade">
                                      <p:cBhvr>
                                        <p:cTn id="497" dur="750"/>
                                        <p:tgtEl>
                                          <p:spTgt spid="792">
                                            <p:txEl>
                                              <p:pRg st="6" end="6"/>
                                            </p:txEl>
                                          </p:spTgt>
                                        </p:tgtEl>
                                      </p:cBhvr>
                                    </p:animEffect>
                                  </p:childTnLst>
                                </p:cTn>
                              </p:par>
                            </p:childTnLst>
                          </p:cTn>
                        </p:par>
                        <p:par>
                          <p:cTn id="498" fill="hold">
                            <p:stCondLst>
                              <p:cond delay="69500"/>
                            </p:stCondLst>
                            <p:childTnLst>
                              <p:par>
                                <p:cTn id="499" presetID="10" presetClass="entr" presetSubtype="0" fill="hold" nodeType="afterEffect">
                                  <p:stCondLst>
                                    <p:cond delay="0"/>
                                  </p:stCondLst>
                                  <p:childTnLst>
                                    <p:set>
                                      <p:cBhvr>
                                        <p:cTn id="500" dur="1" fill="hold">
                                          <p:stCondLst>
                                            <p:cond delay="0"/>
                                          </p:stCondLst>
                                        </p:cTn>
                                        <p:tgtEl>
                                          <p:spTgt spid="792">
                                            <p:txEl>
                                              <p:pRg st="7" end="7"/>
                                            </p:txEl>
                                          </p:spTgt>
                                        </p:tgtEl>
                                        <p:attrNameLst>
                                          <p:attrName>style.visibility</p:attrName>
                                        </p:attrNameLst>
                                      </p:cBhvr>
                                      <p:to>
                                        <p:strVal val="visible"/>
                                      </p:to>
                                    </p:set>
                                    <p:animEffect transition="in" filter="fade">
                                      <p:cBhvr>
                                        <p:cTn id="501" dur="750"/>
                                        <p:tgtEl>
                                          <p:spTgt spid="792">
                                            <p:txEl>
                                              <p:pRg st="7" end="7"/>
                                            </p:txEl>
                                          </p:spTgt>
                                        </p:tgtEl>
                                      </p:cBhvr>
                                    </p:animEffect>
                                  </p:childTnLst>
                                </p:cTn>
                              </p:par>
                            </p:childTnLst>
                          </p:cTn>
                        </p:par>
                        <p:par>
                          <p:cTn id="502" fill="hold">
                            <p:stCondLst>
                              <p:cond delay="70250"/>
                            </p:stCondLst>
                            <p:childTnLst>
                              <p:par>
                                <p:cTn id="503" presetID="10" presetClass="entr" presetSubtype="0" fill="hold" nodeType="afterEffect">
                                  <p:stCondLst>
                                    <p:cond delay="0"/>
                                  </p:stCondLst>
                                  <p:childTnLst>
                                    <p:set>
                                      <p:cBhvr>
                                        <p:cTn id="504" dur="1" fill="hold">
                                          <p:stCondLst>
                                            <p:cond delay="0"/>
                                          </p:stCondLst>
                                        </p:cTn>
                                        <p:tgtEl>
                                          <p:spTgt spid="792">
                                            <p:txEl>
                                              <p:pRg st="8" end="8"/>
                                            </p:txEl>
                                          </p:spTgt>
                                        </p:tgtEl>
                                        <p:attrNameLst>
                                          <p:attrName>style.visibility</p:attrName>
                                        </p:attrNameLst>
                                      </p:cBhvr>
                                      <p:to>
                                        <p:strVal val="visible"/>
                                      </p:to>
                                    </p:set>
                                    <p:animEffect transition="in" filter="fade">
                                      <p:cBhvr>
                                        <p:cTn id="505" dur="750"/>
                                        <p:tgtEl>
                                          <p:spTgt spid="7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low 1">
  <p:cSld name="Flow 1">
    <p:spTree>
      <p:nvGrpSpPr>
        <p:cNvPr id="1" name="Shape 793"/>
        <p:cNvGrpSpPr/>
        <p:nvPr/>
      </p:nvGrpSpPr>
      <p:grpSpPr>
        <a:xfrm>
          <a:off x="0" y="0"/>
          <a:ext cx="0" cy="0"/>
          <a:chOff x="0" y="0"/>
          <a:chExt cx="0" cy="0"/>
        </a:xfrm>
      </p:grpSpPr>
      <p:sp>
        <p:nvSpPr>
          <p:cNvPr id="794" name="Google Shape;794;p126"/>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5" name="Google Shape;795;p126"/>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6" name="Google Shape;796;p126"/>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797" name="Google Shape;797;p126"/>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8" name="Google Shape;798;p126"/>
          <p:cNvSpPr/>
          <p:nvPr/>
        </p:nvSpPr>
        <p:spPr>
          <a:xfrm>
            <a:off x="1237457" y="3644527"/>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99" name="Google Shape;799;p126"/>
          <p:cNvSpPr/>
          <p:nvPr/>
        </p:nvSpPr>
        <p:spPr>
          <a:xfrm>
            <a:off x="3793621" y="3644527"/>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00" name="Google Shape;800;p126"/>
          <p:cNvSpPr>
            <a:spLocks noGrp="1"/>
          </p:cNvSpPr>
          <p:nvPr>
            <p:ph type="pic" idx="2"/>
          </p:nvPr>
        </p:nvSpPr>
        <p:spPr>
          <a:xfrm>
            <a:off x="4146768" y="3997051"/>
            <a:ext cx="554470" cy="555716"/>
          </a:xfrm>
          <a:prstGeom prst="rect">
            <a:avLst/>
          </a:prstGeom>
          <a:noFill/>
          <a:ln>
            <a:noFill/>
          </a:ln>
        </p:spPr>
      </p:sp>
      <p:sp>
        <p:nvSpPr>
          <p:cNvPr id="801" name="Google Shape;801;p126"/>
          <p:cNvSpPr/>
          <p:nvPr/>
        </p:nvSpPr>
        <p:spPr>
          <a:xfrm>
            <a:off x="6349785" y="3644527"/>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02" name="Google Shape;802;p126"/>
          <p:cNvSpPr>
            <a:spLocks noGrp="1"/>
          </p:cNvSpPr>
          <p:nvPr>
            <p:ph type="pic" idx="3"/>
          </p:nvPr>
        </p:nvSpPr>
        <p:spPr>
          <a:xfrm>
            <a:off x="6702932" y="3997051"/>
            <a:ext cx="554470" cy="555716"/>
          </a:xfrm>
          <a:prstGeom prst="rect">
            <a:avLst/>
          </a:prstGeom>
          <a:noFill/>
          <a:ln>
            <a:noFill/>
          </a:ln>
        </p:spPr>
      </p:sp>
      <p:sp>
        <p:nvSpPr>
          <p:cNvPr id="803" name="Google Shape;803;p126"/>
          <p:cNvSpPr/>
          <p:nvPr/>
        </p:nvSpPr>
        <p:spPr>
          <a:xfrm>
            <a:off x="8905949" y="3644527"/>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04" name="Google Shape;804;p126"/>
          <p:cNvSpPr>
            <a:spLocks noGrp="1"/>
          </p:cNvSpPr>
          <p:nvPr>
            <p:ph type="pic" idx="4"/>
          </p:nvPr>
        </p:nvSpPr>
        <p:spPr>
          <a:xfrm>
            <a:off x="9259096" y="3997051"/>
            <a:ext cx="554470" cy="555716"/>
          </a:xfrm>
          <a:prstGeom prst="rect">
            <a:avLst/>
          </a:prstGeom>
          <a:noFill/>
          <a:ln>
            <a:noFill/>
          </a:ln>
        </p:spPr>
      </p:sp>
      <p:sp>
        <p:nvSpPr>
          <p:cNvPr id="805" name="Google Shape;805;p126"/>
          <p:cNvSpPr/>
          <p:nvPr/>
        </p:nvSpPr>
        <p:spPr>
          <a:xfrm>
            <a:off x="11462112" y="3644527"/>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06" name="Google Shape;806;p126"/>
          <p:cNvSpPr>
            <a:spLocks noGrp="1"/>
          </p:cNvSpPr>
          <p:nvPr>
            <p:ph type="pic" idx="5"/>
          </p:nvPr>
        </p:nvSpPr>
        <p:spPr>
          <a:xfrm>
            <a:off x="11815259" y="3997051"/>
            <a:ext cx="554470" cy="555716"/>
          </a:xfrm>
          <a:prstGeom prst="rect">
            <a:avLst/>
          </a:prstGeom>
          <a:noFill/>
          <a:ln>
            <a:noFill/>
          </a:ln>
        </p:spPr>
      </p:sp>
      <p:sp>
        <p:nvSpPr>
          <p:cNvPr id="807" name="Google Shape;807;p126"/>
          <p:cNvSpPr/>
          <p:nvPr/>
        </p:nvSpPr>
        <p:spPr>
          <a:xfrm>
            <a:off x="5602577" y="5944374"/>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08" name="Google Shape;808;p126"/>
          <p:cNvSpPr>
            <a:spLocks noGrp="1"/>
          </p:cNvSpPr>
          <p:nvPr>
            <p:ph type="pic" idx="6"/>
          </p:nvPr>
        </p:nvSpPr>
        <p:spPr>
          <a:xfrm>
            <a:off x="5955724" y="6296898"/>
            <a:ext cx="554470" cy="555716"/>
          </a:xfrm>
          <a:prstGeom prst="rect">
            <a:avLst/>
          </a:prstGeom>
          <a:noFill/>
          <a:ln>
            <a:noFill/>
          </a:ln>
        </p:spPr>
      </p:sp>
      <p:sp>
        <p:nvSpPr>
          <p:cNvPr id="809" name="Google Shape;809;p126"/>
          <p:cNvSpPr/>
          <p:nvPr/>
        </p:nvSpPr>
        <p:spPr>
          <a:xfrm>
            <a:off x="8158741" y="5944374"/>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10" name="Google Shape;810;p126"/>
          <p:cNvSpPr>
            <a:spLocks noGrp="1"/>
          </p:cNvSpPr>
          <p:nvPr>
            <p:ph type="pic" idx="7"/>
          </p:nvPr>
        </p:nvSpPr>
        <p:spPr>
          <a:xfrm>
            <a:off x="8511888" y="6296898"/>
            <a:ext cx="554470" cy="555716"/>
          </a:xfrm>
          <a:prstGeom prst="rect">
            <a:avLst/>
          </a:prstGeom>
          <a:noFill/>
          <a:ln>
            <a:noFill/>
          </a:ln>
        </p:spPr>
      </p:sp>
      <p:sp>
        <p:nvSpPr>
          <p:cNvPr id="811" name="Google Shape;811;p126"/>
          <p:cNvSpPr/>
          <p:nvPr/>
        </p:nvSpPr>
        <p:spPr>
          <a:xfrm>
            <a:off x="10714905" y="5944374"/>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12" name="Google Shape;812;p126"/>
          <p:cNvSpPr>
            <a:spLocks noGrp="1"/>
          </p:cNvSpPr>
          <p:nvPr>
            <p:ph type="pic" idx="8"/>
          </p:nvPr>
        </p:nvSpPr>
        <p:spPr>
          <a:xfrm>
            <a:off x="11068052" y="6296898"/>
            <a:ext cx="554470" cy="555716"/>
          </a:xfrm>
          <a:prstGeom prst="rect">
            <a:avLst/>
          </a:prstGeom>
          <a:noFill/>
          <a:ln>
            <a:noFill/>
          </a:ln>
        </p:spPr>
      </p:sp>
      <p:sp>
        <p:nvSpPr>
          <p:cNvPr id="813" name="Google Shape;813;p126"/>
          <p:cNvSpPr/>
          <p:nvPr/>
        </p:nvSpPr>
        <p:spPr>
          <a:xfrm>
            <a:off x="13271069" y="5944374"/>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14" name="Google Shape;814;p126"/>
          <p:cNvSpPr>
            <a:spLocks noGrp="1"/>
          </p:cNvSpPr>
          <p:nvPr>
            <p:ph type="pic" idx="9"/>
          </p:nvPr>
        </p:nvSpPr>
        <p:spPr>
          <a:xfrm>
            <a:off x="13624216" y="6296898"/>
            <a:ext cx="554470" cy="555716"/>
          </a:xfrm>
          <a:prstGeom prst="rect">
            <a:avLst/>
          </a:prstGeom>
          <a:noFill/>
          <a:ln>
            <a:noFill/>
          </a:ln>
        </p:spPr>
      </p:sp>
      <p:sp>
        <p:nvSpPr>
          <p:cNvPr id="815" name="Google Shape;815;p126"/>
          <p:cNvSpPr/>
          <p:nvPr/>
        </p:nvSpPr>
        <p:spPr>
          <a:xfrm>
            <a:off x="15806448" y="5944374"/>
            <a:ext cx="1260764" cy="1260764"/>
          </a:xfrm>
          <a:prstGeom prst="round2DiagRect">
            <a:avLst>
              <a:gd name="adj1" fmla="val 16667"/>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cxnSp>
        <p:nvCxnSpPr>
          <p:cNvPr id="816" name="Google Shape;816;p126"/>
          <p:cNvCxnSpPr>
            <a:stCxn id="798" idx="0"/>
            <a:endCxn id="799" idx="2"/>
          </p:cNvCxnSpPr>
          <p:nvPr/>
        </p:nvCxnSpPr>
        <p:spPr>
          <a:xfrm>
            <a:off x="2498221" y="4274909"/>
            <a:ext cx="12954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817" name="Google Shape;817;p126"/>
          <p:cNvCxnSpPr>
            <a:stCxn id="799" idx="0"/>
            <a:endCxn id="801" idx="2"/>
          </p:cNvCxnSpPr>
          <p:nvPr/>
        </p:nvCxnSpPr>
        <p:spPr>
          <a:xfrm>
            <a:off x="5054385" y="4274909"/>
            <a:ext cx="12954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818" name="Google Shape;818;p126"/>
          <p:cNvCxnSpPr>
            <a:stCxn id="801" idx="0"/>
            <a:endCxn id="803" idx="2"/>
          </p:cNvCxnSpPr>
          <p:nvPr/>
        </p:nvCxnSpPr>
        <p:spPr>
          <a:xfrm>
            <a:off x="7610549" y="4274909"/>
            <a:ext cx="12954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819" name="Google Shape;819;p126"/>
          <p:cNvCxnSpPr>
            <a:stCxn id="803" idx="0"/>
            <a:endCxn id="805" idx="2"/>
          </p:cNvCxnSpPr>
          <p:nvPr/>
        </p:nvCxnSpPr>
        <p:spPr>
          <a:xfrm>
            <a:off x="10166713" y="4274909"/>
            <a:ext cx="12954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820" name="Google Shape;820;p126"/>
          <p:cNvCxnSpPr>
            <a:stCxn id="807" idx="2"/>
            <a:endCxn id="805" idx="0"/>
          </p:cNvCxnSpPr>
          <p:nvPr/>
        </p:nvCxnSpPr>
        <p:spPr>
          <a:xfrm rot="10800000" flipH="1">
            <a:off x="5602577" y="4274956"/>
            <a:ext cx="7120200" cy="2299800"/>
          </a:xfrm>
          <a:prstGeom prst="bentConnector5">
            <a:avLst>
              <a:gd name="adj1" fmla="val -3211"/>
              <a:gd name="adj2" fmla="val 50001"/>
              <a:gd name="adj3" fmla="val 103212"/>
            </a:avLst>
          </a:prstGeom>
          <a:noFill/>
          <a:ln w="38100" cap="flat" cmpd="sng">
            <a:solidFill>
              <a:srgbClr val="FFFFFF">
                <a:alpha val="49803"/>
              </a:srgbClr>
            </a:solidFill>
            <a:prstDash val="solid"/>
            <a:round/>
            <a:headEnd type="none" w="sm" len="sm"/>
            <a:tailEnd type="none" w="sm" len="sm"/>
          </a:ln>
        </p:spPr>
      </p:cxnSp>
      <p:cxnSp>
        <p:nvCxnSpPr>
          <p:cNvPr id="821" name="Google Shape;821;p126"/>
          <p:cNvCxnSpPr>
            <a:stCxn id="807" idx="0"/>
            <a:endCxn id="809" idx="2"/>
          </p:cNvCxnSpPr>
          <p:nvPr/>
        </p:nvCxnSpPr>
        <p:spPr>
          <a:xfrm>
            <a:off x="6863341" y="6574756"/>
            <a:ext cx="12954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822" name="Google Shape;822;p126"/>
          <p:cNvCxnSpPr>
            <a:stCxn id="809" idx="0"/>
            <a:endCxn id="811" idx="2"/>
          </p:cNvCxnSpPr>
          <p:nvPr/>
        </p:nvCxnSpPr>
        <p:spPr>
          <a:xfrm>
            <a:off x="9419505" y="6574756"/>
            <a:ext cx="12954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823" name="Google Shape;823;p126"/>
          <p:cNvCxnSpPr>
            <a:stCxn id="811" idx="0"/>
            <a:endCxn id="813" idx="2"/>
          </p:cNvCxnSpPr>
          <p:nvPr/>
        </p:nvCxnSpPr>
        <p:spPr>
          <a:xfrm>
            <a:off x="11975669" y="6574756"/>
            <a:ext cx="1295400" cy="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824" name="Google Shape;824;p126"/>
          <p:cNvCxnSpPr>
            <a:stCxn id="813" idx="0"/>
            <a:endCxn id="815" idx="2"/>
          </p:cNvCxnSpPr>
          <p:nvPr/>
        </p:nvCxnSpPr>
        <p:spPr>
          <a:xfrm>
            <a:off x="14531833" y="6574756"/>
            <a:ext cx="1274700" cy="0"/>
          </a:xfrm>
          <a:prstGeom prst="straightConnector1">
            <a:avLst/>
          </a:prstGeom>
          <a:noFill/>
          <a:ln w="38100" cap="flat" cmpd="sng">
            <a:solidFill>
              <a:srgbClr val="FFFFFF">
                <a:alpha val="49803"/>
              </a:srgbClr>
            </a:solidFill>
            <a:prstDash val="solid"/>
            <a:round/>
            <a:headEnd type="none" w="sm" len="sm"/>
            <a:tailEnd type="none" w="sm" len="sm"/>
          </a:ln>
        </p:spPr>
      </p:cxnSp>
      <p:sp>
        <p:nvSpPr>
          <p:cNvPr id="825" name="Google Shape;825;p126"/>
          <p:cNvSpPr txBox="1">
            <a:spLocks noGrp="1"/>
          </p:cNvSpPr>
          <p:nvPr>
            <p:ph type="body" idx="13"/>
          </p:nvPr>
        </p:nvSpPr>
        <p:spPr>
          <a:xfrm>
            <a:off x="1237457" y="3851621"/>
            <a:ext cx="1260763"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2400"/>
              <a:buNone/>
              <a:defRPr sz="24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6" name="Google Shape;826;p126"/>
          <p:cNvSpPr txBox="1">
            <a:spLocks noGrp="1"/>
          </p:cNvSpPr>
          <p:nvPr>
            <p:ph type="body" idx="14"/>
          </p:nvPr>
        </p:nvSpPr>
        <p:spPr>
          <a:xfrm>
            <a:off x="15788194" y="6151469"/>
            <a:ext cx="1260763" cy="8465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2400"/>
              <a:buNone/>
              <a:defRPr sz="24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7" name="Google Shape;827;p126"/>
          <p:cNvSpPr txBox="1">
            <a:spLocks noGrp="1"/>
          </p:cNvSpPr>
          <p:nvPr>
            <p:ph type="body" idx="15"/>
          </p:nvPr>
        </p:nvSpPr>
        <p:spPr>
          <a:xfrm>
            <a:off x="3201341" y="2797951"/>
            <a:ext cx="2456655" cy="846576"/>
          </a:xfrm>
          <a:prstGeom prst="rect">
            <a:avLst/>
          </a:prstGeom>
          <a:noFill/>
          <a:ln>
            <a:noFill/>
          </a:ln>
        </p:spPr>
        <p:txBody>
          <a:bodyPr spcFirstLastPara="1" wrap="square" lIns="163275" tIns="81625" rIns="163275" bIns="81625" anchor="b"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8" name="Google Shape;828;p126"/>
          <p:cNvSpPr txBox="1">
            <a:spLocks noGrp="1"/>
          </p:cNvSpPr>
          <p:nvPr>
            <p:ph type="body" idx="16"/>
          </p:nvPr>
        </p:nvSpPr>
        <p:spPr>
          <a:xfrm>
            <a:off x="5757505" y="2797951"/>
            <a:ext cx="2456655" cy="846576"/>
          </a:xfrm>
          <a:prstGeom prst="rect">
            <a:avLst/>
          </a:prstGeom>
          <a:noFill/>
          <a:ln>
            <a:noFill/>
          </a:ln>
        </p:spPr>
        <p:txBody>
          <a:bodyPr spcFirstLastPara="1" wrap="square" lIns="163275" tIns="81625" rIns="163275" bIns="81625" anchor="b"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9" name="Google Shape;829;p126"/>
          <p:cNvSpPr txBox="1">
            <a:spLocks noGrp="1"/>
          </p:cNvSpPr>
          <p:nvPr>
            <p:ph type="body" idx="17"/>
          </p:nvPr>
        </p:nvSpPr>
        <p:spPr>
          <a:xfrm>
            <a:off x="8321857" y="2797951"/>
            <a:ext cx="2456655" cy="846576"/>
          </a:xfrm>
          <a:prstGeom prst="rect">
            <a:avLst/>
          </a:prstGeom>
          <a:noFill/>
          <a:ln>
            <a:noFill/>
          </a:ln>
        </p:spPr>
        <p:txBody>
          <a:bodyPr spcFirstLastPara="1" wrap="square" lIns="163275" tIns="81625" rIns="163275" bIns="81625" anchor="b"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0" name="Google Shape;830;p126"/>
          <p:cNvSpPr txBox="1">
            <a:spLocks noGrp="1"/>
          </p:cNvSpPr>
          <p:nvPr>
            <p:ph type="body" idx="18"/>
          </p:nvPr>
        </p:nvSpPr>
        <p:spPr>
          <a:xfrm>
            <a:off x="10878021" y="2797951"/>
            <a:ext cx="2456655" cy="846576"/>
          </a:xfrm>
          <a:prstGeom prst="rect">
            <a:avLst/>
          </a:prstGeom>
          <a:noFill/>
          <a:ln>
            <a:noFill/>
          </a:ln>
        </p:spPr>
        <p:txBody>
          <a:bodyPr spcFirstLastPara="1" wrap="square" lIns="163275" tIns="81625" rIns="163275" bIns="81625" anchor="b"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1" name="Google Shape;831;p126"/>
          <p:cNvSpPr txBox="1">
            <a:spLocks noGrp="1"/>
          </p:cNvSpPr>
          <p:nvPr>
            <p:ph type="body" idx="19"/>
          </p:nvPr>
        </p:nvSpPr>
        <p:spPr>
          <a:xfrm>
            <a:off x="4998965" y="7205138"/>
            <a:ext cx="2456655" cy="846576"/>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2" name="Google Shape;832;p126"/>
          <p:cNvSpPr txBox="1">
            <a:spLocks noGrp="1"/>
          </p:cNvSpPr>
          <p:nvPr>
            <p:ph type="body" idx="20"/>
          </p:nvPr>
        </p:nvSpPr>
        <p:spPr>
          <a:xfrm>
            <a:off x="7555129" y="7205138"/>
            <a:ext cx="2456655" cy="846576"/>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3" name="Google Shape;833;p126"/>
          <p:cNvSpPr txBox="1">
            <a:spLocks noGrp="1"/>
          </p:cNvSpPr>
          <p:nvPr>
            <p:ph type="body" idx="21"/>
          </p:nvPr>
        </p:nvSpPr>
        <p:spPr>
          <a:xfrm>
            <a:off x="10119481" y="7205138"/>
            <a:ext cx="2456655" cy="846576"/>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4" name="Google Shape;834;p126"/>
          <p:cNvSpPr txBox="1">
            <a:spLocks noGrp="1"/>
          </p:cNvSpPr>
          <p:nvPr>
            <p:ph type="body" idx="22"/>
          </p:nvPr>
        </p:nvSpPr>
        <p:spPr>
          <a:xfrm>
            <a:off x="12675645" y="7205138"/>
            <a:ext cx="2456655" cy="846576"/>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5" name="Google Shape;835;p126"/>
          <p:cNvSpPr txBox="1">
            <a:spLocks noGrp="1"/>
          </p:cNvSpPr>
          <p:nvPr>
            <p:ph type="body" idx="23"/>
          </p:nvPr>
        </p:nvSpPr>
        <p:spPr>
          <a:xfrm>
            <a:off x="921553" y="8052619"/>
            <a:ext cx="16443307" cy="1504337"/>
          </a:xfrm>
          <a:prstGeom prst="rect">
            <a:avLst/>
          </a:prstGeom>
          <a:noFill/>
          <a:ln>
            <a:noFill/>
          </a:ln>
        </p:spPr>
        <p:txBody>
          <a:bodyPr spcFirstLastPara="1" wrap="square" lIns="163275" tIns="81625" rIns="163275" bIns="81625" anchor="ctr"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7">
                                            <p:txEl>
                                              <p:pRg st="0" end="0"/>
                                            </p:txEl>
                                          </p:spTgt>
                                        </p:tgtEl>
                                        <p:attrNameLst>
                                          <p:attrName>style.visibility</p:attrName>
                                        </p:attrNameLst>
                                      </p:cBhvr>
                                      <p:to>
                                        <p:strVal val="visible"/>
                                      </p:to>
                                    </p:set>
                                    <p:animEffect transition="in" filter="fade">
                                      <p:cBhvr>
                                        <p:cTn id="7" dur="500"/>
                                        <p:tgtEl>
                                          <p:spTgt spid="79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97">
                                            <p:txEl>
                                              <p:pRg st="1" end="1"/>
                                            </p:txEl>
                                          </p:spTgt>
                                        </p:tgtEl>
                                        <p:attrNameLst>
                                          <p:attrName>style.visibility</p:attrName>
                                        </p:attrNameLst>
                                      </p:cBhvr>
                                      <p:to>
                                        <p:strVal val="visible"/>
                                      </p:to>
                                    </p:set>
                                    <p:animEffect transition="in" filter="fade">
                                      <p:cBhvr>
                                        <p:cTn id="10" dur="500"/>
                                        <p:tgtEl>
                                          <p:spTgt spid="79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97">
                                            <p:txEl>
                                              <p:pRg st="2" end="2"/>
                                            </p:txEl>
                                          </p:spTgt>
                                        </p:tgtEl>
                                        <p:attrNameLst>
                                          <p:attrName>style.visibility</p:attrName>
                                        </p:attrNameLst>
                                      </p:cBhvr>
                                      <p:to>
                                        <p:strVal val="visible"/>
                                      </p:to>
                                    </p:set>
                                    <p:animEffect transition="in" filter="fade">
                                      <p:cBhvr>
                                        <p:cTn id="13" dur="500"/>
                                        <p:tgtEl>
                                          <p:spTgt spid="79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97">
                                            <p:txEl>
                                              <p:pRg st="3" end="3"/>
                                            </p:txEl>
                                          </p:spTgt>
                                        </p:tgtEl>
                                        <p:attrNameLst>
                                          <p:attrName>style.visibility</p:attrName>
                                        </p:attrNameLst>
                                      </p:cBhvr>
                                      <p:to>
                                        <p:strVal val="visible"/>
                                      </p:to>
                                    </p:set>
                                    <p:animEffect transition="in" filter="fade">
                                      <p:cBhvr>
                                        <p:cTn id="16" dur="500"/>
                                        <p:tgtEl>
                                          <p:spTgt spid="79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97">
                                            <p:txEl>
                                              <p:pRg st="4" end="4"/>
                                            </p:txEl>
                                          </p:spTgt>
                                        </p:tgtEl>
                                        <p:attrNameLst>
                                          <p:attrName>style.visibility</p:attrName>
                                        </p:attrNameLst>
                                      </p:cBhvr>
                                      <p:to>
                                        <p:strVal val="visible"/>
                                      </p:to>
                                    </p:set>
                                    <p:animEffect transition="in" filter="fade">
                                      <p:cBhvr>
                                        <p:cTn id="19" dur="500"/>
                                        <p:tgtEl>
                                          <p:spTgt spid="79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97">
                                            <p:txEl>
                                              <p:pRg st="5" end="5"/>
                                            </p:txEl>
                                          </p:spTgt>
                                        </p:tgtEl>
                                        <p:attrNameLst>
                                          <p:attrName>style.visibility</p:attrName>
                                        </p:attrNameLst>
                                      </p:cBhvr>
                                      <p:to>
                                        <p:strVal val="visible"/>
                                      </p:to>
                                    </p:set>
                                    <p:animEffect transition="in" filter="fade">
                                      <p:cBhvr>
                                        <p:cTn id="22" dur="500"/>
                                        <p:tgtEl>
                                          <p:spTgt spid="79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97">
                                            <p:txEl>
                                              <p:pRg st="6" end="6"/>
                                            </p:txEl>
                                          </p:spTgt>
                                        </p:tgtEl>
                                        <p:attrNameLst>
                                          <p:attrName>style.visibility</p:attrName>
                                        </p:attrNameLst>
                                      </p:cBhvr>
                                      <p:to>
                                        <p:strVal val="visible"/>
                                      </p:to>
                                    </p:set>
                                    <p:animEffect transition="in" filter="fade">
                                      <p:cBhvr>
                                        <p:cTn id="25" dur="500"/>
                                        <p:tgtEl>
                                          <p:spTgt spid="79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97">
                                            <p:txEl>
                                              <p:pRg st="7" end="7"/>
                                            </p:txEl>
                                          </p:spTgt>
                                        </p:tgtEl>
                                        <p:attrNameLst>
                                          <p:attrName>style.visibility</p:attrName>
                                        </p:attrNameLst>
                                      </p:cBhvr>
                                      <p:to>
                                        <p:strVal val="visible"/>
                                      </p:to>
                                    </p:set>
                                    <p:animEffect transition="in" filter="fade">
                                      <p:cBhvr>
                                        <p:cTn id="28" dur="500"/>
                                        <p:tgtEl>
                                          <p:spTgt spid="79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97">
                                            <p:txEl>
                                              <p:pRg st="8" end="8"/>
                                            </p:txEl>
                                          </p:spTgt>
                                        </p:tgtEl>
                                        <p:attrNameLst>
                                          <p:attrName>style.visibility</p:attrName>
                                        </p:attrNameLst>
                                      </p:cBhvr>
                                      <p:to>
                                        <p:strVal val="visible"/>
                                      </p:to>
                                    </p:set>
                                    <p:animEffect transition="in" filter="fade">
                                      <p:cBhvr>
                                        <p:cTn id="31" dur="500"/>
                                        <p:tgtEl>
                                          <p:spTgt spid="797">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98"/>
                                        </p:tgtEl>
                                        <p:attrNameLst>
                                          <p:attrName>style.visibility</p:attrName>
                                        </p:attrNameLst>
                                      </p:cBhvr>
                                      <p:to>
                                        <p:strVal val="visible"/>
                                      </p:to>
                                    </p:set>
                                    <p:animEffect transition="in" filter="fade">
                                      <p:cBhvr>
                                        <p:cTn id="35" dur="500"/>
                                        <p:tgtEl>
                                          <p:spTgt spid="798"/>
                                        </p:tgtEl>
                                      </p:cBhvr>
                                    </p:animEffect>
                                  </p:childTnLst>
                                </p:cTn>
                              </p:par>
                              <p:par>
                                <p:cTn id="36" presetID="10" presetClass="entr" presetSubtype="0" fill="hold" nodeType="withEffect">
                                  <p:stCondLst>
                                    <p:cond delay="0"/>
                                  </p:stCondLst>
                                  <p:childTnLst>
                                    <p:set>
                                      <p:cBhvr>
                                        <p:cTn id="37" dur="1" fill="hold">
                                          <p:stCondLst>
                                            <p:cond delay="0"/>
                                          </p:stCondLst>
                                        </p:cTn>
                                        <p:tgtEl>
                                          <p:spTgt spid="825">
                                            <p:txEl>
                                              <p:pRg st="0" end="0"/>
                                            </p:txEl>
                                          </p:spTgt>
                                        </p:tgtEl>
                                        <p:attrNameLst>
                                          <p:attrName>style.visibility</p:attrName>
                                        </p:attrNameLst>
                                      </p:cBhvr>
                                      <p:to>
                                        <p:strVal val="visible"/>
                                      </p:to>
                                    </p:set>
                                    <p:animEffect transition="in" filter="fade">
                                      <p:cBhvr>
                                        <p:cTn id="38" dur="500"/>
                                        <p:tgtEl>
                                          <p:spTgt spid="825">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25">
                                            <p:txEl>
                                              <p:pRg st="1" end="1"/>
                                            </p:txEl>
                                          </p:spTgt>
                                        </p:tgtEl>
                                        <p:attrNameLst>
                                          <p:attrName>style.visibility</p:attrName>
                                        </p:attrNameLst>
                                      </p:cBhvr>
                                      <p:to>
                                        <p:strVal val="visible"/>
                                      </p:to>
                                    </p:set>
                                    <p:animEffect transition="in" filter="fade">
                                      <p:cBhvr>
                                        <p:cTn id="41" dur="500"/>
                                        <p:tgtEl>
                                          <p:spTgt spid="825">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825">
                                            <p:txEl>
                                              <p:pRg st="2" end="2"/>
                                            </p:txEl>
                                          </p:spTgt>
                                        </p:tgtEl>
                                        <p:attrNameLst>
                                          <p:attrName>style.visibility</p:attrName>
                                        </p:attrNameLst>
                                      </p:cBhvr>
                                      <p:to>
                                        <p:strVal val="visible"/>
                                      </p:to>
                                    </p:set>
                                    <p:animEffect transition="in" filter="fade">
                                      <p:cBhvr>
                                        <p:cTn id="44" dur="500"/>
                                        <p:tgtEl>
                                          <p:spTgt spid="825">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25">
                                            <p:txEl>
                                              <p:pRg st="3" end="3"/>
                                            </p:txEl>
                                          </p:spTgt>
                                        </p:tgtEl>
                                        <p:attrNameLst>
                                          <p:attrName>style.visibility</p:attrName>
                                        </p:attrNameLst>
                                      </p:cBhvr>
                                      <p:to>
                                        <p:strVal val="visible"/>
                                      </p:to>
                                    </p:set>
                                    <p:animEffect transition="in" filter="fade">
                                      <p:cBhvr>
                                        <p:cTn id="47" dur="500"/>
                                        <p:tgtEl>
                                          <p:spTgt spid="825">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25">
                                            <p:txEl>
                                              <p:pRg st="4" end="4"/>
                                            </p:txEl>
                                          </p:spTgt>
                                        </p:tgtEl>
                                        <p:attrNameLst>
                                          <p:attrName>style.visibility</p:attrName>
                                        </p:attrNameLst>
                                      </p:cBhvr>
                                      <p:to>
                                        <p:strVal val="visible"/>
                                      </p:to>
                                    </p:set>
                                    <p:animEffect transition="in" filter="fade">
                                      <p:cBhvr>
                                        <p:cTn id="50" dur="500"/>
                                        <p:tgtEl>
                                          <p:spTgt spid="825">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825">
                                            <p:txEl>
                                              <p:pRg st="5" end="5"/>
                                            </p:txEl>
                                          </p:spTgt>
                                        </p:tgtEl>
                                        <p:attrNameLst>
                                          <p:attrName>style.visibility</p:attrName>
                                        </p:attrNameLst>
                                      </p:cBhvr>
                                      <p:to>
                                        <p:strVal val="visible"/>
                                      </p:to>
                                    </p:set>
                                    <p:animEffect transition="in" filter="fade">
                                      <p:cBhvr>
                                        <p:cTn id="53" dur="500"/>
                                        <p:tgtEl>
                                          <p:spTgt spid="825">
                                            <p:txEl>
                                              <p:pRg st="5" end="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825">
                                            <p:txEl>
                                              <p:pRg st="6" end="6"/>
                                            </p:txEl>
                                          </p:spTgt>
                                        </p:tgtEl>
                                        <p:attrNameLst>
                                          <p:attrName>style.visibility</p:attrName>
                                        </p:attrNameLst>
                                      </p:cBhvr>
                                      <p:to>
                                        <p:strVal val="visible"/>
                                      </p:to>
                                    </p:set>
                                    <p:animEffect transition="in" filter="fade">
                                      <p:cBhvr>
                                        <p:cTn id="56" dur="500"/>
                                        <p:tgtEl>
                                          <p:spTgt spid="825">
                                            <p:txEl>
                                              <p:pRg st="6" end="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825">
                                            <p:txEl>
                                              <p:pRg st="7" end="7"/>
                                            </p:txEl>
                                          </p:spTgt>
                                        </p:tgtEl>
                                        <p:attrNameLst>
                                          <p:attrName>style.visibility</p:attrName>
                                        </p:attrNameLst>
                                      </p:cBhvr>
                                      <p:to>
                                        <p:strVal val="visible"/>
                                      </p:to>
                                    </p:set>
                                    <p:animEffect transition="in" filter="fade">
                                      <p:cBhvr>
                                        <p:cTn id="59" dur="500"/>
                                        <p:tgtEl>
                                          <p:spTgt spid="825">
                                            <p:txEl>
                                              <p:pRg st="7" end="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825">
                                            <p:txEl>
                                              <p:pRg st="8" end="8"/>
                                            </p:txEl>
                                          </p:spTgt>
                                        </p:tgtEl>
                                        <p:attrNameLst>
                                          <p:attrName>style.visibility</p:attrName>
                                        </p:attrNameLst>
                                      </p:cBhvr>
                                      <p:to>
                                        <p:strVal val="visible"/>
                                      </p:to>
                                    </p:set>
                                    <p:animEffect transition="in" filter="fade">
                                      <p:cBhvr>
                                        <p:cTn id="62" dur="500"/>
                                        <p:tgtEl>
                                          <p:spTgt spid="825">
                                            <p:txEl>
                                              <p:pRg st="8" end="8"/>
                                            </p:txEl>
                                          </p:spTgt>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816"/>
                                        </p:tgtEl>
                                        <p:attrNameLst>
                                          <p:attrName>style.visibility</p:attrName>
                                        </p:attrNameLst>
                                      </p:cBhvr>
                                      <p:to>
                                        <p:strVal val="visible"/>
                                      </p:to>
                                    </p:set>
                                    <p:animEffect transition="in" filter="fade">
                                      <p:cBhvr>
                                        <p:cTn id="66" dur="500"/>
                                        <p:tgtEl>
                                          <p:spTgt spid="816"/>
                                        </p:tgtEl>
                                      </p:cBhvr>
                                    </p:animEffect>
                                  </p:childTnLst>
                                </p:cTn>
                              </p:par>
                            </p:childTnLst>
                          </p:cTn>
                        </p:par>
                        <p:par>
                          <p:cTn id="67" fill="hold">
                            <p:stCondLst>
                              <p:cond delay="1500"/>
                            </p:stCondLst>
                            <p:childTnLst>
                              <p:par>
                                <p:cTn id="68" presetID="10" presetClass="entr" presetSubtype="0" fill="hold" nodeType="afterEffect">
                                  <p:stCondLst>
                                    <p:cond delay="0"/>
                                  </p:stCondLst>
                                  <p:childTnLst>
                                    <p:set>
                                      <p:cBhvr>
                                        <p:cTn id="69" dur="1" fill="hold">
                                          <p:stCondLst>
                                            <p:cond delay="0"/>
                                          </p:stCondLst>
                                        </p:cTn>
                                        <p:tgtEl>
                                          <p:spTgt spid="799"/>
                                        </p:tgtEl>
                                        <p:attrNameLst>
                                          <p:attrName>style.visibility</p:attrName>
                                        </p:attrNameLst>
                                      </p:cBhvr>
                                      <p:to>
                                        <p:strVal val="visible"/>
                                      </p:to>
                                    </p:set>
                                    <p:animEffect transition="in" filter="fade">
                                      <p:cBhvr>
                                        <p:cTn id="70" dur="500"/>
                                        <p:tgtEl>
                                          <p:spTgt spid="799"/>
                                        </p:tgtEl>
                                      </p:cBhvr>
                                    </p:animEffect>
                                  </p:childTnLst>
                                </p:cTn>
                              </p:par>
                              <p:par>
                                <p:cTn id="71" presetID="10" presetClass="entr" presetSubtype="0" fill="hold" nodeType="withEffect">
                                  <p:stCondLst>
                                    <p:cond delay="0"/>
                                  </p:stCondLst>
                                  <p:childTnLst>
                                    <p:set>
                                      <p:cBhvr>
                                        <p:cTn id="72" dur="1" fill="hold">
                                          <p:stCondLst>
                                            <p:cond delay="0"/>
                                          </p:stCondLst>
                                        </p:cTn>
                                        <p:tgtEl>
                                          <p:spTgt spid="800"/>
                                        </p:tgtEl>
                                        <p:attrNameLst>
                                          <p:attrName>style.visibility</p:attrName>
                                        </p:attrNameLst>
                                      </p:cBhvr>
                                      <p:to>
                                        <p:strVal val="visible"/>
                                      </p:to>
                                    </p:set>
                                    <p:animEffect transition="in" filter="fade">
                                      <p:cBhvr>
                                        <p:cTn id="73" dur="500"/>
                                        <p:tgtEl>
                                          <p:spTgt spid="800"/>
                                        </p:tgtEl>
                                      </p:cBhvr>
                                    </p:animEffec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827">
                                            <p:txEl>
                                              <p:pRg st="0" end="0"/>
                                            </p:txEl>
                                          </p:spTgt>
                                        </p:tgtEl>
                                        <p:attrNameLst>
                                          <p:attrName>style.visibility</p:attrName>
                                        </p:attrNameLst>
                                      </p:cBhvr>
                                      <p:to>
                                        <p:strVal val="visible"/>
                                      </p:to>
                                    </p:set>
                                    <p:animEffect transition="in" filter="fade">
                                      <p:cBhvr>
                                        <p:cTn id="77" dur="500"/>
                                        <p:tgtEl>
                                          <p:spTgt spid="827">
                                            <p:txEl>
                                              <p:pRg st="0" end="0"/>
                                            </p:txEl>
                                          </p:spTgt>
                                        </p:tgtEl>
                                      </p:cBhvr>
                                    </p:animEffect>
                                  </p:childTnLst>
                                </p:cTn>
                              </p:par>
                            </p:childTnLst>
                          </p:cTn>
                        </p:par>
                        <p:par>
                          <p:cTn id="78" fill="hold">
                            <p:stCondLst>
                              <p:cond delay="2500"/>
                            </p:stCondLst>
                            <p:childTnLst>
                              <p:par>
                                <p:cTn id="79" presetID="10" presetClass="entr" presetSubtype="0" fill="hold" nodeType="afterEffect">
                                  <p:stCondLst>
                                    <p:cond delay="0"/>
                                  </p:stCondLst>
                                  <p:childTnLst>
                                    <p:set>
                                      <p:cBhvr>
                                        <p:cTn id="80" dur="1" fill="hold">
                                          <p:stCondLst>
                                            <p:cond delay="0"/>
                                          </p:stCondLst>
                                        </p:cTn>
                                        <p:tgtEl>
                                          <p:spTgt spid="827">
                                            <p:txEl>
                                              <p:pRg st="1" end="1"/>
                                            </p:txEl>
                                          </p:spTgt>
                                        </p:tgtEl>
                                        <p:attrNameLst>
                                          <p:attrName>style.visibility</p:attrName>
                                        </p:attrNameLst>
                                      </p:cBhvr>
                                      <p:to>
                                        <p:strVal val="visible"/>
                                      </p:to>
                                    </p:set>
                                    <p:animEffect transition="in" filter="fade">
                                      <p:cBhvr>
                                        <p:cTn id="81" dur="500"/>
                                        <p:tgtEl>
                                          <p:spTgt spid="827">
                                            <p:txEl>
                                              <p:pRg st="1" end="1"/>
                                            </p:txEl>
                                          </p:spTgt>
                                        </p:tgtEl>
                                      </p:cBhvr>
                                    </p:animEffect>
                                  </p:childTnLst>
                                </p:cTn>
                              </p:par>
                            </p:childTnLst>
                          </p:cTn>
                        </p:par>
                        <p:par>
                          <p:cTn id="82" fill="hold">
                            <p:stCondLst>
                              <p:cond delay="3000"/>
                            </p:stCondLst>
                            <p:childTnLst>
                              <p:par>
                                <p:cTn id="83" presetID="10" presetClass="entr" presetSubtype="0" fill="hold" nodeType="afterEffect">
                                  <p:stCondLst>
                                    <p:cond delay="0"/>
                                  </p:stCondLst>
                                  <p:childTnLst>
                                    <p:set>
                                      <p:cBhvr>
                                        <p:cTn id="84" dur="1" fill="hold">
                                          <p:stCondLst>
                                            <p:cond delay="0"/>
                                          </p:stCondLst>
                                        </p:cTn>
                                        <p:tgtEl>
                                          <p:spTgt spid="827">
                                            <p:txEl>
                                              <p:pRg st="2" end="2"/>
                                            </p:txEl>
                                          </p:spTgt>
                                        </p:tgtEl>
                                        <p:attrNameLst>
                                          <p:attrName>style.visibility</p:attrName>
                                        </p:attrNameLst>
                                      </p:cBhvr>
                                      <p:to>
                                        <p:strVal val="visible"/>
                                      </p:to>
                                    </p:set>
                                    <p:animEffect transition="in" filter="fade">
                                      <p:cBhvr>
                                        <p:cTn id="85" dur="500"/>
                                        <p:tgtEl>
                                          <p:spTgt spid="827">
                                            <p:txEl>
                                              <p:pRg st="2" end="2"/>
                                            </p:txEl>
                                          </p:spTgt>
                                        </p:tgtEl>
                                      </p:cBhvr>
                                    </p:animEffect>
                                  </p:childTnLst>
                                </p:cTn>
                              </p:par>
                            </p:childTnLst>
                          </p:cTn>
                        </p:par>
                        <p:par>
                          <p:cTn id="86" fill="hold">
                            <p:stCondLst>
                              <p:cond delay="3500"/>
                            </p:stCondLst>
                            <p:childTnLst>
                              <p:par>
                                <p:cTn id="87" presetID="10" presetClass="entr" presetSubtype="0" fill="hold" nodeType="afterEffect">
                                  <p:stCondLst>
                                    <p:cond delay="0"/>
                                  </p:stCondLst>
                                  <p:childTnLst>
                                    <p:set>
                                      <p:cBhvr>
                                        <p:cTn id="88" dur="1" fill="hold">
                                          <p:stCondLst>
                                            <p:cond delay="0"/>
                                          </p:stCondLst>
                                        </p:cTn>
                                        <p:tgtEl>
                                          <p:spTgt spid="827">
                                            <p:txEl>
                                              <p:pRg st="3" end="3"/>
                                            </p:txEl>
                                          </p:spTgt>
                                        </p:tgtEl>
                                        <p:attrNameLst>
                                          <p:attrName>style.visibility</p:attrName>
                                        </p:attrNameLst>
                                      </p:cBhvr>
                                      <p:to>
                                        <p:strVal val="visible"/>
                                      </p:to>
                                    </p:set>
                                    <p:animEffect transition="in" filter="fade">
                                      <p:cBhvr>
                                        <p:cTn id="89" dur="500"/>
                                        <p:tgtEl>
                                          <p:spTgt spid="827">
                                            <p:txEl>
                                              <p:pRg st="3" end="3"/>
                                            </p:txEl>
                                          </p:spTgt>
                                        </p:tgtEl>
                                      </p:cBhvr>
                                    </p:animEffect>
                                  </p:childTnLst>
                                </p:cTn>
                              </p:par>
                            </p:childTnLst>
                          </p:cTn>
                        </p:par>
                        <p:par>
                          <p:cTn id="90" fill="hold">
                            <p:stCondLst>
                              <p:cond delay="4000"/>
                            </p:stCondLst>
                            <p:childTnLst>
                              <p:par>
                                <p:cTn id="91" presetID="10" presetClass="entr" presetSubtype="0" fill="hold" nodeType="afterEffect">
                                  <p:stCondLst>
                                    <p:cond delay="0"/>
                                  </p:stCondLst>
                                  <p:childTnLst>
                                    <p:set>
                                      <p:cBhvr>
                                        <p:cTn id="92" dur="1" fill="hold">
                                          <p:stCondLst>
                                            <p:cond delay="0"/>
                                          </p:stCondLst>
                                        </p:cTn>
                                        <p:tgtEl>
                                          <p:spTgt spid="827">
                                            <p:txEl>
                                              <p:pRg st="4" end="4"/>
                                            </p:txEl>
                                          </p:spTgt>
                                        </p:tgtEl>
                                        <p:attrNameLst>
                                          <p:attrName>style.visibility</p:attrName>
                                        </p:attrNameLst>
                                      </p:cBhvr>
                                      <p:to>
                                        <p:strVal val="visible"/>
                                      </p:to>
                                    </p:set>
                                    <p:animEffect transition="in" filter="fade">
                                      <p:cBhvr>
                                        <p:cTn id="93" dur="500"/>
                                        <p:tgtEl>
                                          <p:spTgt spid="827">
                                            <p:txEl>
                                              <p:pRg st="4" end="4"/>
                                            </p:txEl>
                                          </p:spTgt>
                                        </p:tgtEl>
                                      </p:cBhvr>
                                    </p:animEffect>
                                  </p:childTnLst>
                                </p:cTn>
                              </p:par>
                            </p:childTnLst>
                          </p:cTn>
                        </p:par>
                        <p:par>
                          <p:cTn id="94" fill="hold">
                            <p:stCondLst>
                              <p:cond delay="4500"/>
                            </p:stCondLst>
                            <p:childTnLst>
                              <p:par>
                                <p:cTn id="95" presetID="10" presetClass="entr" presetSubtype="0" fill="hold" nodeType="afterEffect">
                                  <p:stCondLst>
                                    <p:cond delay="0"/>
                                  </p:stCondLst>
                                  <p:childTnLst>
                                    <p:set>
                                      <p:cBhvr>
                                        <p:cTn id="96" dur="1" fill="hold">
                                          <p:stCondLst>
                                            <p:cond delay="0"/>
                                          </p:stCondLst>
                                        </p:cTn>
                                        <p:tgtEl>
                                          <p:spTgt spid="827">
                                            <p:txEl>
                                              <p:pRg st="5" end="5"/>
                                            </p:txEl>
                                          </p:spTgt>
                                        </p:tgtEl>
                                        <p:attrNameLst>
                                          <p:attrName>style.visibility</p:attrName>
                                        </p:attrNameLst>
                                      </p:cBhvr>
                                      <p:to>
                                        <p:strVal val="visible"/>
                                      </p:to>
                                    </p:set>
                                    <p:animEffect transition="in" filter="fade">
                                      <p:cBhvr>
                                        <p:cTn id="97" dur="500"/>
                                        <p:tgtEl>
                                          <p:spTgt spid="827">
                                            <p:txEl>
                                              <p:pRg st="5" end="5"/>
                                            </p:txEl>
                                          </p:spTgt>
                                        </p:tgtEl>
                                      </p:cBhvr>
                                    </p:animEffect>
                                  </p:childTnLst>
                                </p:cTn>
                              </p:par>
                            </p:childTnLst>
                          </p:cTn>
                        </p:par>
                        <p:par>
                          <p:cTn id="98" fill="hold">
                            <p:stCondLst>
                              <p:cond delay="5000"/>
                            </p:stCondLst>
                            <p:childTnLst>
                              <p:par>
                                <p:cTn id="99" presetID="10" presetClass="entr" presetSubtype="0" fill="hold" nodeType="afterEffect">
                                  <p:stCondLst>
                                    <p:cond delay="0"/>
                                  </p:stCondLst>
                                  <p:childTnLst>
                                    <p:set>
                                      <p:cBhvr>
                                        <p:cTn id="100" dur="1" fill="hold">
                                          <p:stCondLst>
                                            <p:cond delay="0"/>
                                          </p:stCondLst>
                                        </p:cTn>
                                        <p:tgtEl>
                                          <p:spTgt spid="827">
                                            <p:txEl>
                                              <p:pRg st="6" end="6"/>
                                            </p:txEl>
                                          </p:spTgt>
                                        </p:tgtEl>
                                        <p:attrNameLst>
                                          <p:attrName>style.visibility</p:attrName>
                                        </p:attrNameLst>
                                      </p:cBhvr>
                                      <p:to>
                                        <p:strVal val="visible"/>
                                      </p:to>
                                    </p:set>
                                    <p:animEffect transition="in" filter="fade">
                                      <p:cBhvr>
                                        <p:cTn id="101" dur="500"/>
                                        <p:tgtEl>
                                          <p:spTgt spid="827">
                                            <p:txEl>
                                              <p:pRg st="6" end="6"/>
                                            </p:txEl>
                                          </p:spTgt>
                                        </p:tgtEl>
                                      </p:cBhvr>
                                    </p:animEffect>
                                  </p:childTnLst>
                                </p:cTn>
                              </p:par>
                            </p:childTnLst>
                          </p:cTn>
                        </p:par>
                        <p:par>
                          <p:cTn id="102" fill="hold">
                            <p:stCondLst>
                              <p:cond delay="5500"/>
                            </p:stCondLst>
                            <p:childTnLst>
                              <p:par>
                                <p:cTn id="103" presetID="10" presetClass="entr" presetSubtype="0" fill="hold" nodeType="afterEffect">
                                  <p:stCondLst>
                                    <p:cond delay="0"/>
                                  </p:stCondLst>
                                  <p:childTnLst>
                                    <p:set>
                                      <p:cBhvr>
                                        <p:cTn id="104" dur="1" fill="hold">
                                          <p:stCondLst>
                                            <p:cond delay="0"/>
                                          </p:stCondLst>
                                        </p:cTn>
                                        <p:tgtEl>
                                          <p:spTgt spid="827">
                                            <p:txEl>
                                              <p:pRg st="7" end="7"/>
                                            </p:txEl>
                                          </p:spTgt>
                                        </p:tgtEl>
                                        <p:attrNameLst>
                                          <p:attrName>style.visibility</p:attrName>
                                        </p:attrNameLst>
                                      </p:cBhvr>
                                      <p:to>
                                        <p:strVal val="visible"/>
                                      </p:to>
                                    </p:set>
                                    <p:animEffect transition="in" filter="fade">
                                      <p:cBhvr>
                                        <p:cTn id="105" dur="500"/>
                                        <p:tgtEl>
                                          <p:spTgt spid="827">
                                            <p:txEl>
                                              <p:pRg st="7" end="7"/>
                                            </p:txEl>
                                          </p:spTgt>
                                        </p:tgtEl>
                                      </p:cBhvr>
                                    </p:animEffect>
                                  </p:childTnLst>
                                </p:cTn>
                              </p:par>
                            </p:childTnLst>
                          </p:cTn>
                        </p:par>
                        <p:par>
                          <p:cTn id="106" fill="hold">
                            <p:stCondLst>
                              <p:cond delay="6000"/>
                            </p:stCondLst>
                            <p:childTnLst>
                              <p:par>
                                <p:cTn id="107" presetID="10" presetClass="entr" presetSubtype="0" fill="hold" nodeType="afterEffect">
                                  <p:stCondLst>
                                    <p:cond delay="0"/>
                                  </p:stCondLst>
                                  <p:childTnLst>
                                    <p:set>
                                      <p:cBhvr>
                                        <p:cTn id="108" dur="1" fill="hold">
                                          <p:stCondLst>
                                            <p:cond delay="0"/>
                                          </p:stCondLst>
                                        </p:cTn>
                                        <p:tgtEl>
                                          <p:spTgt spid="827">
                                            <p:txEl>
                                              <p:pRg st="8" end="8"/>
                                            </p:txEl>
                                          </p:spTgt>
                                        </p:tgtEl>
                                        <p:attrNameLst>
                                          <p:attrName>style.visibility</p:attrName>
                                        </p:attrNameLst>
                                      </p:cBhvr>
                                      <p:to>
                                        <p:strVal val="visible"/>
                                      </p:to>
                                    </p:set>
                                    <p:animEffect transition="in" filter="fade">
                                      <p:cBhvr>
                                        <p:cTn id="109" dur="500"/>
                                        <p:tgtEl>
                                          <p:spTgt spid="827">
                                            <p:txEl>
                                              <p:pRg st="8" end="8"/>
                                            </p:txEl>
                                          </p:spTgt>
                                        </p:tgtEl>
                                      </p:cBhvr>
                                    </p:animEffect>
                                  </p:childTnLst>
                                </p:cTn>
                              </p:par>
                            </p:childTnLst>
                          </p:cTn>
                        </p:par>
                        <p:par>
                          <p:cTn id="110" fill="hold">
                            <p:stCondLst>
                              <p:cond delay="6500"/>
                            </p:stCondLst>
                            <p:childTnLst>
                              <p:par>
                                <p:cTn id="111" presetID="10" presetClass="entr" presetSubtype="0" fill="hold" nodeType="afterEffect">
                                  <p:stCondLst>
                                    <p:cond delay="0"/>
                                  </p:stCondLst>
                                  <p:childTnLst>
                                    <p:set>
                                      <p:cBhvr>
                                        <p:cTn id="112" dur="1" fill="hold">
                                          <p:stCondLst>
                                            <p:cond delay="0"/>
                                          </p:stCondLst>
                                        </p:cTn>
                                        <p:tgtEl>
                                          <p:spTgt spid="817"/>
                                        </p:tgtEl>
                                        <p:attrNameLst>
                                          <p:attrName>style.visibility</p:attrName>
                                        </p:attrNameLst>
                                      </p:cBhvr>
                                      <p:to>
                                        <p:strVal val="visible"/>
                                      </p:to>
                                    </p:set>
                                    <p:animEffect transition="in" filter="fade">
                                      <p:cBhvr>
                                        <p:cTn id="113" dur="500"/>
                                        <p:tgtEl>
                                          <p:spTgt spid="817"/>
                                        </p:tgtEl>
                                      </p:cBhvr>
                                    </p:animEffect>
                                  </p:childTnLst>
                                </p:cTn>
                              </p:par>
                            </p:childTnLst>
                          </p:cTn>
                        </p:par>
                        <p:par>
                          <p:cTn id="114" fill="hold">
                            <p:stCondLst>
                              <p:cond delay="7000"/>
                            </p:stCondLst>
                            <p:childTnLst>
                              <p:par>
                                <p:cTn id="115" presetID="10" presetClass="entr" presetSubtype="0" fill="hold" nodeType="afterEffect">
                                  <p:stCondLst>
                                    <p:cond delay="0"/>
                                  </p:stCondLst>
                                  <p:childTnLst>
                                    <p:set>
                                      <p:cBhvr>
                                        <p:cTn id="116" dur="1" fill="hold">
                                          <p:stCondLst>
                                            <p:cond delay="0"/>
                                          </p:stCondLst>
                                        </p:cTn>
                                        <p:tgtEl>
                                          <p:spTgt spid="802"/>
                                        </p:tgtEl>
                                        <p:attrNameLst>
                                          <p:attrName>style.visibility</p:attrName>
                                        </p:attrNameLst>
                                      </p:cBhvr>
                                      <p:to>
                                        <p:strVal val="visible"/>
                                      </p:to>
                                    </p:set>
                                    <p:animEffect transition="in" filter="fade">
                                      <p:cBhvr>
                                        <p:cTn id="117" dur="500"/>
                                        <p:tgtEl>
                                          <p:spTgt spid="802"/>
                                        </p:tgtEl>
                                      </p:cBhvr>
                                    </p:animEffect>
                                  </p:childTnLst>
                                </p:cTn>
                              </p:par>
                              <p:par>
                                <p:cTn id="118" presetID="10" presetClass="entr" presetSubtype="0" fill="hold" nodeType="withEffect">
                                  <p:stCondLst>
                                    <p:cond delay="0"/>
                                  </p:stCondLst>
                                  <p:childTnLst>
                                    <p:set>
                                      <p:cBhvr>
                                        <p:cTn id="119" dur="1" fill="hold">
                                          <p:stCondLst>
                                            <p:cond delay="0"/>
                                          </p:stCondLst>
                                        </p:cTn>
                                        <p:tgtEl>
                                          <p:spTgt spid="801"/>
                                        </p:tgtEl>
                                        <p:attrNameLst>
                                          <p:attrName>style.visibility</p:attrName>
                                        </p:attrNameLst>
                                      </p:cBhvr>
                                      <p:to>
                                        <p:strVal val="visible"/>
                                      </p:to>
                                    </p:set>
                                    <p:animEffect transition="in" filter="fade">
                                      <p:cBhvr>
                                        <p:cTn id="120" dur="500"/>
                                        <p:tgtEl>
                                          <p:spTgt spid="801"/>
                                        </p:tgtEl>
                                      </p:cBhvr>
                                    </p:animEffect>
                                  </p:childTnLst>
                                </p:cTn>
                              </p:par>
                            </p:childTnLst>
                          </p:cTn>
                        </p:par>
                        <p:par>
                          <p:cTn id="121" fill="hold">
                            <p:stCondLst>
                              <p:cond delay="7500"/>
                            </p:stCondLst>
                            <p:childTnLst>
                              <p:par>
                                <p:cTn id="122" presetID="10" presetClass="entr" presetSubtype="0" fill="hold" nodeType="afterEffect">
                                  <p:stCondLst>
                                    <p:cond delay="0"/>
                                  </p:stCondLst>
                                  <p:childTnLst>
                                    <p:set>
                                      <p:cBhvr>
                                        <p:cTn id="123" dur="1" fill="hold">
                                          <p:stCondLst>
                                            <p:cond delay="0"/>
                                          </p:stCondLst>
                                        </p:cTn>
                                        <p:tgtEl>
                                          <p:spTgt spid="828">
                                            <p:txEl>
                                              <p:pRg st="0" end="0"/>
                                            </p:txEl>
                                          </p:spTgt>
                                        </p:tgtEl>
                                        <p:attrNameLst>
                                          <p:attrName>style.visibility</p:attrName>
                                        </p:attrNameLst>
                                      </p:cBhvr>
                                      <p:to>
                                        <p:strVal val="visible"/>
                                      </p:to>
                                    </p:set>
                                    <p:animEffect transition="in" filter="fade">
                                      <p:cBhvr>
                                        <p:cTn id="124" dur="500"/>
                                        <p:tgtEl>
                                          <p:spTgt spid="828">
                                            <p:txEl>
                                              <p:pRg st="0" end="0"/>
                                            </p:txEl>
                                          </p:spTgt>
                                        </p:tgtEl>
                                      </p:cBhvr>
                                    </p:animEffect>
                                  </p:childTnLst>
                                </p:cTn>
                              </p:par>
                            </p:childTnLst>
                          </p:cTn>
                        </p:par>
                        <p:par>
                          <p:cTn id="125" fill="hold">
                            <p:stCondLst>
                              <p:cond delay="8000"/>
                            </p:stCondLst>
                            <p:childTnLst>
                              <p:par>
                                <p:cTn id="126" presetID="10" presetClass="entr" presetSubtype="0" fill="hold" nodeType="afterEffect">
                                  <p:stCondLst>
                                    <p:cond delay="0"/>
                                  </p:stCondLst>
                                  <p:childTnLst>
                                    <p:set>
                                      <p:cBhvr>
                                        <p:cTn id="127" dur="1" fill="hold">
                                          <p:stCondLst>
                                            <p:cond delay="0"/>
                                          </p:stCondLst>
                                        </p:cTn>
                                        <p:tgtEl>
                                          <p:spTgt spid="828">
                                            <p:txEl>
                                              <p:pRg st="1" end="1"/>
                                            </p:txEl>
                                          </p:spTgt>
                                        </p:tgtEl>
                                        <p:attrNameLst>
                                          <p:attrName>style.visibility</p:attrName>
                                        </p:attrNameLst>
                                      </p:cBhvr>
                                      <p:to>
                                        <p:strVal val="visible"/>
                                      </p:to>
                                    </p:set>
                                    <p:animEffect transition="in" filter="fade">
                                      <p:cBhvr>
                                        <p:cTn id="128" dur="500"/>
                                        <p:tgtEl>
                                          <p:spTgt spid="828">
                                            <p:txEl>
                                              <p:pRg st="1" end="1"/>
                                            </p:txEl>
                                          </p:spTgt>
                                        </p:tgtEl>
                                      </p:cBhvr>
                                    </p:animEffect>
                                  </p:childTnLst>
                                </p:cTn>
                              </p:par>
                            </p:childTnLst>
                          </p:cTn>
                        </p:par>
                        <p:par>
                          <p:cTn id="129" fill="hold">
                            <p:stCondLst>
                              <p:cond delay="8500"/>
                            </p:stCondLst>
                            <p:childTnLst>
                              <p:par>
                                <p:cTn id="130" presetID="10" presetClass="entr" presetSubtype="0" fill="hold" nodeType="afterEffect">
                                  <p:stCondLst>
                                    <p:cond delay="0"/>
                                  </p:stCondLst>
                                  <p:childTnLst>
                                    <p:set>
                                      <p:cBhvr>
                                        <p:cTn id="131" dur="1" fill="hold">
                                          <p:stCondLst>
                                            <p:cond delay="0"/>
                                          </p:stCondLst>
                                        </p:cTn>
                                        <p:tgtEl>
                                          <p:spTgt spid="828">
                                            <p:txEl>
                                              <p:pRg st="2" end="2"/>
                                            </p:txEl>
                                          </p:spTgt>
                                        </p:tgtEl>
                                        <p:attrNameLst>
                                          <p:attrName>style.visibility</p:attrName>
                                        </p:attrNameLst>
                                      </p:cBhvr>
                                      <p:to>
                                        <p:strVal val="visible"/>
                                      </p:to>
                                    </p:set>
                                    <p:animEffect transition="in" filter="fade">
                                      <p:cBhvr>
                                        <p:cTn id="132" dur="500"/>
                                        <p:tgtEl>
                                          <p:spTgt spid="828">
                                            <p:txEl>
                                              <p:pRg st="2" end="2"/>
                                            </p:txEl>
                                          </p:spTgt>
                                        </p:tgtEl>
                                      </p:cBhvr>
                                    </p:animEffect>
                                  </p:childTnLst>
                                </p:cTn>
                              </p:par>
                            </p:childTnLst>
                          </p:cTn>
                        </p:par>
                        <p:par>
                          <p:cTn id="133" fill="hold">
                            <p:stCondLst>
                              <p:cond delay="9000"/>
                            </p:stCondLst>
                            <p:childTnLst>
                              <p:par>
                                <p:cTn id="134" presetID="10" presetClass="entr" presetSubtype="0" fill="hold" nodeType="afterEffect">
                                  <p:stCondLst>
                                    <p:cond delay="0"/>
                                  </p:stCondLst>
                                  <p:childTnLst>
                                    <p:set>
                                      <p:cBhvr>
                                        <p:cTn id="135" dur="1" fill="hold">
                                          <p:stCondLst>
                                            <p:cond delay="0"/>
                                          </p:stCondLst>
                                        </p:cTn>
                                        <p:tgtEl>
                                          <p:spTgt spid="828">
                                            <p:txEl>
                                              <p:pRg st="3" end="3"/>
                                            </p:txEl>
                                          </p:spTgt>
                                        </p:tgtEl>
                                        <p:attrNameLst>
                                          <p:attrName>style.visibility</p:attrName>
                                        </p:attrNameLst>
                                      </p:cBhvr>
                                      <p:to>
                                        <p:strVal val="visible"/>
                                      </p:to>
                                    </p:set>
                                    <p:animEffect transition="in" filter="fade">
                                      <p:cBhvr>
                                        <p:cTn id="136" dur="500"/>
                                        <p:tgtEl>
                                          <p:spTgt spid="828">
                                            <p:txEl>
                                              <p:pRg st="3" end="3"/>
                                            </p:txEl>
                                          </p:spTgt>
                                        </p:tgtEl>
                                      </p:cBhvr>
                                    </p:animEffect>
                                  </p:childTnLst>
                                </p:cTn>
                              </p:par>
                            </p:childTnLst>
                          </p:cTn>
                        </p:par>
                        <p:par>
                          <p:cTn id="137" fill="hold">
                            <p:stCondLst>
                              <p:cond delay="9500"/>
                            </p:stCondLst>
                            <p:childTnLst>
                              <p:par>
                                <p:cTn id="138" presetID="10" presetClass="entr" presetSubtype="0" fill="hold" nodeType="afterEffect">
                                  <p:stCondLst>
                                    <p:cond delay="0"/>
                                  </p:stCondLst>
                                  <p:childTnLst>
                                    <p:set>
                                      <p:cBhvr>
                                        <p:cTn id="139" dur="1" fill="hold">
                                          <p:stCondLst>
                                            <p:cond delay="0"/>
                                          </p:stCondLst>
                                        </p:cTn>
                                        <p:tgtEl>
                                          <p:spTgt spid="828">
                                            <p:txEl>
                                              <p:pRg st="4" end="4"/>
                                            </p:txEl>
                                          </p:spTgt>
                                        </p:tgtEl>
                                        <p:attrNameLst>
                                          <p:attrName>style.visibility</p:attrName>
                                        </p:attrNameLst>
                                      </p:cBhvr>
                                      <p:to>
                                        <p:strVal val="visible"/>
                                      </p:to>
                                    </p:set>
                                    <p:animEffect transition="in" filter="fade">
                                      <p:cBhvr>
                                        <p:cTn id="140" dur="500"/>
                                        <p:tgtEl>
                                          <p:spTgt spid="828">
                                            <p:txEl>
                                              <p:pRg st="4" end="4"/>
                                            </p:txEl>
                                          </p:spTgt>
                                        </p:tgtEl>
                                      </p:cBhvr>
                                    </p:animEffect>
                                  </p:childTnLst>
                                </p:cTn>
                              </p:par>
                            </p:childTnLst>
                          </p:cTn>
                        </p:par>
                        <p:par>
                          <p:cTn id="141" fill="hold">
                            <p:stCondLst>
                              <p:cond delay="10000"/>
                            </p:stCondLst>
                            <p:childTnLst>
                              <p:par>
                                <p:cTn id="142" presetID="10" presetClass="entr" presetSubtype="0" fill="hold" nodeType="afterEffect">
                                  <p:stCondLst>
                                    <p:cond delay="0"/>
                                  </p:stCondLst>
                                  <p:childTnLst>
                                    <p:set>
                                      <p:cBhvr>
                                        <p:cTn id="143" dur="1" fill="hold">
                                          <p:stCondLst>
                                            <p:cond delay="0"/>
                                          </p:stCondLst>
                                        </p:cTn>
                                        <p:tgtEl>
                                          <p:spTgt spid="828">
                                            <p:txEl>
                                              <p:pRg st="5" end="5"/>
                                            </p:txEl>
                                          </p:spTgt>
                                        </p:tgtEl>
                                        <p:attrNameLst>
                                          <p:attrName>style.visibility</p:attrName>
                                        </p:attrNameLst>
                                      </p:cBhvr>
                                      <p:to>
                                        <p:strVal val="visible"/>
                                      </p:to>
                                    </p:set>
                                    <p:animEffect transition="in" filter="fade">
                                      <p:cBhvr>
                                        <p:cTn id="144" dur="500"/>
                                        <p:tgtEl>
                                          <p:spTgt spid="828">
                                            <p:txEl>
                                              <p:pRg st="5" end="5"/>
                                            </p:txEl>
                                          </p:spTgt>
                                        </p:tgtEl>
                                      </p:cBhvr>
                                    </p:animEffect>
                                  </p:childTnLst>
                                </p:cTn>
                              </p:par>
                            </p:childTnLst>
                          </p:cTn>
                        </p:par>
                        <p:par>
                          <p:cTn id="145" fill="hold">
                            <p:stCondLst>
                              <p:cond delay="10500"/>
                            </p:stCondLst>
                            <p:childTnLst>
                              <p:par>
                                <p:cTn id="146" presetID="10" presetClass="entr" presetSubtype="0" fill="hold" nodeType="afterEffect">
                                  <p:stCondLst>
                                    <p:cond delay="0"/>
                                  </p:stCondLst>
                                  <p:childTnLst>
                                    <p:set>
                                      <p:cBhvr>
                                        <p:cTn id="147" dur="1" fill="hold">
                                          <p:stCondLst>
                                            <p:cond delay="0"/>
                                          </p:stCondLst>
                                        </p:cTn>
                                        <p:tgtEl>
                                          <p:spTgt spid="828">
                                            <p:txEl>
                                              <p:pRg st="6" end="6"/>
                                            </p:txEl>
                                          </p:spTgt>
                                        </p:tgtEl>
                                        <p:attrNameLst>
                                          <p:attrName>style.visibility</p:attrName>
                                        </p:attrNameLst>
                                      </p:cBhvr>
                                      <p:to>
                                        <p:strVal val="visible"/>
                                      </p:to>
                                    </p:set>
                                    <p:animEffect transition="in" filter="fade">
                                      <p:cBhvr>
                                        <p:cTn id="148" dur="500"/>
                                        <p:tgtEl>
                                          <p:spTgt spid="828">
                                            <p:txEl>
                                              <p:pRg st="6" end="6"/>
                                            </p:txEl>
                                          </p:spTgt>
                                        </p:tgtEl>
                                      </p:cBhvr>
                                    </p:animEffect>
                                  </p:childTnLst>
                                </p:cTn>
                              </p:par>
                            </p:childTnLst>
                          </p:cTn>
                        </p:par>
                        <p:par>
                          <p:cTn id="149" fill="hold">
                            <p:stCondLst>
                              <p:cond delay="11000"/>
                            </p:stCondLst>
                            <p:childTnLst>
                              <p:par>
                                <p:cTn id="150" presetID="10" presetClass="entr" presetSubtype="0" fill="hold" nodeType="afterEffect">
                                  <p:stCondLst>
                                    <p:cond delay="0"/>
                                  </p:stCondLst>
                                  <p:childTnLst>
                                    <p:set>
                                      <p:cBhvr>
                                        <p:cTn id="151" dur="1" fill="hold">
                                          <p:stCondLst>
                                            <p:cond delay="0"/>
                                          </p:stCondLst>
                                        </p:cTn>
                                        <p:tgtEl>
                                          <p:spTgt spid="828">
                                            <p:txEl>
                                              <p:pRg st="7" end="7"/>
                                            </p:txEl>
                                          </p:spTgt>
                                        </p:tgtEl>
                                        <p:attrNameLst>
                                          <p:attrName>style.visibility</p:attrName>
                                        </p:attrNameLst>
                                      </p:cBhvr>
                                      <p:to>
                                        <p:strVal val="visible"/>
                                      </p:to>
                                    </p:set>
                                    <p:animEffect transition="in" filter="fade">
                                      <p:cBhvr>
                                        <p:cTn id="152" dur="500"/>
                                        <p:tgtEl>
                                          <p:spTgt spid="828">
                                            <p:txEl>
                                              <p:pRg st="7" end="7"/>
                                            </p:txEl>
                                          </p:spTgt>
                                        </p:tgtEl>
                                      </p:cBhvr>
                                    </p:animEffect>
                                  </p:childTnLst>
                                </p:cTn>
                              </p:par>
                            </p:childTnLst>
                          </p:cTn>
                        </p:par>
                        <p:par>
                          <p:cTn id="153" fill="hold">
                            <p:stCondLst>
                              <p:cond delay="11500"/>
                            </p:stCondLst>
                            <p:childTnLst>
                              <p:par>
                                <p:cTn id="154" presetID="10" presetClass="entr" presetSubtype="0" fill="hold" nodeType="afterEffect">
                                  <p:stCondLst>
                                    <p:cond delay="0"/>
                                  </p:stCondLst>
                                  <p:childTnLst>
                                    <p:set>
                                      <p:cBhvr>
                                        <p:cTn id="155" dur="1" fill="hold">
                                          <p:stCondLst>
                                            <p:cond delay="0"/>
                                          </p:stCondLst>
                                        </p:cTn>
                                        <p:tgtEl>
                                          <p:spTgt spid="828">
                                            <p:txEl>
                                              <p:pRg st="8" end="8"/>
                                            </p:txEl>
                                          </p:spTgt>
                                        </p:tgtEl>
                                        <p:attrNameLst>
                                          <p:attrName>style.visibility</p:attrName>
                                        </p:attrNameLst>
                                      </p:cBhvr>
                                      <p:to>
                                        <p:strVal val="visible"/>
                                      </p:to>
                                    </p:set>
                                    <p:animEffect transition="in" filter="fade">
                                      <p:cBhvr>
                                        <p:cTn id="156" dur="500"/>
                                        <p:tgtEl>
                                          <p:spTgt spid="828">
                                            <p:txEl>
                                              <p:pRg st="8" end="8"/>
                                            </p:txEl>
                                          </p:spTgt>
                                        </p:tgtEl>
                                      </p:cBhvr>
                                    </p:animEffect>
                                  </p:childTnLst>
                                </p:cTn>
                              </p:par>
                            </p:childTnLst>
                          </p:cTn>
                        </p:par>
                        <p:par>
                          <p:cTn id="157" fill="hold">
                            <p:stCondLst>
                              <p:cond delay="12000"/>
                            </p:stCondLst>
                            <p:childTnLst>
                              <p:par>
                                <p:cTn id="158" presetID="10" presetClass="entr" presetSubtype="0" fill="hold" nodeType="afterEffect">
                                  <p:stCondLst>
                                    <p:cond delay="0"/>
                                  </p:stCondLst>
                                  <p:childTnLst>
                                    <p:set>
                                      <p:cBhvr>
                                        <p:cTn id="159" dur="1" fill="hold">
                                          <p:stCondLst>
                                            <p:cond delay="0"/>
                                          </p:stCondLst>
                                        </p:cTn>
                                        <p:tgtEl>
                                          <p:spTgt spid="818"/>
                                        </p:tgtEl>
                                        <p:attrNameLst>
                                          <p:attrName>style.visibility</p:attrName>
                                        </p:attrNameLst>
                                      </p:cBhvr>
                                      <p:to>
                                        <p:strVal val="visible"/>
                                      </p:to>
                                    </p:set>
                                    <p:animEffect transition="in" filter="fade">
                                      <p:cBhvr>
                                        <p:cTn id="160" dur="500"/>
                                        <p:tgtEl>
                                          <p:spTgt spid="818"/>
                                        </p:tgtEl>
                                      </p:cBhvr>
                                    </p:animEffect>
                                  </p:childTnLst>
                                </p:cTn>
                              </p:par>
                            </p:childTnLst>
                          </p:cTn>
                        </p:par>
                        <p:par>
                          <p:cTn id="161" fill="hold">
                            <p:stCondLst>
                              <p:cond delay="12500"/>
                            </p:stCondLst>
                            <p:childTnLst>
                              <p:par>
                                <p:cTn id="162" presetID="10" presetClass="entr" presetSubtype="0" fill="hold" nodeType="afterEffect">
                                  <p:stCondLst>
                                    <p:cond delay="0"/>
                                  </p:stCondLst>
                                  <p:childTnLst>
                                    <p:set>
                                      <p:cBhvr>
                                        <p:cTn id="163" dur="1" fill="hold">
                                          <p:stCondLst>
                                            <p:cond delay="0"/>
                                          </p:stCondLst>
                                        </p:cTn>
                                        <p:tgtEl>
                                          <p:spTgt spid="804"/>
                                        </p:tgtEl>
                                        <p:attrNameLst>
                                          <p:attrName>style.visibility</p:attrName>
                                        </p:attrNameLst>
                                      </p:cBhvr>
                                      <p:to>
                                        <p:strVal val="visible"/>
                                      </p:to>
                                    </p:set>
                                    <p:animEffect transition="in" filter="fade">
                                      <p:cBhvr>
                                        <p:cTn id="164" dur="500"/>
                                        <p:tgtEl>
                                          <p:spTgt spid="804"/>
                                        </p:tgtEl>
                                      </p:cBhvr>
                                    </p:animEffect>
                                  </p:childTnLst>
                                </p:cTn>
                              </p:par>
                              <p:par>
                                <p:cTn id="165" presetID="10" presetClass="entr" presetSubtype="0" fill="hold" nodeType="withEffect">
                                  <p:stCondLst>
                                    <p:cond delay="0"/>
                                  </p:stCondLst>
                                  <p:childTnLst>
                                    <p:set>
                                      <p:cBhvr>
                                        <p:cTn id="166" dur="1" fill="hold">
                                          <p:stCondLst>
                                            <p:cond delay="0"/>
                                          </p:stCondLst>
                                        </p:cTn>
                                        <p:tgtEl>
                                          <p:spTgt spid="803"/>
                                        </p:tgtEl>
                                        <p:attrNameLst>
                                          <p:attrName>style.visibility</p:attrName>
                                        </p:attrNameLst>
                                      </p:cBhvr>
                                      <p:to>
                                        <p:strVal val="visible"/>
                                      </p:to>
                                    </p:set>
                                    <p:animEffect transition="in" filter="fade">
                                      <p:cBhvr>
                                        <p:cTn id="167" dur="500"/>
                                        <p:tgtEl>
                                          <p:spTgt spid="803"/>
                                        </p:tgtEl>
                                      </p:cBhvr>
                                    </p:animEffect>
                                  </p:childTnLst>
                                </p:cTn>
                              </p:par>
                            </p:childTnLst>
                          </p:cTn>
                        </p:par>
                        <p:par>
                          <p:cTn id="168" fill="hold">
                            <p:stCondLst>
                              <p:cond delay="13000"/>
                            </p:stCondLst>
                            <p:childTnLst>
                              <p:par>
                                <p:cTn id="169" presetID="10" presetClass="entr" presetSubtype="0" fill="hold" nodeType="afterEffect">
                                  <p:stCondLst>
                                    <p:cond delay="0"/>
                                  </p:stCondLst>
                                  <p:childTnLst>
                                    <p:set>
                                      <p:cBhvr>
                                        <p:cTn id="170" dur="1" fill="hold">
                                          <p:stCondLst>
                                            <p:cond delay="0"/>
                                          </p:stCondLst>
                                        </p:cTn>
                                        <p:tgtEl>
                                          <p:spTgt spid="829">
                                            <p:txEl>
                                              <p:pRg st="0" end="0"/>
                                            </p:txEl>
                                          </p:spTgt>
                                        </p:tgtEl>
                                        <p:attrNameLst>
                                          <p:attrName>style.visibility</p:attrName>
                                        </p:attrNameLst>
                                      </p:cBhvr>
                                      <p:to>
                                        <p:strVal val="visible"/>
                                      </p:to>
                                    </p:set>
                                    <p:animEffect transition="in" filter="fade">
                                      <p:cBhvr>
                                        <p:cTn id="171" dur="500"/>
                                        <p:tgtEl>
                                          <p:spTgt spid="829">
                                            <p:txEl>
                                              <p:pRg st="0" end="0"/>
                                            </p:txEl>
                                          </p:spTgt>
                                        </p:tgtEl>
                                      </p:cBhvr>
                                    </p:animEffect>
                                  </p:childTnLst>
                                </p:cTn>
                              </p:par>
                            </p:childTnLst>
                          </p:cTn>
                        </p:par>
                        <p:par>
                          <p:cTn id="172" fill="hold">
                            <p:stCondLst>
                              <p:cond delay="13500"/>
                            </p:stCondLst>
                            <p:childTnLst>
                              <p:par>
                                <p:cTn id="173" presetID="10" presetClass="entr" presetSubtype="0" fill="hold" nodeType="afterEffect">
                                  <p:stCondLst>
                                    <p:cond delay="0"/>
                                  </p:stCondLst>
                                  <p:childTnLst>
                                    <p:set>
                                      <p:cBhvr>
                                        <p:cTn id="174" dur="1" fill="hold">
                                          <p:stCondLst>
                                            <p:cond delay="0"/>
                                          </p:stCondLst>
                                        </p:cTn>
                                        <p:tgtEl>
                                          <p:spTgt spid="829">
                                            <p:txEl>
                                              <p:pRg st="1" end="1"/>
                                            </p:txEl>
                                          </p:spTgt>
                                        </p:tgtEl>
                                        <p:attrNameLst>
                                          <p:attrName>style.visibility</p:attrName>
                                        </p:attrNameLst>
                                      </p:cBhvr>
                                      <p:to>
                                        <p:strVal val="visible"/>
                                      </p:to>
                                    </p:set>
                                    <p:animEffect transition="in" filter="fade">
                                      <p:cBhvr>
                                        <p:cTn id="175" dur="500"/>
                                        <p:tgtEl>
                                          <p:spTgt spid="829">
                                            <p:txEl>
                                              <p:pRg st="1" end="1"/>
                                            </p:txEl>
                                          </p:spTgt>
                                        </p:tgtEl>
                                      </p:cBhvr>
                                    </p:animEffect>
                                  </p:childTnLst>
                                </p:cTn>
                              </p:par>
                            </p:childTnLst>
                          </p:cTn>
                        </p:par>
                        <p:par>
                          <p:cTn id="176" fill="hold">
                            <p:stCondLst>
                              <p:cond delay="14000"/>
                            </p:stCondLst>
                            <p:childTnLst>
                              <p:par>
                                <p:cTn id="177" presetID="10" presetClass="entr" presetSubtype="0" fill="hold" nodeType="afterEffect">
                                  <p:stCondLst>
                                    <p:cond delay="0"/>
                                  </p:stCondLst>
                                  <p:childTnLst>
                                    <p:set>
                                      <p:cBhvr>
                                        <p:cTn id="178" dur="1" fill="hold">
                                          <p:stCondLst>
                                            <p:cond delay="0"/>
                                          </p:stCondLst>
                                        </p:cTn>
                                        <p:tgtEl>
                                          <p:spTgt spid="829">
                                            <p:txEl>
                                              <p:pRg st="2" end="2"/>
                                            </p:txEl>
                                          </p:spTgt>
                                        </p:tgtEl>
                                        <p:attrNameLst>
                                          <p:attrName>style.visibility</p:attrName>
                                        </p:attrNameLst>
                                      </p:cBhvr>
                                      <p:to>
                                        <p:strVal val="visible"/>
                                      </p:to>
                                    </p:set>
                                    <p:animEffect transition="in" filter="fade">
                                      <p:cBhvr>
                                        <p:cTn id="179" dur="500"/>
                                        <p:tgtEl>
                                          <p:spTgt spid="829">
                                            <p:txEl>
                                              <p:pRg st="2" end="2"/>
                                            </p:txEl>
                                          </p:spTgt>
                                        </p:tgtEl>
                                      </p:cBhvr>
                                    </p:animEffect>
                                  </p:childTnLst>
                                </p:cTn>
                              </p:par>
                            </p:childTnLst>
                          </p:cTn>
                        </p:par>
                        <p:par>
                          <p:cTn id="180" fill="hold">
                            <p:stCondLst>
                              <p:cond delay="14500"/>
                            </p:stCondLst>
                            <p:childTnLst>
                              <p:par>
                                <p:cTn id="181" presetID="10" presetClass="entr" presetSubtype="0" fill="hold" nodeType="afterEffect">
                                  <p:stCondLst>
                                    <p:cond delay="0"/>
                                  </p:stCondLst>
                                  <p:childTnLst>
                                    <p:set>
                                      <p:cBhvr>
                                        <p:cTn id="182" dur="1" fill="hold">
                                          <p:stCondLst>
                                            <p:cond delay="0"/>
                                          </p:stCondLst>
                                        </p:cTn>
                                        <p:tgtEl>
                                          <p:spTgt spid="829">
                                            <p:txEl>
                                              <p:pRg st="3" end="3"/>
                                            </p:txEl>
                                          </p:spTgt>
                                        </p:tgtEl>
                                        <p:attrNameLst>
                                          <p:attrName>style.visibility</p:attrName>
                                        </p:attrNameLst>
                                      </p:cBhvr>
                                      <p:to>
                                        <p:strVal val="visible"/>
                                      </p:to>
                                    </p:set>
                                    <p:animEffect transition="in" filter="fade">
                                      <p:cBhvr>
                                        <p:cTn id="183" dur="500"/>
                                        <p:tgtEl>
                                          <p:spTgt spid="829">
                                            <p:txEl>
                                              <p:pRg st="3" end="3"/>
                                            </p:txEl>
                                          </p:spTgt>
                                        </p:tgtEl>
                                      </p:cBhvr>
                                    </p:animEffect>
                                  </p:childTnLst>
                                </p:cTn>
                              </p:par>
                            </p:childTnLst>
                          </p:cTn>
                        </p:par>
                        <p:par>
                          <p:cTn id="184" fill="hold">
                            <p:stCondLst>
                              <p:cond delay="15000"/>
                            </p:stCondLst>
                            <p:childTnLst>
                              <p:par>
                                <p:cTn id="185" presetID="10" presetClass="entr" presetSubtype="0" fill="hold" nodeType="afterEffect">
                                  <p:stCondLst>
                                    <p:cond delay="0"/>
                                  </p:stCondLst>
                                  <p:childTnLst>
                                    <p:set>
                                      <p:cBhvr>
                                        <p:cTn id="186" dur="1" fill="hold">
                                          <p:stCondLst>
                                            <p:cond delay="0"/>
                                          </p:stCondLst>
                                        </p:cTn>
                                        <p:tgtEl>
                                          <p:spTgt spid="829">
                                            <p:txEl>
                                              <p:pRg st="4" end="4"/>
                                            </p:txEl>
                                          </p:spTgt>
                                        </p:tgtEl>
                                        <p:attrNameLst>
                                          <p:attrName>style.visibility</p:attrName>
                                        </p:attrNameLst>
                                      </p:cBhvr>
                                      <p:to>
                                        <p:strVal val="visible"/>
                                      </p:to>
                                    </p:set>
                                    <p:animEffect transition="in" filter="fade">
                                      <p:cBhvr>
                                        <p:cTn id="187" dur="500"/>
                                        <p:tgtEl>
                                          <p:spTgt spid="829">
                                            <p:txEl>
                                              <p:pRg st="4" end="4"/>
                                            </p:txEl>
                                          </p:spTgt>
                                        </p:tgtEl>
                                      </p:cBhvr>
                                    </p:animEffect>
                                  </p:childTnLst>
                                </p:cTn>
                              </p:par>
                            </p:childTnLst>
                          </p:cTn>
                        </p:par>
                        <p:par>
                          <p:cTn id="188" fill="hold">
                            <p:stCondLst>
                              <p:cond delay="15500"/>
                            </p:stCondLst>
                            <p:childTnLst>
                              <p:par>
                                <p:cTn id="189" presetID="10" presetClass="entr" presetSubtype="0" fill="hold" nodeType="afterEffect">
                                  <p:stCondLst>
                                    <p:cond delay="0"/>
                                  </p:stCondLst>
                                  <p:childTnLst>
                                    <p:set>
                                      <p:cBhvr>
                                        <p:cTn id="190" dur="1" fill="hold">
                                          <p:stCondLst>
                                            <p:cond delay="0"/>
                                          </p:stCondLst>
                                        </p:cTn>
                                        <p:tgtEl>
                                          <p:spTgt spid="829">
                                            <p:txEl>
                                              <p:pRg st="5" end="5"/>
                                            </p:txEl>
                                          </p:spTgt>
                                        </p:tgtEl>
                                        <p:attrNameLst>
                                          <p:attrName>style.visibility</p:attrName>
                                        </p:attrNameLst>
                                      </p:cBhvr>
                                      <p:to>
                                        <p:strVal val="visible"/>
                                      </p:to>
                                    </p:set>
                                    <p:animEffect transition="in" filter="fade">
                                      <p:cBhvr>
                                        <p:cTn id="191" dur="500"/>
                                        <p:tgtEl>
                                          <p:spTgt spid="829">
                                            <p:txEl>
                                              <p:pRg st="5" end="5"/>
                                            </p:txEl>
                                          </p:spTgt>
                                        </p:tgtEl>
                                      </p:cBhvr>
                                    </p:animEffect>
                                  </p:childTnLst>
                                </p:cTn>
                              </p:par>
                            </p:childTnLst>
                          </p:cTn>
                        </p:par>
                        <p:par>
                          <p:cTn id="192" fill="hold">
                            <p:stCondLst>
                              <p:cond delay="16000"/>
                            </p:stCondLst>
                            <p:childTnLst>
                              <p:par>
                                <p:cTn id="193" presetID="10" presetClass="entr" presetSubtype="0" fill="hold" nodeType="afterEffect">
                                  <p:stCondLst>
                                    <p:cond delay="0"/>
                                  </p:stCondLst>
                                  <p:childTnLst>
                                    <p:set>
                                      <p:cBhvr>
                                        <p:cTn id="194" dur="1" fill="hold">
                                          <p:stCondLst>
                                            <p:cond delay="0"/>
                                          </p:stCondLst>
                                        </p:cTn>
                                        <p:tgtEl>
                                          <p:spTgt spid="829">
                                            <p:txEl>
                                              <p:pRg st="6" end="6"/>
                                            </p:txEl>
                                          </p:spTgt>
                                        </p:tgtEl>
                                        <p:attrNameLst>
                                          <p:attrName>style.visibility</p:attrName>
                                        </p:attrNameLst>
                                      </p:cBhvr>
                                      <p:to>
                                        <p:strVal val="visible"/>
                                      </p:to>
                                    </p:set>
                                    <p:animEffect transition="in" filter="fade">
                                      <p:cBhvr>
                                        <p:cTn id="195" dur="500"/>
                                        <p:tgtEl>
                                          <p:spTgt spid="829">
                                            <p:txEl>
                                              <p:pRg st="6" end="6"/>
                                            </p:txEl>
                                          </p:spTgt>
                                        </p:tgtEl>
                                      </p:cBhvr>
                                    </p:animEffect>
                                  </p:childTnLst>
                                </p:cTn>
                              </p:par>
                            </p:childTnLst>
                          </p:cTn>
                        </p:par>
                        <p:par>
                          <p:cTn id="196" fill="hold">
                            <p:stCondLst>
                              <p:cond delay="16500"/>
                            </p:stCondLst>
                            <p:childTnLst>
                              <p:par>
                                <p:cTn id="197" presetID="10" presetClass="entr" presetSubtype="0" fill="hold" nodeType="afterEffect">
                                  <p:stCondLst>
                                    <p:cond delay="0"/>
                                  </p:stCondLst>
                                  <p:childTnLst>
                                    <p:set>
                                      <p:cBhvr>
                                        <p:cTn id="198" dur="1" fill="hold">
                                          <p:stCondLst>
                                            <p:cond delay="0"/>
                                          </p:stCondLst>
                                        </p:cTn>
                                        <p:tgtEl>
                                          <p:spTgt spid="829">
                                            <p:txEl>
                                              <p:pRg st="7" end="7"/>
                                            </p:txEl>
                                          </p:spTgt>
                                        </p:tgtEl>
                                        <p:attrNameLst>
                                          <p:attrName>style.visibility</p:attrName>
                                        </p:attrNameLst>
                                      </p:cBhvr>
                                      <p:to>
                                        <p:strVal val="visible"/>
                                      </p:to>
                                    </p:set>
                                    <p:animEffect transition="in" filter="fade">
                                      <p:cBhvr>
                                        <p:cTn id="199" dur="500"/>
                                        <p:tgtEl>
                                          <p:spTgt spid="829">
                                            <p:txEl>
                                              <p:pRg st="7" end="7"/>
                                            </p:txEl>
                                          </p:spTgt>
                                        </p:tgtEl>
                                      </p:cBhvr>
                                    </p:animEffect>
                                  </p:childTnLst>
                                </p:cTn>
                              </p:par>
                            </p:childTnLst>
                          </p:cTn>
                        </p:par>
                        <p:par>
                          <p:cTn id="200" fill="hold">
                            <p:stCondLst>
                              <p:cond delay="17000"/>
                            </p:stCondLst>
                            <p:childTnLst>
                              <p:par>
                                <p:cTn id="201" presetID="10" presetClass="entr" presetSubtype="0" fill="hold" nodeType="afterEffect">
                                  <p:stCondLst>
                                    <p:cond delay="0"/>
                                  </p:stCondLst>
                                  <p:childTnLst>
                                    <p:set>
                                      <p:cBhvr>
                                        <p:cTn id="202" dur="1" fill="hold">
                                          <p:stCondLst>
                                            <p:cond delay="0"/>
                                          </p:stCondLst>
                                        </p:cTn>
                                        <p:tgtEl>
                                          <p:spTgt spid="829">
                                            <p:txEl>
                                              <p:pRg st="8" end="8"/>
                                            </p:txEl>
                                          </p:spTgt>
                                        </p:tgtEl>
                                        <p:attrNameLst>
                                          <p:attrName>style.visibility</p:attrName>
                                        </p:attrNameLst>
                                      </p:cBhvr>
                                      <p:to>
                                        <p:strVal val="visible"/>
                                      </p:to>
                                    </p:set>
                                    <p:animEffect transition="in" filter="fade">
                                      <p:cBhvr>
                                        <p:cTn id="203" dur="500"/>
                                        <p:tgtEl>
                                          <p:spTgt spid="829">
                                            <p:txEl>
                                              <p:pRg st="8" end="8"/>
                                            </p:txEl>
                                          </p:spTgt>
                                        </p:tgtEl>
                                      </p:cBhvr>
                                    </p:animEffect>
                                  </p:childTnLst>
                                </p:cTn>
                              </p:par>
                            </p:childTnLst>
                          </p:cTn>
                        </p:par>
                        <p:par>
                          <p:cTn id="204" fill="hold">
                            <p:stCondLst>
                              <p:cond delay="17500"/>
                            </p:stCondLst>
                            <p:childTnLst>
                              <p:par>
                                <p:cTn id="205" presetID="10" presetClass="entr" presetSubtype="0" fill="hold" nodeType="afterEffect">
                                  <p:stCondLst>
                                    <p:cond delay="0"/>
                                  </p:stCondLst>
                                  <p:childTnLst>
                                    <p:set>
                                      <p:cBhvr>
                                        <p:cTn id="206" dur="1" fill="hold">
                                          <p:stCondLst>
                                            <p:cond delay="0"/>
                                          </p:stCondLst>
                                        </p:cTn>
                                        <p:tgtEl>
                                          <p:spTgt spid="819"/>
                                        </p:tgtEl>
                                        <p:attrNameLst>
                                          <p:attrName>style.visibility</p:attrName>
                                        </p:attrNameLst>
                                      </p:cBhvr>
                                      <p:to>
                                        <p:strVal val="visible"/>
                                      </p:to>
                                    </p:set>
                                    <p:animEffect transition="in" filter="fade">
                                      <p:cBhvr>
                                        <p:cTn id="207" dur="500"/>
                                        <p:tgtEl>
                                          <p:spTgt spid="819"/>
                                        </p:tgtEl>
                                      </p:cBhvr>
                                    </p:animEffect>
                                  </p:childTnLst>
                                </p:cTn>
                              </p:par>
                            </p:childTnLst>
                          </p:cTn>
                        </p:par>
                        <p:par>
                          <p:cTn id="208" fill="hold">
                            <p:stCondLst>
                              <p:cond delay="18000"/>
                            </p:stCondLst>
                            <p:childTnLst>
                              <p:par>
                                <p:cTn id="209" presetID="10" presetClass="entr" presetSubtype="0" fill="hold" nodeType="afterEffect">
                                  <p:stCondLst>
                                    <p:cond delay="0"/>
                                  </p:stCondLst>
                                  <p:childTnLst>
                                    <p:set>
                                      <p:cBhvr>
                                        <p:cTn id="210" dur="1" fill="hold">
                                          <p:stCondLst>
                                            <p:cond delay="0"/>
                                          </p:stCondLst>
                                        </p:cTn>
                                        <p:tgtEl>
                                          <p:spTgt spid="806"/>
                                        </p:tgtEl>
                                        <p:attrNameLst>
                                          <p:attrName>style.visibility</p:attrName>
                                        </p:attrNameLst>
                                      </p:cBhvr>
                                      <p:to>
                                        <p:strVal val="visible"/>
                                      </p:to>
                                    </p:set>
                                    <p:animEffect transition="in" filter="fade">
                                      <p:cBhvr>
                                        <p:cTn id="211" dur="500"/>
                                        <p:tgtEl>
                                          <p:spTgt spid="806"/>
                                        </p:tgtEl>
                                      </p:cBhvr>
                                    </p:animEffect>
                                  </p:childTnLst>
                                </p:cTn>
                              </p:par>
                              <p:par>
                                <p:cTn id="212" presetID="10" presetClass="entr" presetSubtype="0" fill="hold" nodeType="withEffect">
                                  <p:stCondLst>
                                    <p:cond delay="0"/>
                                  </p:stCondLst>
                                  <p:childTnLst>
                                    <p:set>
                                      <p:cBhvr>
                                        <p:cTn id="213" dur="1" fill="hold">
                                          <p:stCondLst>
                                            <p:cond delay="0"/>
                                          </p:stCondLst>
                                        </p:cTn>
                                        <p:tgtEl>
                                          <p:spTgt spid="805"/>
                                        </p:tgtEl>
                                        <p:attrNameLst>
                                          <p:attrName>style.visibility</p:attrName>
                                        </p:attrNameLst>
                                      </p:cBhvr>
                                      <p:to>
                                        <p:strVal val="visible"/>
                                      </p:to>
                                    </p:set>
                                    <p:animEffect transition="in" filter="fade">
                                      <p:cBhvr>
                                        <p:cTn id="214" dur="500"/>
                                        <p:tgtEl>
                                          <p:spTgt spid="805"/>
                                        </p:tgtEl>
                                      </p:cBhvr>
                                    </p:animEffect>
                                  </p:childTnLst>
                                </p:cTn>
                              </p:par>
                            </p:childTnLst>
                          </p:cTn>
                        </p:par>
                        <p:par>
                          <p:cTn id="215" fill="hold">
                            <p:stCondLst>
                              <p:cond delay="18500"/>
                            </p:stCondLst>
                            <p:childTnLst>
                              <p:par>
                                <p:cTn id="216" presetID="10" presetClass="entr" presetSubtype="0" fill="hold" nodeType="afterEffect">
                                  <p:stCondLst>
                                    <p:cond delay="0"/>
                                  </p:stCondLst>
                                  <p:childTnLst>
                                    <p:set>
                                      <p:cBhvr>
                                        <p:cTn id="217" dur="1" fill="hold">
                                          <p:stCondLst>
                                            <p:cond delay="0"/>
                                          </p:stCondLst>
                                        </p:cTn>
                                        <p:tgtEl>
                                          <p:spTgt spid="830">
                                            <p:txEl>
                                              <p:pRg st="0" end="0"/>
                                            </p:txEl>
                                          </p:spTgt>
                                        </p:tgtEl>
                                        <p:attrNameLst>
                                          <p:attrName>style.visibility</p:attrName>
                                        </p:attrNameLst>
                                      </p:cBhvr>
                                      <p:to>
                                        <p:strVal val="visible"/>
                                      </p:to>
                                    </p:set>
                                    <p:animEffect transition="in" filter="fade">
                                      <p:cBhvr>
                                        <p:cTn id="218" dur="500"/>
                                        <p:tgtEl>
                                          <p:spTgt spid="830">
                                            <p:txEl>
                                              <p:pRg st="0" end="0"/>
                                            </p:txEl>
                                          </p:spTgt>
                                        </p:tgtEl>
                                      </p:cBhvr>
                                    </p:animEffect>
                                  </p:childTnLst>
                                </p:cTn>
                              </p:par>
                            </p:childTnLst>
                          </p:cTn>
                        </p:par>
                        <p:par>
                          <p:cTn id="219" fill="hold">
                            <p:stCondLst>
                              <p:cond delay="19000"/>
                            </p:stCondLst>
                            <p:childTnLst>
                              <p:par>
                                <p:cTn id="220" presetID="10" presetClass="entr" presetSubtype="0" fill="hold" nodeType="afterEffect">
                                  <p:stCondLst>
                                    <p:cond delay="0"/>
                                  </p:stCondLst>
                                  <p:childTnLst>
                                    <p:set>
                                      <p:cBhvr>
                                        <p:cTn id="221" dur="1" fill="hold">
                                          <p:stCondLst>
                                            <p:cond delay="0"/>
                                          </p:stCondLst>
                                        </p:cTn>
                                        <p:tgtEl>
                                          <p:spTgt spid="830">
                                            <p:txEl>
                                              <p:pRg st="1" end="1"/>
                                            </p:txEl>
                                          </p:spTgt>
                                        </p:tgtEl>
                                        <p:attrNameLst>
                                          <p:attrName>style.visibility</p:attrName>
                                        </p:attrNameLst>
                                      </p:cBhvr>
                                      <p:to>
                                        <p:strVal val="visible"/>
                                      </p:to>
                                    </p:set>
                                    <p:animEffect transition="in" filter="fade">
                                      <p:cBhvr>
                                        <p:cTn id="222" dur="500"/>
                                        <p:tgtEl>
                                          <p:spTgt spid="830">
                                            <p:txEl>
                                              <p:pRg st="1" end="1"/>
                                            </p:txEl>
                                          </p:spTgt>
                                        </p:tgtEl>
                                      </p:cBhvr>
                                    </p:animEffect>
                                  </p:childTnLst>
                                </p:cTn>
                              </p:par>
                            </p:childTnLst>
                          </p:cTn>
                        </p:par>
                        <p:par>
                          <p:cTn id="223" fill="hold">
                            <p:stCondLst>
                              <p:cond delay="19500"/>
                            </p:stCondLst>
                            <p:childTnLst>
                              <p:par>
                                <p:cTn id="224" presetID="10" presetClass="entr" presetSubtype="0" fill="hold" nodeType="afterEffect">
                                  <p:stCondLst>
                                    <p:cond delay="0"/>
                                  </p:stCondLst>
                                  <p:childTnLst>
                                    <p:set>
                                      <p:cBhvr>
                                        <p:cTn id="225" dur="1" fill="hold">
                                          <p:stCondLst>
                                            <p:cond delay="0"/>
                                          </p:stCondLst>
                                        </p:cTn>
                                        <p:tgtEl>
                                          <p:spTgt spid="830">
                                            <p:txEl>
                                              <p:pRg st="2" end="2"/>
                                            </p:txEl>
                                          </p:spTgt>
                                        </p:tgtEl>
                                        <p:attrNameLst>
                                          <p:attrName>style.visibility</p:attrName>
                                        </p:attrNameLst>
                                      </p:cBhvr>
                                      <p:to>
                                        <p:strVal val="visible"/>
                                      </p:to>
                                    </p:set>
                                    <p:animEffect transition="in" filter="fade">
                                      <p:cBhvr>
                                        <p:cTn id="226" dur="500"/>
                                        <p:tgtEl>
                                          <p:spTgt spid="830">
                                            <p:txEl>
                                              <p:pRg st="2" end="2"/>
                                            </p:txEl>
                                          </p:spTgt>
                                        </p:tgtEl>
                                      </p:cBhvr>
                                    </p:animEffect>
                                  </p:childTnLst>
                                </p:cTn>
                              </p:par>
                            </p:childTnLst>
                          </p:cTn>
                        </p:par>
                        <p:par>
                          <p:cTn id="227" fill="hold">
                            <p:stCondLst>
                              <p:cond delay="20000"/>
                            </p:stCondLst>
                            <p:childTnLst>
                              <p:par>
                                <p:cTn id="228" presetID="10" presetClass="entr" presetSubtype="0" fill="hold" nodeType="afterEffect">
                                  <p:stCondLst>
                                    <p:cond delay="0"/>
                                  </p:stCondLst>
                                  <p:childTnLst>
                                    <p:set>
                                      <p:cBhvr>
                                        <p:cTn id="229" dur="1" fill="hold">
                                          <p:stCondLst>
                                            <p:cond delay="0"/>
                                          </p:stCondLst>
                                        </p:cTn>
                                        <p:tgtEl>
                                          <p:spTgt spid="830">
                                            <p:txEl>
                                              <p:pRg st="3" end="3"/>
                                            </p:txEl>
                                          </p:spTgt>
                                        </p:tgtEl>
                                        <p:attrNameLst>
                                          <p:attrName>style.visibility</p:attrName>
                                        </p:attrNameLst>
                                      </p:cBhvr>
                                      <p:to>
                                        <p:strVal val="visible"/>
                                      </p:to>
                                    </p:set>
                                    <p:animEffect transition="in" filter="fade">
                                      <p:cBhvr>
                                        <p:cTn id="230" dur="500"/>
                                        <p:tgtEl>
                                          <p:spTgt spid="830">
                                            <p:txEl>
                                              <p:pRg st="3" end="3"/>
                                            </p:txEl>
                                          </p:spTgt>
                                        </p:tgtEl>
                                      </p:cBhvr>
                                    </p:animEffect>
                                  </p:childTnLst>
                                </p:cTn>
                              </p:par>
                            </p:childTnLst>
                          </p:cTn>
                        </p:par>
                        <p:par>
                          <p:cTn id="231" fill="hold">
                            <p:stCondLst>
                              <p:cond delay="20500"/>
                            </p:stCondLst>
                            <p:childTnLst>
                              <p:par>
                                <p:cTn id="232" presetID="10" presetClass="entr" presetSubtype="0" fill="hold" nodeType="afterEffect">
                                  <p:stCondLst>
                                    <p:cond delay="0"/>
                                  </p:stCondLst>
                                  <p:childTnLst>
                                    <p:set>
                                      <p:cBhvr>
                                        <p:cTn id="233" dur="1" fill="hold">
                                          <p:stCondLst>
                                            <p:cond delay="0"/>
                                          </p:stCondLst>
                                        </p:cTn>
                                        <p:tgtEl>
                                          <p:spTgt spid="830">
                                            <p:txEl>
                                              <p:pRg st="4" end="4"/>
                                            </p:txEl>
                                          </p:spTgt>
                                        </p:tgtEl>
                                        <p:attrNameLst>
                                          <p:attrName>style.visibility</p:attrName>
                                        </p:attrNameLst>
                                      </p:cBhvr>
                                      <p:to>
                                        <p:strVal val="visible"/>
                                      </p:to>
                                    </p:set>
                                    <p:animEffect transition="in" filter="fade">
                                      <p:cBhvr>
                                        <p:cTn id="234" dur="500"/>
                                        <p:tgtEl>
                                          <p:spTgt spid="830">
                                            <p:txEl>
                                              <p:pRg st="4" end="4"/>
                                            </p:txEl>
                                          </p:spTgt>
                                        </p:tgtEl>
                                      </p:cBhvr>
                                    </p:animEffect>
                                  </p:childTnLst>
                                </p:cTn>
                              </p:par>
                            </p:childTnLst>
                          </p:cTn>
                        </p:par>
                        <p:par>
                          <p:cTn id="235" fill="hold">
                            <p:stCondLst>
                              <p:cond delay="21000"/>
                            </p:stCondLst>
                            <p:childTnLst>
                              <p:par>
                                <p:cTn id="236" presetID="10" presetClass="entr" presetSubtype="0" fill="hold" nodeType="afterEffect">
                                  <p:stCondLst>
                                    <p:cond delay="0"/>
                                  </p:stCondLst>
                                  <p:childTnLst>
                                    <p:set>
                                      <p:cBhvr>
                                        <p:cTn id="237" dur="1" fill="hold">
                                          <p:stCondLst>
                                            <p:cond delay="0"/>
                                          </p:stCondLst>
                                        </p:cTn>
                                        <p:tgtEl>
                                          <p:spTgt spid="830">
                                            <p:txEl>
                                              <p:pRg st="5" end="5"/>
                                            </p:txEl>
                                          </p:spTgt>
                                        </p:tgtEl>
                                        <p:attrNameLst>
                                          <p:attrName>style.visibility</p:attrName>
                                        </p:attrNameLst>
                                      </p:cBhvr>
                                      <p:to>
                                        <p:strVal val="visible"/>
                                      </p:to>
                                    </p:set>
                                    <p:animEffect transition="in" filter="fade">
                                      <p:cBhvr>
                                        <p:cTn id="238" dur="500"/>
                                        <p:tgtEl>
                                          <p:spTgt spid="830">
                                            <p:txEl>
                                              <p:pRg st="5" end="5"/>
                                            </p:txEl>
                                          </p:spTgt>
                                        </p:tgtEl>
                                      </p:cBhvr>
                                    </p:animEffect>
                                  </p:childTnLst>
                                </p:cTn>
                              </p:par>
                            </p:childTnLst>
                          </p:cTn>
                        </p:par>
                        <p:par>
                          <p:cTn id="239" fill="hold">
                            <p:stCondLst>
                              <p:cond delay="21500"/>
                            </p:stCondLst>
                            <p:childTnLst>
                              <p:par>
                                <p:cTn id="240" presetID="10" presetClass="entr" presetSubtype="0" fill="hold" nodeType="afterEffect">
                                  <p:stCondLst>
                                    <p:cond delay="0"/>
                                  </p:stCondLst>
                                  <p:childTnLst>
                                    <p:set>
                                      <p:cBhvr>
                                        <p:cTn id="241" dur="1" fill="hold">
                                          <p:stCondLst>
                                            <p:cond delay="0"/>
                                          </p:stCondLst>
                                        </p:cTn>
                                        <p:tgtEl>
                                          <p:spTgt spid="830">
                                            <p:txEl>
                                              <p:pRg st="6" end="6"/>
                                            </p:txEl>
                                          </p:spTgt>
                                        </p:tgtEl>
                                        <p:attrNameLst>
                                          <p:attrName>style.visibility</p:attrName>
                                        </p:attrNameLst>
                                      </p:cBhvr>
                                      <p:to>
                                        <p:strVal val="visible"/>
                                      </p:to>
                                    </p:set>
                                    <p:animEffect transition="in" filter="fade">
                                      <p:cBhvr>
                                        <p:cTn id="242" dur="500"/>
                                        <p:tgtEl>
                                          <p:spTgt spid="830">
                                            <p:txEl>
                                              <p:pRg st="6" end="6"/>
                                            </p:txEl>
                                          </p:spTgt>
                                        </p:tgtEl>
                                      </p:cBhvr>
                                    </p:animEffect>
                                  </p:childTnLst>
                                </p:cTn>
                              </p:par>
                            </p:childTnLst>
                          </p:cTn>
                        </p:par>
                        <p:par>
                          <p:cTn id="243" fill="hold">
                            <p:stCondLst>
                              <p:cond delay="22000"/>
                            </p:stCondLst>
                            <p:childTnLst>
                              <p:par>
                                <p:cTn id="244" presetID="10" presetClass="entr" presetSubtype="0" fill="hold" nodeType="afterEffect">
                                  <p:stCondLst>
                                    <p:cond delay="0"/>
                                  </p:stCondLst>
                                  <p:childTnLst>
                                    <p:set>
                                      <p:cBhvr>
                                        <p:cTn id="245" dur="1" fill="hold">
                                          <p:stCondLst>
                                            <p:cond delay="0"/>
                                          </p:stCondLst>
                                        </p:cTn>
                                        <p:tgtEl>
                                          <p:spTgt spid="830">
                                            <p:txEl>
                                              <p:pRg st="7" end="7"/>
                                            </p:txEl>
                                          </p:spTgt>
                                        </p:tgtEl>
                                        <p:attrNameLst>
                                          <p:attrName>style.visibility</p:attrName>
                                        </p:attrNameLst>
                                      </p:cBhvr>
                                      <p:to>
                                        <p:strVal val="visible"/>
                                      </p:to>
                                    </p:set>
                                    <p:animEffect transition="in" filter="fade">
                                      <p:cBhvr>
                                        <p:cTn id="246" dur="500"/>
                                        <p:tgtEl>
                                          <p:spTgt spid="830">
                                            <p:txEl>
                                              <p:pRg st="7" end="7"/>
                                            </p:txEl>
                                          </p:spTgt>
                                        </p:tgtEl>
                                      </p:cBhvr>
                                    </p:animEffect>
                                  </p:childTnLst>
                                </p:cTn>
                              </p:par>
                            </p:childTnLst>
                          </p:cTn>
                        </p:par>
                        <p:par>
                          <p:cTn id="247" fill="hold">
                            <p:stCondLst>
                              <p:cond delay="22500"/>
                            </p:stCondLst>
                            <p:childTnLst>
                              <p:par>
                                <p:cTn id="248" presetID="10" presetClass="entr" presetSubtype="0" fill="hold" nodeType="afterEffect">
                                  <p:stCondLst>
                                    <p:cond delay="0"/>
                                  </p:stCondLst>
                                  <p:childTnLst>
                                    <p:set>
                                      <p:cBhvr>
                                        <p:cTn id="249" dur="1" fill="hold">
                                          <p:stCondLst>
                                            <p:cond delay="0"/>
                                          </p:stCondLst>
                                        </p:cTn>
                                        <p:tgtEl>
                                          <p:spTgt spid="830">
                                            <p:txEl>
                                              <p:pRg st="8" end="8"/>
                                            </p:txEl>
                                          </p:spTgt>
                                        </p:tgtEl>
                                        <p:attrNameLst>
                                          <p:attrName>style.visibility</p:attrName>
                                        </p:attrNameLst>
                                      </p:cBhvr>
                                      <p:to>
                                        <p:strVal val="visible"/>
                                      </p:to>
                                    </p:set>
                                    <p:animEffect transition="in" filter="fade">
                                      <p:cBhvr>
                                        <p:cTn id="250" dur="500"/>
                                        <p:tgtEl>
                                          <p:spTgt spid="830">
                                            <p:txEl>
                                              <p:pRg st="8" end="8"/>
                                            </p:txEl>
                                          </p:spTgt>
                                        </p:tgtEl>
                                      </p:cBhvr>
                                    </p:animEffect>
                                  </p:childTnLst>
                                </p:cTn>
                              </p:par>
                            </p:childTnLst>
                          </p:cTn>
                        </p:par>
                        <p:par>
                          <p:cTn id="251" fill="hold">
                            <p:stCondLst>
                              <p:cond delay="23000"/>
                            </p:stCondLst>
                            <p:childTnLst>
                              <p:par>
                                <p:cTn id="252" presetID="10" presetClass="entr" presetSubtype="0" fill="hold" nodeType="afterEffect">
                                  <p:stCondLst>
                                    <p:cond delay="0"/>
                                  </p:stCondLst>
                                  <p:childTnLst>
                                    <p:set>
                                      <p:cBhvr>
                                        <p:cTn id="253" dur="1" fill="hold">
                                          <p:stCondLst>
                                            <p:cond delay="0"/>
                                          </p:stCondLst>
                                        </p:cTn>
                                        <p:tgtEl>
                                          <p:spTgt spid="820"/>
                                        </p:tgtEl>
                                        <p:attrNameLst>
                                          <p:attrName>style.visibility</p:attrName>
                                        </p:attrNameLst>
                                      </p:cBhvr>
                                      <p:to>
                                        <p:strVal val="visible"/>
                                      </p:to>
                                    </p:set>
                                    <p:animEffect transition="in" filter="fade">
                                      <p:cBhvr>
                                        <p:cTn id="254" dur="500"/>
                                        <p:tgtEl>
                                          <p:spTgt spid="820"/>
                                        </p:tgtEl>
                                      </p:cBhvr>
                                    </p:animEffect>
                                  </p:childTnLst>
                                </p:cTn>
                              </p:par>
                            </p:childTnLst>
                          </p:cTn>
                        </p:par>
                        <p:par>
                          <p:cTn id="255" fill="hold">
                            <p:stCondLst>
                              <p:cond delay="23500"/>
                            </p:stCondLst>
                            <p:childTnLst>
                              <p:par>
                                <p:cTn id="256" presetID="10" presetClass="entr" presetSubtype="0" fill="hold" nodeType="afterEffect">
                                  <p:stCondLst>
                                    <p:cond delay="0"/>
                                  </p:stCondLst>
                                  <p:childTnLst>
                                    <p:set>
                                      <p:cBhvr>
                                        <p:cTn id="257" dur="1" fill="hold">
                                          <p:stCondLst>
                                            <p:cond delay="0"/>
                                          </p:stCondLst>
                                        </p:cTn>
                                        <p:tgtEl>
                                          <p:spTgt spid="808"/>
                                        </p:tgtEl>
                                        <p:attrNameLst>
                                          <p:attrName>style.visibility</p:attrName>
                                        </p:attrNameLst>
                                      </p:cBhvr>
                                      <p:to>
                                        <p:strVal val="visible"/>
                                      </p:to>
                                    </p:set>
                                    <p:animEffect transition="in" filter="fade">
                                      <p:cBhvr>
                                        <p:cTn id="258" dur="500"/>
                                        <p:tgtEl>
                                          <p:spTgt spid="808"/>
                                        </p:tgtEl>
                                      </p:cBhvr>
                                    </p:animEffect>
                                  </p:childTnLst>
                                </p:cTn>
                              </p:par>
                              <p:par>
                                <p:cTn id="259" presetID="10" presetClass="entr" presetSubtype="0" fill="hold" nodeType="withEffect">
                                  <p:stCondLst>
                                    <p:cond delay="0"/>
                                  </p:stCondLst>
                                  <p:childTnLst>
                                    <p:set>
                                      <p:cBhvr>
                                        <p:cTn id="260" dur="1" fill="hold">
                                          <p:stCondLst>
                                            <p:cond delay="0"/>
                                          </p:stCondLst>
                                        </p:cTn>
                                        <p:tgtEl>
                                          <p:spTgt spid="807"/>
                                        </p:tgtEl>
                                        <p:attrNameLst>
                                          <p:attrName>style.visibility</p:attrName>
                                        </p:attrNameLst>
                                      </p:cBhvr>
                                      <p:to>
                                        <p:strVal val="visible"/>
                                      </p:to>
                                    </p:set>
                                    <p:animEffect transition="in" filter="fade">
                                      <p:cBhvr>
                                        <p:cTn id="261" dur="500"/>
                                        <p:tgtEl>
                                          <p:spTgt spid="807"/>
                                        </p:tgtEl>
                                      </p:cBhvr>
                                    </p:animEffect>
                                  </p:childTnLst>
                                </p:cTn>
                              </p:par>
                            </p:childTnLst>
                          </p:cTn>
                        </p:par>
                        <p:par>
                          <p:cTn id="262" fill="hold">
                            <p:stCondLst>
                              <p:cond delay="24000"/>
                            </p:stCondLst>
                            <p:childTnLst>
                              <p:par>
                                <p:cTn id="263" presetID="10" presetClass="entr" presetSubtype="0" fill="hold" nodeType="afterEffect">
                                  <p:stCondLst>
                                    <p:cond delay="0"/>
                                  </p:stCondLst>
                                  <p:childTnLst>
                                    <p:set>
                                      <p:cBhvr>
                                        <p:cTn id="264" dur="1" fill="hold">
                                          <p:stCondLst>
                                            <p:cond delay="0"/>
                                          </p:stCondLst>
                                        </p:cTn>
                                        <p:tgtEl>
                                          <p:spTgt spid="831">
                                            <p:txEl>
                                              <p:pRg st="0" end="0"/>
                                            </p:txEl>
                                          </p:spTgt>
                                        </p:tgtEl>
                                        <p:attrNameLst>
                                          <p:attrName>style.visibility</p:attrName>
                                        </p:attrNameLst>
                                      </p:cBhvr>
                                      <p:to>
                                        <p:strVal val="visible"/>
                                      </p:to>
                                    </p:set>
                                    <p:animEffect transition="in" filter="fade">
                                      <p:cBhvr>
                                        <p:cTn id="265" dur="500"/>
                                        <p:tgtEl>
                                          <p:spTgt spid="831">
                                            <p:txEl>
                                              <p:pRg st="0" end="0"/>
                                            </p:txEl>
                                          </p:spTgt>
                                        </p:tgtEl>
                                      </p:cBhvr>
                                    </p:animEffect>
                                  </p:childTnLst>
                                </p:cTn>
                              </p:par>
                            </p:childTnLst>
                          </p:cTn>
                        </p:par>
                        <p:par>
                          <p:cTn id="266" fill="hold">
                            <p:stCondLst>
                              <p:cond delay="24500"/>
                            </p:stCondLst>
                            <p:childTnLst>
                              <p:par>
                                <p:cTn id="267" presetID="10" presetClass="entr" presetSubtype="0" fill="hold" nodeType="afterEffect">
                                  <p:stCondLst>
                                    <p:cond delay="0"/>
                                  </p:stCondLst>
                                  <p:childTnLst>
                                    <p:set>
                                      <p:cBhvr>
                                        <p:cTn id="268" dur="1" fill="hold">
                                          <p:stCondLst>
                                            <p:cond delay="0"/>
                                          </p:stCondLst>
                                        </p:cTn>
                                        <p:tgtEl>
                                          <p:spTgt spid="831">
                                            <p:txEl>
                                              <p:pRg st="1" end="1"/>
                                            </p:txEl>
                                          </p:spTgt>
                                        </p:tgtEl>
                                        <p:attrNameLst>
                                          <p:attrName>style.visibility</p:attrName>
                                        </p:attrNameLst>
                                      </p:cBhvr>
                                      <p:to>
                                        <p:strVal val="visible"/>
                                      </p:to>
                                    </p:set>
                                    <p:animEffect transition="in" filter="fade">
                                      <p:cBhvr>
                                        <p:cTn id="269" dur="500"/>
                                        <p:tgtEl>
                                          <p:spTgt spid="831">
                                            <p:txEl>
                                              <p:pRg st="1" end="1"/>
                                            </p:txEl>
                                          </p:spTgt>
                                        </p:tgtEl>
                                      </p:cBhvr>
                                    </p:animEffect>
                                  </p:childTnLst>
                                </p:cTn>
                              </p:par>
                            </p:childTnLst>
                          </p:cTn>
                        </p:par>
                        <p:par>
                          <p:cTn id="270" fill="hold">
                            <p:stCondLst>
                              <p:cond delay="25000"/>
                            </p:stCondLst>
                            <p:childTnLst>
                              <p:par>
                                <p:cTn id="271" presetID="10" presetClass="entr" presetSubtype="0" fill="hold" nodeType="afterEffect">
                                  <p:stCondLst>
                                    <p:cond delay="0"/>
                                  </p:stCondLst>
                                  <p:childTnLst>
                                    <p:set>
                                      <p:cBhvr>
                                        <p:cTn id="272" dur="1" fill="hold">
                                          <p:stCondLst>
                                            <p:cond delay="0"/>
                                          </p:stCondLst>
                                        </p:cTn>
                                        <p:tgtEl>
                                          <p:spTgt spid="831">
                                            <p:txEl>
                                              <p:pRg st="2" end="2"/>
                                            </p:txEl>
                                          </p:spTgt>
                                        </p:tgtEl>
                                        <p:attrNameLst>
                                          <p:attrName>style.visibility</p:attrName>
                                        </p:attrNameLst>
                                      </p:cBhvr>
                                      <p:to>
                                        <p:strVal val="visible"/>
                                      </p:to>
                                    </p:set>
                                    <p:animEffect transition="in" filter="fade">
                                      <p:cBhvr>
                                        <p:cTn id="273" dur="500"/>
                                        <p:tgtEl>
                                          <p:spTgt spid="831">
                                            <p:txEl>
                                              <p:pRg st="2" end="2"/>
                                            </p:txEl>
                                          </p:spTgt>
                                        </p:tgtEl>
                                      </p:cBhvr>
                                    </p:animEffect>
                                  </p:childTnLst>
                                </p:cTn>
                              </p:par>
                            </p:childTnLst>
                          </p:cTn>
                        </p:par>
                        <p:par>
                          <p:cTn id="274" fill="hold">
                            <p:stCondLst>
                              <p:cond delay="25500"/>
                            </p:stCondLst>
                            <p:childTnLst>
                              <p:par>
                                <p:cTn id="275" presetID="10" presetClass="entr" presetSubtype="0" fill="hold" nodeType="afterEffect">
                                  <p:stCondLst>
                                    <p:cond delay="0"/>
                                  </p:stCondLst>
                                  <p:childTnLst>
                                    <p:set>
                                      <p:cBhvr>
                                        <p:cTn id="276" dur="1" fill="hold">
                                          <p:stCondLst>
                                            <p:cond delay="0"/>
                                          </p:stCondLst>
                                        </p:cTn>
                                        <p:tgtEl>
                                          <p:spTgt spid="831">
                                            <p:txEl>
                                              <p:pRg st="3" end="3"/>
                                            </p:txEl>
                                          </p:spTgt>
                                        </p:tgtEl>
                                        <p:attrNameLst>
                                          <p:attrName>style.visibility</p:attrName>
                                        </p:attrNameLst>
                                      </p:cBhvr>
                                      <p:to>
                                        <p:strVal val="visible"/>
                                      </p:to>
                                    </p:set>
                                    <p:animEffect transition="in" filter="fade">
                                      <p:cBhvr>
                                        <p:cTn id="277" dur="500"/>
                                        <p:tgtEl>
                                          <p:spTgt spid="831">
                                            <p:txEl>
                                              <p:pRg st="3" end="3"/>
                                            </p:txEl>
                                          </p:spTgt>
                                        </p:tgtEl>
                                      </p:cBhvr>
                                    </p:animEffect>
                                  </p:childTnLst>
                                </p:cTn>
                              </p:par>
                            </p:childTnLst>
                          </p:cTn>
                        </p:par>
                        <p:par>
                          <p:cTn id="278" fill="hold">
                            <p:stCondLst>
                              <p:cond delay="26000"/>
                            </p:stCondLst>
                            <p:childTnLst>
                              <p:par>
                                <p:cTn id="279" presetID="10" presetClass="entr" presetSubtype="0" fill="hold" nodeType="afterEffect">
                                  <p:stCondLst>
                                    <p:cond delay="0"/>
                                  </p:stCondLst>
                                  <p:childTnLst>
                                    <p:set>
                                      <p:cBhvr>
                                        <p:cTn id="280" dur="1" fill="hold">
                                          <p:stCondLst>
                                            <p:cond delay="0"/>
                                          </p:stCondLst>
                                        </p:cTn>
                                        <p:tgtEl>
                                          <p:spTgt spid="831">
                                            <p:txEl>
                                              <p:pRg st="4" end="4"/>
                                            </p:txEl>
                                          </p:spTgt>
                                        </p:tgtEl>
                                        <p:attrNameLst>
                                          <p:attrName>style.visibility</p:attrName>
                                        </p:attrNameLst>
                                      </p:cBhvr>
                                      <p:to>
                                        <p:strVal val="visible"/>
                                      </p:to>
                                    </p:set>
                                    <p:animEffect transition="in" filter="fade">
                                      <p:cBhvr>
                                        <p:cTn id="281" dur="500"/>
                                        <p:tgtEl>
                                          <p:spTgt spid="831">
                                            <p:txEl>
                                              <p:pRg st="4" end="4"/>
                                            </p:txEl>
                                          </p:spTgt>
                                        </p:tgtEl>
                                      </p:cBhvr>
                                    </p:animEffect>
                                  </p:childTnLst>
                                </p:cTn>
                              </p:par>
                            </p:childTnLst>
                          </p:cTn>
                        </p:par>
                        <p:par>
                          <p:cTn id="282" fill="hold">
                            <p:stCondLst>
                              <p:cond delay="26500"/>
                            </p:stCondLst>
                            <p:childTnLst>
                              <p:par>
                                <p:cTn id="283" presetID="10" presetClass="entr" presetSubtype="0" fill="hold" nodeType="afterEffect">
                                  <p:stCondLst>
                                    <p:cond delay="0"/>
                                  </p:stCondLst>
                                  <p:childTnLst>
                                    <p:set>
                                      <p:cBhvr>
                                        <p:cTn id="284" dur="1" fill="hold">
                                          <p:stCondLst>
                                            <p:cond delay="0"/>
                                          </p:stCondLst>
                                        </p:cTn>
                                        <p:tgtEl>
                                          <p:spTgt spid="831">
                                            <p:txEl>
                                              <p:pRg st="5" end="5"/>
                                            </p:txEl>
                                          </p:spTgt>
                                        </p:tgtEl>
                                        <p:attrNameLst>
                                          <p:attrName>style.visibility</p:attrName>
                                        </p:attrNameLst>
                                      </p:cBhvr>
                                      <p:to>
                                        <p:strVal val="visible"/>
                                      </p:to>
                                    </p:set>
                                    <p:animEffect transition="in" filter="fade">
                                      <p:cBhvr>
                                        <p:cTn id="285" dur="500"/>
                                        <p:tgtEl>
                                          <p:spTgt spid="831">
                                            <p:txEl>
                                              <p:pRg st="5" end="5"/>
                                            </p:txEl>
                                          </p:spTgt>
                                        </p:tgtEl>
                                      </p:cBhvr>
                                    </p:animEffect>
                                  </p:childTnLst>
                                </p:cTn>
                              </p:par>
                            </p:childTnLst>
                          </p:cTn>
                        </p:par>
                        <p:par>
                          <p:cTn id="286" fill="hold">
                            <p:stCondLst>
                              <p:cond delay="27000"/>
                            </p:stCondLst>
                            <p:childTnLst>
                              <p:par>
                                <p:cTn id="287" presetID="10" presetClass="entr" presetSubtype="0" fill="hold" nodeType="afterEffect">
                                  <p:stCondLst>
                                    <p:cond delay="0"/>
                                  </p:stCondLst>
                                  <p:childTnLst>
                                    <p:set>
                                      <p:cBhvr>
                                        <p:cTn id="288" dur="1" fill="hold">
                                          <p:stCondLst>
                                            <p:cond delay="0"/>
                                          </p:stCondLst>
                                        </p:cTn>
                                        <p:tgtEl>
                                          <p:spTgt spid="831">
                                            <p:txEl>
                                              <p:pRg st="6" end="6"/>
                                            </p:txEl>
                                          </p:spTgt>
                                        </p:tgtEl>
                                        <p:attrNameLst>
                                          <p:attrName>style.visibility</p:attrName>
                                        </p:attrNameLst>
                                      </p:cBhvr>
                                      <p:to>
                                        <p:strVal val="visible"/>
                                      </p:to>
                                    </p:set>
                                    <p:animEffect transition="in" filter="fade">
                                      <p:cBhvr>
                                        <p:cTn id="289" dur="500"/>
                                        <p:tgtEl>
                                          <p:spTgt spid="831">
                                            <p:txEl>
                                              <p:pRg st="6" end="6"/>
                                            </p:txEl>
                                          </p:spTgt>
                                        </p:tgtEl>
                                      </p:cBhvr>
                                    </p:animEffect>
                                  </p:childTnLst>
                                </p:cTn>
                              </p:par>
                            </p:childTnLst>
                          </p:cTn>
                        </p:par>
                        <p:par>
                          <p:cTn id="290" fill="hold">
                            <p:stCondLst>
                              <p:cond delay="27500"/>
                            </p:stCondLst>
                            <p:childTnLst>
                              <p:par>
                                <p:cTn id="291" presetID="10" presetClass="entr" presetSubtype="0" fill="hold" nodeType="afterEffect">
                                  <p:stCondLst>
                                    <p:cond delay="0"/>
                                  </p:stCondLst>
                                  <p:childTnLst>
                                    <p:set>
                                      <p:cBhvr>
                                        <p:cTn id="292" dur="1" fill="hold">
                                          <p:stCondLst>
                                            <p:cond delay="0"/>
                                          </p:stCondLst>
                                        </p:cTn>
                                        <p:tgtEl>
                                          <p:spTgt spid="831">
                                            <p:txEl>
                                              <p:pRg st="7" end="7"/>
                                            </p:txEl>
                                          </p:spTgt>
                                        </p:tgtEl>
                                        <p:attrNameLst>
                                          <p:attrName>style.visibility</p:attrName>
                                        </p:attrNameLst>
                                      </p:cBhvr>
                                      <p:to>
                                        <p:strVal val="visible"/>
                                      </p:to>
                                    </p:set>
                                    <p:animEffect transition="in" filter="fade">
                                      <p:cBhvr>
                                        <p:cTn id="293" dur="500"/>
                                        <p:tgtEl>
                                          <p:spTgt spid="831">
                                            <p:txEl>
                                              <p:pRg st="7" end="7"/>
                                            </p:txEl>
                                          </p:spTgt>
                                        </p:tgtEl>
                                      </p:cBhvr>
                                    </p:animEffect>
                                  </p:childTnLst>
                                </p:cTn>
                              </p:par>
                            </p:childTnLst>
                          </p:cTn>
                        </p:par>
                        <p:par>
                          <p:cTn id="294" fill="hold">
                            <p:stCondLst>
                              <p:cond delay="28000"/>
                            </p:stCondLst>
                            <p:childTnLst>
                              <p:par>
                                <p:cTn id="295" presetID="10" presetClass="entr" presetSubtype="0" fill="hold" nodeType="afterEffect">
                                  <p:stCondLst>
                                    <p:cond delay="0"/>
                                  </p:stCondLst>
                                  <p:childTnLst>
                                    <p:set>
                                      <p:cBhvr>
                                        <p:cTn id="296" dur="1" fill="hold">
                                          <p:stCondLst>
                                            <p:cond delay="0"/>
                                          </p:stCondLst>
                                        </p:cTn>
                                        <p:tgtEl>
                                          <p:spTgt spid="831">
                                            <p:txEl>
                                              <p:pRg st="8" end="8"/>
                                            </p:txEl>
                                          </p:spTgt>
                                        </p:tgtEl>
                                        <p:attrNameLst>
                                          <p:attrName>style.visibility</p:attrName>
                                        </p:attrNameLst>
                                      </p:cBhvr>
                                      <p:to>
                                        <p:strVal val="visible"/>
                                      </p:to>
                                    </p:set>
                                    <p:animEffect transition="in" filter="fade">
                                      <p:cBhvr>
                                        <p:cTn id="297" dur="500"/>
                                        <p:tgtEl>
                                          <p:spTgt spid="831">
                                            <p:txEl>
                                              <p:pRg st="8" end="8"/>
                                            </p:txEl>
                                          </p:spTgt>
                                        </p:tgtEl>
                                      </p:cBhvr>
                                    </p:animEffect>
                                  </p:childTnLst>
                                </p:cTn>
                              </p:par>
                            </p:childTnLst>
                          </p:cTn>
                        </p:par>
                        <p:par>
                          <p:cTn id="298" fill="hold">
                            <p:stCondLst>
                              <p:cond delay="28500"/>
                            </p:stCondLst>
                            <p:childTnLst>
                              <p:par>
                                <p:cTn id="299" presetID="10" presetClass="entr" presetSubtype="0" fill="hold" nodeType="afterEffect">
                                  <p:stCondLst>
                                    <p:cond delay="0"/>
                                  </p:stCondLst>
                                  <p:childTnLst>
                                    <p:set>
                                      <p:cBhvr>
                                        <p:cTn id="300" dur="1" fill="hold">
                                          <p:stCondLst>
                                            <p:cond delay="0"/>
                                          </p:stCondLst>
                                        </p:cTn>
                                        <p:tgtEl>
                                          <p:spTgt spid="821"/>
                                        </p:tgtEl>
                                        <p:attrNameLst>
                                          <p:attrName>style.visibility</p:attrName>
                                        </p:attrNameLst>
                                      </p:cBhvr>
                                      <p:to>
                                        <p:strVal val="visible"/>
                                      </p:to>
                                    </p:set>
                                    <p:animEffect transition="in" filter="fade">
                                      <p:cBhvr>
                                        <p:cTn id="301" dur="500"/>
                                        <p:tgtEl>
                                          <p:spTgt spid="821"/>
                                        </p:tgtEl>
                                      </p:cBhvr>
                                    </p:animEffect>
                                  </p:childTnLst>
                                </p:cTn>
                              </p:par>
                            </p:childTnLst>
                          </p:cTn>
                        </p:par>
                        <p:par>
                          <p:cTn id="302" fill="hold">
                            <p:stCondLst>
                              <p:cond delay="29000"/>
                            </p:stCondLst>
                            <p:childTnLst>
                              <p:par>
                                <p:cTn id="303" presetID="10" presetClass="entr" presetSubtype="0" fill="hold" nodeType="afterEffect">
                                  <p:stCondLst>
                                    <p:cond delay="0"/>
                                  </p:stCondLst>
                                  <p:childTnLst>
                                    <p:set>
                                      <p:cBhvr>
                                        <p:cTn id="304" dur="1" fill="hold">
                                          <p:stCondLst>
                                            <p:cond delay="0"/>
                                          </p:stCondLst>
                                        </p:cTn>
                                        <p:tgtEl>
                                          <p:spTgt spid="810"/>
                                        </p:tgtEl>
                                        <p:attrNameLst>
                                          <p:attrName>style.visibility</p:attrName>
                                        </p:attrNameLst>
                                      </p:cBhvr>
                                      <p:to>
                                        <p:strVal val="visible"/>
                                      </p:to>
                                    </p:set>
                                    <p:animEffect transition="in" filter="fade">
                                      <p:cBhvr>
                                        <p:cTn id="305" dur="500"/>
                                        <p:tgtEl>
                                          <p:spTgt spid="810"/>
                                        </p:tgtEl>
                                      </p:cBhvr>
                                    </p:animEffect>
                                  </p:childTnLst>
                                </p:cTn>
                              </p:par>
                              <p:par>
                                <p:cTn id="306" presetID="10" presetClass="entr" presetSubtype="0" fill="hold" nodeType="withEffect">
                                  <p:stCondLst>
                                    <p:cond delay="0"/>
                                  </p:stCondLst>
                                  <p:childTnLst>
                                    <p:set>
                                      <p:cBhvr>
                                        <p:cTn id="307" dur="1" fill="hold">
                                          <p:stCondLst>
                                            <p:cond delay="0"/>
                                          </p:stCondLst>
                                        </p:cTn>
                                        <p:tgtEl>
                                          <p:spTgt spid="809"/>
                                        </p:tgtEl>
                                        <p:attrNameLst>
                                          <p:attrName>style.visibility</p:attrName>
                                        </p:attrNameLst>
                                      </p:cBhvr>
                                      <p:to>
                                        <p:strVal val="visible"/>
                                      </p:to>
                                    </p:set>
                                    <p:animEffect transition="in" filter="fade">
                                      <p:cBhvr>
                                        <p:cTn id="308" dur="500"/>
                                        <p:tgtEl>
                                          <p:spTgt spid="809"/>
                                        </p:tgtEl>
                                      </p:cBhvr>
                                    </p:animEffect>
                                  </p:childTnLst>
                                </p:cTn>
                              </p:par>
                            </p:childTnLst>
                          </p:cTn>
                        </p:par>
                        <p:par>
                          <p:cTn id="309" fill="hold">
                            <p:stCondLst>
                              <p:cond delay="29500"/>
                            </p:stCondLst>
                            <p:childTnLst>
                              <p:par>
                                <p:cTn id="310" presetID="10" presetClass="entr" presetSubtype="0" fill="hold" nodeType="afterEffect">
                                  <p:stCondLst>
                                    <p:cond delay="0"/>
                                  </p:stCondLst>
                                  <p:childTnLst>
                                    <p:set>
                                      <p:cBhvr>
                                        <p:cTn id="311" dur="1" fill="hold">
                                          <p:stCondLst>
                                            <p:cond delay="0"/>
                                          </p:stCondLst>
                                        </p:cTn>
                                        <p:tgtEl>
                                          <p:spTgt spid="832">
                                            <p:txEl>
                                              <p:pRg st="0" end="0"/>
                                            </p:txEl>
                                          </p:spTgt>
                                        </p:tgtEl>
                                        <p:attrNameLst>
                                          <p:attrName>style.visibility</p:attrName>
                                        </p:attrNameLst>
                                      </p:cBhvr>
                                      <p:to>
                                        <p:strVal val="visible"/>
                                      </p:to>
                                    </p:set>
                                    <p:animEffect transition="in" filter="fade">
                                      <p:cBhvr>
                                        <p:cTn id="312" dur="500"/>
                                        <p:tgtEl>
                                          <p:spTgt spid="832">
                                            <p:txEl>
                                              <p:pRg st="0" end="0"/>
                                            </p:txEl>
                                          </p:spTgt>
                                        </p:tgtEl>
                                      </p:cBhvr>
                                    </p:animEffect>
                                  </p:childTnLst>
                                </p:cTn>
                              </p:par>
                            </p:childTnLst>
                          </p:cTn>
                        </p:par>
                        <p:par>
                          <p:cTn id="313" fill="hold">
                            <p:stCondLst>
                              <p:cond delay="30000"/>
                            </p:stCondLst>
                            <p:childTnLst>
                              <p:par>
                                <p:cTn id="314" presetID="10" presetClass="entr" presetSubtype="0" fill="hold" nodeType="afterEffect">
                                  <p:stCondLst>
                                    <p:cond delay="0"/>
                                  </p:stCondLst>
                                  <p:childTnLst>
                                    <p:set>
                                      <p:cBhvr>
                                        <p:cTn id="315" dur="1" fill="hold">
                                          <p:stCondLst>
                                            <p:cond delay="0"/>
                                          </p:stCondLst>
                                        </p:cTn>
                                        <p:tgtEl>
                                          <p:spTgt spid="832">
                                            <p:txEl>
                                              <p:pRg st="1" end="1"/>
                                            </p:txEl>
                                          </p:spTgt>
                                        </p:tgtEl>
                                        <p:attrNameLst>
                                          <p:attrName>style.visibility</p:attrName>
                                        </p:attrNameLst>
                                      </p:cBhvr>
                                      <p:to>
                                        <p:strVal val="visible"/>
                                      </p:to>
                                    </p:set>
                                    <p:animEffect transition="in" filter="fade">
                                      <p:cBhvr>
                                        <p:cTn id="316" dur="500"/>
                                        <p:tgtEl>
                                          <p:spTgt spid="832">
                                            <p:txEl>
                                              <p:pRg st="1" end="1"/>
                                            </p:txEl>
                                          </p:spTgt>
                                        </p:tgtEl>
                                      </p:cBhvr>
                                    </p:animEffect>
                                  </p:childTnLst>
                                </p:cTn>
                              </p:par>
                            </p:childTnLst>
                          </p:cTn>
                        </p:par>
                        <p:par>
                          <p:cTn id="317" fill="hold">
                            <p:stCondLst>
                              <p:cond delay="30500"/>
                            </p:stCondLst>
                            <p:childTnLst>
                              <p:par>
                                <p:cTn id="318" presetID="10" presetClass="entr" presetSubtype="0" fill="hold" nodeType="afterEffect">
                                  <p:stCondLst>
                                    <p:cond delay="0"/>
                                  </p:stCondLst>
                                  <p:childTnLst>
                                    <p:set>
                                      <p:cBhvr>
                                        <p:cTn id="319" dur="1" fill="hold">
                                          <p:stCondLst>
                                            <p:cond delay="0"/>
                                          </p:stCondLst>
                                        </p:cTn>
                                        <p:tgtEl>
                                          <p:spTgt spid="832">
                                            <p:txEl>
                                              <p:pRg st="2" end="2"/>
                                            </p:txEl>
                                          </p:spTgt>
                                        </p:tgtEl>
                                        <p:attrNameLst>
                                          <p:attrName>style.visibility</p:attrName>
                                        </p:attrNameLst>
                                      </p:cBhvr>
                                      <p:to>
                                        <p:strVal val="visible"/>
                                      </p:to>
                                    </p:set>
                                    <p:animEffect transition="in" filter="fade">
                                      <p:cBhvr>
                                        <p:cTn id="320" dur="500"/>
                                        <p:tgtEl>
                                          <p:spTgt spid="832">
                                            <p:txEl>
                                              <p:pRg st="2" end="2"/>
                                            </p:txEl>
                                          </p:spTgt>
                                        </p:tgtEl>
                                      </p:cBhvr>
                                    </p:animEffect>
                                  </p:childTnLst>
                                </p:cTn>
                              </p:par>
                            </p:childTnLst>
                          </p:cTn>
                        </p:par>
                        <p:par>
                          <p:cTn id="321" fill="hold">
                            <p:stCondLst>
                              <p:cond delay="31000"/>
                            </p:stCondLst>
                            <p:childTnLst>
                              <p:par>
                                <p:cTn id="322" presetID="10" presetClass="entr" presetSubtype="0" fill="hold" nodeType="afterEffect">
                                  <p:stCondLst>
                                    <p:cond delay="0"/>
                                  </p:stCondLst>
                                  <p:childTnLst>
                                    <p:set>
                                      <p:cBhvr>
                                        <p:cTn id="323" dur="1" fill="hold">
                                          <p:stCondLst>
                                            <p:cond delay="0"/>
                                          </p:stCondLst>
                                        </p:cTn>
                                        <p:tgtEl>
                                          <p:spTgt spid="832">
                                            <p:txEl>
                                              <p:pRg st="3" end="3"/>
                                            </p:txEl>
                                          </p:spTgt>
                                        </p:tgtEl>
                                        <p:attrNameLst>
                                          <p:attrName>style.visibility</p:attrName>
                                        </p:attrNameLst>
                                      </p:cBhvr>
                                      <p:to>
                                        <p:strVal val="visible"/>
                                      </p:to>
                                    </p:set>
                                    <p:animEffect transition="in" filter="fade">
                                      <p:cBhvr>
                                        <p:cTn id="324" dur="500"/>
                                        <p:tgtEl>
                                          <p:spTgt spid="832">
                                            <p:txEl>
                                              <p:pRg st="3" end="3"/>
                                            </p:txEl>
                                          </p:spTgt>
                                        </p:tgtEl>
                                      </p:cBhvr>
                                    </p:animEffect>
                                  </p:childTnLst>
                                </p:cTn>
                              </p:par>
                            </p:childTnLst>
                          </p:cTn>
                        </p:par>
                        <p:par>
                          <p:cTn id="325" fill="hold">
                            <p:stCondLst>
                              <p:cond delay="31500"/>
                            </p:stCondLst>
                            <p:childTnLst>
                              <p:par>
                                <p:cTn id="326" presetID="10" presetClass="entr" presetSubtype="0" fill="hold" nodeType="afterEffect">
                                  <p:stCondLst>
                                    <p:cond delay="0"/>
                                  </p:stCondLst>
                                  <p:childTnLst>
                                    <p:set>
                                      <p:cBhvr>
                                        <p:cTn id="327" dur="1" fill="hold">
                                          <p:stCondLst>
                                            <p:cond delay="0"/>
                                          </p:stCondLst>
                                        </p:cTn>
                                        <p:tgtEl>
                                          <p:spTgt spid="832">
                                            <p:txEl>
                                              <p:pRg st="4" end="4"/>
                                            </p:txEl>
                                          </p:spTgt>
                                        </p:tgtEl>
                                        <p:attrNameLst>
                                          <p:attrName>style.visibility</p:attrName>
                                        </p:attrNameLst>
                                      </p:cBhvr>
                                      <p:to>
                                        <p:strVal val="visible"/>
                                      </p:to>
                                    </p:set>
                                    <p:animEffect transition="in" filter="fade">
                                      <p:cBhvr>
                                        <p:cTn id="328" dur="500"/>
                                        <p:tgtEl>
                                          <p:spTgt spid="832">
                                            <p:txEl>
                                              <p:pRg st="4" end="4"/>
                                            </p:txEl>
                                          </p:spTgt>
                                        </p:tgtEl>
                                      </p:cBhvr>
                                    </p:animEffect>
                                  </p:childTnLst>
                                </p:cTn>
                              </p:par>
                            </p:childTnLst>
                          </p:cTn>
                        </p:par>
                        <p:par>
                          <p:cTn id="329" fill="hold">
                            <p:stCondLst>
                              <p:cond delay="32000"/>
                            </p:stCondLst>
                            <p:childTnLst>
                              <p:par>
                                <p:cTn id="330" presetID="10" presetClass="entr" presetSubtype="0" fill="hold" nodeType="afterEffect">
                                  <p:stCondLst>
                                    <p:cond delay="0"/>
                                  </p:stCondLst>
                                  <p:childTnLst>
                                    <p:set>
                                      <p:cBhvr>
                                        <p:cTn id="331" dur="1" fill="hold">
                                          <p:stCondLst>
                                            <p:cond delay="0"/>
                                          </p:stCondLst>
                                        </p:cTn>
                                        <p:tgtEl>
                                          <p:spTgt spid="832">
                                            <p:txEl>
                                              <p:pRg st="5" end="5"/>
                                            </p:txEl>
                                          </p:spTgt>
                                        </p:tgtEl>
                                        <p:attrNameLst>
                                          <p:attrName>style.visibility</p:attrName>
                                        </p:attrNameLst>
                                      </p:cBhvr>
                                      <p:to>
                                        <p:strVal val="visible"/>
                                      </p:to>
                                    </p:set>
                                    <p:animEffect transition="in" filter="fade">
                                      <p:cBhvr>
                                        <p:cTn id="332" dur="500"/>
                                        <p:tgtEl>
                                          <p:spTgt spid="832">
                                            <p:txEl>
                                              <p:pRg st="5" end="5"/>
                                            </p:txEl>
                                          </p:spTgt>
                                        </p:tgtEl>
                                      </p:cBhvr>
                                    </p:animEffect>
                                  </p:childTnLst>
                                </p:cTn>
                              </p:par>
                            </p:childTnLst>
                          </p:cTn>
                        </p:par>
                        <p:par>
                          <p:cTn id="333" fill="hold">
                            <p:stCondLst>
                              <p:cond delay="32500"/>
                            </p:stCondLst>
                            <p:childTnLst>
                              <p:par>
                                <p:cTn id="334" presetID="10" presetClass="entr" presetSubtype="0" fill="hold" nodeType="afterEffect">
                                  <p:stCondLst>
                                    <p:cond delay="0"/>
                                  </p:stCondLst>
                                  <p:childTnLst>
                                    <p:set>
                                      <p:cBhvr>
                                        <p:cTn id="335" dur="1" fill="hold">
                                          <p:stCondLst>
                                            <p:cond delay="0"/>
                                          </p:stCondLst>
                                        </p:cTn>
                                        <p:tgtEl>
                                          <p:spTgt spid="832">
                                            <p:txEl>
                                              <p:pRg st="6" end="6"/>
                                            </p:txEl>
                                          </p:spTgt>
                                        </p:tgtEl>
                                        <p:attrNameLst>
                                          <p:attrName>style.visibility</p:attrName>
                                        </p:attrNameLst>
                                      </p:cBhvr>
                                      <p:to>
                                        <p:strVal val="visible"/>
                                      </p:to>
                                    </p:set>
                                    <p:animEffect transition="in" filter="fade">
                                      <p:cBhvr>
                                        <p:cTn id="336" dur="500"/>
                                        <p:tgtEl>
                                          <p:spTgt spid="832">
                                            <p:txEl>
                                              <p:pRg st="6" end="6"/>
                                            </p:txEl>
                                          </p:spTgt>
                                        </p:tgtEl>
                                      </p:cBhvr>
                                    </p:animEffect>
                                  </p:childTnLst>
                                </p:cTn>
                              </p:par>
                            </p:childTnLst>
                          </p:cTn>
                        </p:par>
                        <p:par>
                          <p:cTn id="337" fill="hold">
                            <p:stCondLst>
                              <p:cond delay="33000"/>
                            </p:stCondLst>
                            <p:childTnLst>
                              <p:par>
                                <p:cTn id="338" presetID="10" presetClass="entr" presetSubtype="0" fill="hold" nodeType="afterEffect">
                                  <p:stCondLst>
                                    <p:cond delay="0"/>
                                  </p:stCondLst>
                                  <p:childTnLst>
                                    <p:set>
                                      <p:cBhvr>
                                        <p:cTn id="339" dur="1" fill="hold">
                                          <p:stCondLst>
                                            <p:cond delay="0"/>
                                          </p:stCondLst>
                                        </p:cTn>
                                        <p:tgtEl>
                                          <p:spTgt spid="832">
                                            <p:txEl>
                                              <p:pRg st="7" end="7"/>
                                            </p:txEl>
                                          </p:spTgt>
                                        </p:tgtEl>
                                        <p:attrNameLst>
                                          <p:attrName>style.visibility</p:attrName>
                                        </p:attrNameLst>
                                      </p:cBhvr>
                                      <p:to>
                                        <p:strVal val="visible"/>
                                      </p:to>
                                    </p:set>
                                    <p:animEffect transition="in" filter="fade">
                                      <p:cBhvr>
                                        <p:cTn id="340" dur="500"/>
                                        <p:tgtEl>
                                          <p:spTgt spid="832">
                                            <p:txEl>
                                              <p:pRg st="7" end="7"/>
                                            </p:txEl>
                                          </p:spTgt>
                                        </p:tgtEl>
                                      </p:cBhvr>
                                    </p:animEffect>
                                  </p:childTnLst>
                                </p:cTn>
                              </p:par>
                            </p:childTnLst>
                          </p:cTn>
                        </p:par>
                        <p:par>
                          <p:cTn id="341" fill="hold">
                            <p:stCondLst>
                              <p:cond delay="33500"/>
                            </p:stCondLst>
                            <p:childTnLst>
                              <p:par>
                                <p:cTn id="342" presetID="10" presetClass="entr" presetSubtype="0" fill="hold" nodeType="afterEffect">
                                  <p:stCondLst>
                                    <p:cond delay="0"/>
                                  </p:stCondLst>
                                  <p:childTnLst>
                                    <p:set>
                                      <p:cBhvr>
                                        <p:cTn id="343" dur="1" fill="hold">
                                          <p:stCondLst>
                                            <p:cond delay="0"/>
                                          </p:stCondLst>
                                        </p:cTn>
                                        <p:tgtEl>
                                          <p:spTgt spid="832">
                                            <p:txEl>
                                              <p:pRg st="8" end="8"/>
                                            </p:txEl>
                                          </p:spTgt>
                                        </p:tgtEl>
                                        <p:attrNameLst>
                                          <p:attrName>style.visibility</p:attrName>
                                        </p:attrNameLst>
                                      </p:cBhvr>
                                      <p:to>
                                        <p:strVal val="visible"/>
                                      </p:to>
                                    </p:set>
                                    <p:animEffect transition="in" filter="fade">
                                      <p:cBhvr>
                                        <p:cTn id="344" dur="500"/>
                                        <p:tgtEl>
                                          <p:spTgt spid="832">
                                            <p:txEl>
                                              <p:pRg st="8" end="8"/>
                                            </p:txEl>
                                          </p:spTgt>
                                        </p:tgtEl>
                                      </p:cBhvr>
                                    </p:animEffect>
                                  </p:childTnLst>
                                </p:cTn>
                              </p:par>
                            </p:childTnLst>
                          </p:cTn>
                        </p:par>
                        <p:par>
                          <p:cTn id="345" fill="hold">
                            <p:stCondLst>
                              <p:cond delay="34000"/>
                            </p:stCondLst>
                            <p:childTnLst>
                              <p:par>
                                <p:cTn id="346" presetID="10" presetClass="entr" presetSubtype="0" fill="hold" nodeType="afterEffect">
                                  <p:stCondLst>
                                    <p:cond delay="0"/>
                                  </p:stCondLst>
                                  <p:childTnLst>
                                    <p:set>
                                      <p:cBhvr>
                                        <p:cTn id="347" dur="1" fill="hold">
                                          <p:stCondLst>
                                            <p:cond delay="0"/>
                                          </p:stCondLst>
                                        </p:cTn>
                                        <p:tgtEl>
                                          <p:spTgt spid="822"/>
                                        </p:tgtEl>
                                        <p:attrNameLst>
                                          <p:attrName>style.visibility</p:attrName>
                                        </p:attrNameLst>
                                      </p:cBhvr>
                                      <p:to>
                                        <p:strVal val="visible"/>
                                      </p:to>
                                    </p:set>
                                    <p:animEffect transition="in" filter="fade">
                                      <p:cBhvr>
                                        <p:cTn id="348" dur="500"/>
                                        <p:tgtEl>
                                          <p:spTgt spid="822"/>
                                        </p:tgtEl>
                                      </p:cBhvr>
                                    </p:animEffect>
                                  </p:childTnLst>
                                </p:cTn>
                              </p:par>
                            </p:childTnLst>
                          </p:cTn>
                        </p:par>
                        <p:par>
                          <p:cTn id="349" fill="hold">
                            <p:stCondLst>
                              <p:cond delay="34500"/>
                            </p:stCondLst>
                            <p:childTnLst>
                              <p:par>
                                <p:cTn id="350" presetID="10" presetClass="entr" presetSubtype="0" fill="hold" nodeType="afterEffect">
                                  <p:stCondLst>
                                    <p:cond delay="0"/>
                                  </p:stCondLst>
                                  <p:childTnLst>
                                    <p:set>
                                      <p:cBhvr>
                                        <p:cTn id="351" dur="1" fill="hold">
                                          <p:stCondLst>
                                            <p:cond delay="0"/>
                                          </p:stCondLst>
                                        </p:cTn>
                                        <p:tgtEl>
                                          <p:spTgt spid="812"/>
                                        </p:tgtEl>
                                        <p:attrNameLst>
                                          <p:attrName>style.visibility</p:attrName>
                                        </p:attrNameLst>
                                      </p:cBhvr>
                                      <p:to>
                                        <p:strVal val="visible"/>
                                      </p:to>
                                    </p:set>
                                    <p:animEffect transition="in" filter="fade">
                                      <p:cBhvr>
                                        <p:cTn id="352" dur="500"/>
                                        <p:tgtEl>
                                          <p:spTgt spid="812"/>
                                        </p:tgtEl>
                                      </p:cBhvr>
                                    </p:animEffect>
                                  </p:childTnLst>
                                </p:cTn>
                              </p:par>
                              <p:par>
                                <p:cTn id="353" presetID="10" presetClass="entr" presetSubtype="0" fill="hold" nodeType="withEffect">
                                  <p:stCondLst>
                                    <p:cond delay="0"/>
                                  </p:stCondLst>
                                  <p:childTnLst>
                                    <p:set>
                                      <p:cBhvr>
                                        <p:cTn id="354" dur="1" fill="hold">
                                          <p:stCondLst>
                                            <p:cond delay="0"/>
                                          </p:stCondLst>
                                        </p:cTn>
                                        <p:tgtEl>
                                          <p:spTgt spid="811"/>
                                        </p:tgtEl>
                                        <p:attrNameLst>
                                          <p:attrName>style.visibility</p:attrName>
                                        </p:attrNameLst>
                                      </p:cBhvr>
                                      <p:to>
                                        <p:strVal val="visible"/>
                                      </p:to>
                                    </p:set>
                                    <p:animEffect transition="in" filter="fade">
                                      <p:cBhvr>
                                        <p:cTn id="355" dur="500"/>
                                        <p:tgtEl>
                                          <p:spTgt spid="811"/>
                                        </p:tgtEl>
                                      </p:cBhvr>
                                    </p:animEffect>
                                  </p:childTnLst>
                                </p:cTn>
                              </p:par>
                            </p:childTnLst>
                          </p:cTn>
                        </p:par>
                        <p:par>
                          <p:cTn id="356" fill="hold">
                            <p:stCondLst>
                              <p:cond delay="35000"/>
                            </p:stCondLst>
                            <p:childTnLst>
                              <p:par>
                                <p:cTn id="357" presetID="10" presetClass="entr" presetSubtype="0" fill="hold" nodeType="afterEffect">
                                  <p:stCondLst>
                                    <p:cond delay="0"/>
                                  </p:stCondLst>
                                  <p:childTnLst>
                                    <p:set>
                                      <p:cBhvr>
                                        <p:cTn id="358" dur="1" fill="hold">
                                          <p:stCondLst>
                                            <p:cond delay="0"/>
                                          </p:stCondLst>
                                        </p:cTn>
                                        <p:tgtEl>
                                          <p:spTgt spid="833">
                                            <p:txEl>
                                              <p:pRg st="0" end="0"/>
                                            </p:txEl>
                                          </p:spTgt>
                                        </p:tgtEl>
                                        <p:attrNameLst>
                                          <p:attrName>style.visibility</p:attrName>
                                        </p:attrNameLst>
                                      </p:cBhvr>
                                      <p:to>
                                        <p:strVal val="visible"/>
                                      </p:to>
                                    </p:set>
                                    <p:animEffect transition="in" filter="fade">
                                      <p:cBhvr>
                                        <p:cTn id="359" dur="500"/>
                                        <p:tgtEl>
                                          <p:spTgt spid="833">
                                            <p:txEl>
                                              <p:pRg st="0" end="0"/>
                                            </p:txEl>
                                          </p:spTgt>
                                        </p:tgtEl>
                                      </p:cBhvr>
                                    </p:animEffect>
                                  </p:childTnLst>
                                </p:cTn>
                              </p:par>
                            </p:childTnLst>
                          </p:cTn>
                        </p:par>
                        <p:par>
                          <p:cTn id="360" fill="hold">
                            <p:stCondLst>
                              <p:cond delay="35500"/>
                            </p:stCondLst>
                            <p:childTnLst>
                              <p:par>
                                <p:cTn id="361" presetID="10" presetClass="entr" presetSubtype="0" fill="hold" nodeType="afterEffect">
                                  <p:stCondLst>
                                    <p:cond delay="0"/>
                                  </p:stCondLst>
                                  <p:childTnLst>
                                    <p:set>
                                      <p:cBhvr>
                                        <p:cTn id="362" dur="1" fill="hold">
                                          <p:stCondLst>
                                            <p:cond delay="0"/>
                                          </p:stCondLst>
                                        </p:cTn>
                                        <p:tgtEl>
                                          <p:spTgt spid="833">
                                            <p:txEl>
                                              <p:pRg st="1" end="1"/>
                                            </p:txEl>
                                          </p:spTgt>
                                        </p:tgtEl>
                                        <p:attrNameLst>
                                          <p:attrName>style.visibility</p:attrName>
                                        </p:attrNameLst>
                                      </p:cBhvr>
                                      <p:to>
                                        <p:strVal val="visible"/>
                                      </p:to>
                                    </p:set>
                                    <p:animEffect transition="in" filter="fade">
                                      <p:cBhvr>
                                        <p:cTn id="363" dur="500"/>
                                        <p:tgtEl>
                                          <p:spTgt spid="833">
                                            <p:txEl>
                                              <p:pRg st="1" end="1"/>
                                            </p:txEl>
                                          </p:spTgt>
                                        </p:tgtEl>
                                      </p:cBhvr>
                                    </p:animEffect>
                                  </p:childTnLst>
                                </p:cTn>
                              </p:par>
                            </p:childTnLst>
                          </p:cTn>
                        </p:par>
                        <p:par>
                          <p:cTn id="364" fill="hold">
                            <p:stCondLst>
                              <p:cond delay="36000"/>
                            </p:stCondLst>
                            <p:childTnLst>
                              <p:par>
                                <p:cTn id="365" presetID="10" presetClass="entr" presetSubtype="0" fill="hold" nodeType="afterEffect">
                                  <p:stCondLst>
                                    <p:cond delay="0"/>
                                  </p:stCondLst>
                                  <p:childTnLst>
                                    <p:set>
                                      <p:cBhvr>
                                        <p:cTn id="366" dur="1" fill="hold">
                                          <p:stCondLst>
                                            <p:cond delay="0"/>
                                          </p:stCondLst>
                                        </p:cTn>
                                        <p:tgtEl>
                                          <p:spTgt spid="833">
                                            <p:txEl>
                                              <p:pRg st="2" end="2"/>
                                            </p:txEl>
                                          </p:spTgt>
                                        </p:tgtEl>
                                        <p:attrNameLst>
                                          <p:attrName>style.visibility</p:attrName>
                                        </p:attrNameLst>
                                      </p:cBhvr>
                                      <p:to>
                                        <p:strVal val="visible"/>
                                      </p:to>
                                    </p:set>
                                    <p:animEffect transition="in" filter="fade">
                                      <p:cBhvr>
                                        <p:cTn id="367" dur="500"/>
                                        <p:tgtEl>
                                          <p:spTgt spid="833">
                                            <p:txEl>
                                              <p:pRg st="2" end="2"/>
                                            </p:txEl>
                                          </p:spTgt>
                                        </p:tgtEl>
                                      </p:cBhvr>
                                    </p:animEffect>
                                  </p:childTnLst>
                                </p:cTn>
                              </p:par>
                            </p:childTnLst>
                          </p:cTn>
                        </p:par>
                        <p:par>
                          <p:cTn id="368" fill="hold">
                            <p:stCondLst>
                              <p:cond delay="36500"/>
                            </p:stCondLst>
                            <p:childTnLst>
                              <p:par>
                                <p:cTn id="369" presetID="10" presetClass="entr" presetSubtype="0" fill="hold" nodeType="afterEffect">
                                  <p:stCondLst>
                                    <p:cond delay="0"/>
                                  </p:stCondLst>
                                  <p:childTnLst>
                                    <p:set>
                                      <p:cBhvr>
                                        <p:cTn id="370" dur="1" fill="hold">
                                          <p:stCondLst>
                                            <p:cond delay="0"/>
                                          </p:stCondLst>
                                        </p:cTn>
                                        <p:tgtEl>
                                          <p:spTgt spid="833">
                                            <p:txEl>
                                              <p:pRg st="3" end="3"/>
                                            </p:txEl>
                                          </p:spTgt>
                                        </p:tgtEl>
                                        <p:attrNameLst>
                                          <p:attrName>style.visibility</p:attrName>
                                        </p:attrNameLst>
                                      </p:cBhvr>
                                      <p:to>
                                        <p:strVal val="visible"/>
                                      </p:to>
                                    </p:set>
                                    <p:animEffect transition="in" filter="fade">
                                      <p:cBhvr>
                                        <p:cTn id="371" dur="500"/>
                                        <p:tgtEl>
                                          <p:spTgt spid="833">
                                            <p:txEl>
                                              <p:pRg st="3" end="3"/>
                                            </p:txEl>
                                          </p:spTgt>
                                        </p:tgtEl>
                                      </p:cBhvr>
                                    </p:animEffect>
                                  </p:childTnLst>
                                </p:cTn>
                              </p:par>
                            </p:childTnLst>
                          </p:cTn>
                        </p:par>
                        <p:par>
                          <p:cTn id="372" fill="hold">
                            <p:stCondLst>
                              <p:cond delay="37000"/>
                            </p:stCondLst>
                            <p:childTnLst>
                              <p:par>
                                <p:cTn id="373" presetID="10" presetClass="entr" presetSubtype="0" fill="hold" nodeType="afterEffect">
                                  <p:stCondLst>
                                    <p:cond delay="0"/>
                                  </p:stCondLst>
                                  <p:childTnLst>
                                    <p:set>
                                      <p:cBhvr>
                                        <p:cTn id="374" dur="1" fill="hold">
                                          <p:stCondLst>
                                            <p:cond delay="0"/>
                                          </p:stCondLst>
                                        </p:cTn>
                                        <p:tgtEl>
                                          <p:spTgt spid="833">
                                            <p:txEl>
                                              <p:pRg st="4" end="4"/>
                                            </p:txEl>
                                          </p:spTgt>
                                        </p:tgtEl>
                                        <p:attrNameLst>
                                          <p:attrName>style.visibility</p:attrName>
                                        </p:attrNameLst>
                                      </p:cBhvr>
                                      <p:to>
                                        <p:strVal val="visible"/>
                                      </p:to>
                                    </p:set>
                                    <p:animEffect transition="in" filter="fade">
                                      <p:cBhvr>
                                        <p:cTn id="375" dur="500"/>
                                        <p:tgtEl>
                                          <p:spTgt spid="833">
                                            <p:txEl>
                                              <p:pRg st="4" end="4"/>
                                            </p:txEl>
                                          </p:spTgt>
                                        </p:tgtEl>
                                      </p:cBhvr>
                                    </p:animEffect>
                                  </p:childTnLst>
                                </p:cTn>
                              </p:par>
                            </p:childTnLst>
                          </p:cTn>
                        </p:par>
                        <p:par>
                          <p:cTn id="376" fill="hold">
                            <p:stCondLst>
                              <p:cond delay="37500"/>
                            </p:stCondLst>
                            <p:childTnLst>
                              <p:par>
                                <p:cTn id="377" presetID="10" presetClass="entr" presetSubtype="0" fill="hold" nodeType="afterEffect">
                                  <p:stCondLst>
                                    <p:cond delay="0"/>
                                  </p:stCondLst>
                                  <p:childTnLst>
                                    <p:set>
                                      <p:cBhvr>
                                        <p:cTn id="378" dur="1" fill="hold">
                                          <p:stCondLst>
                                            <p:cond delay="0"/>
                                          </p:stCondLst>
                                        </p:cTn>
                                        <p:tgtEl>
                                          <p:spTgt spid="833">
                                            <p:txEl>
                                              <p:pRg st="5" end="5"/>
                                            </p:txEl>
                                          </p:spTgt>
                                        </p:tgtEl>
                                        <p:attrNameLst>
                                          <p:attrName>style.visibility</p:attrName>
                                        </p:attrNameLst>
                                      </p:cBhvr>
                                      <p:to>
                                        <p:strVal val="visible"/>
                                      </p:to>
                                    </p:set>
                                    <p:animEffect transition="in" filter="fade">
                                      <p:cBhvr>
                                        <p:cTn id="379" dur="500"/>
                                        <p:tgtEl>
                                          <p:spTgt spid="833">
                                            <p:txEl>
                                              <p:pRg st="5" end="5"/>
                                            </p:txEl>
                                          </p:spTgt>
                                        </p:tgtEl>
                                      </p:cBhvr>
                                    </p:animEffect>
                                  </p:childTnLst>
                                </p:cTn>
                              </p:par>
                            </p:childTnLst>
                          </p:cTn>
                        </p:par>
                        <p:par>
                          <p:cTn id="380" fill="hold">
                            <p:stCondLst>
                              <p:cond delay="38000"/>
                            </p:stCondLst>
                            <p:childTnLst>
                              <p:par>
                                <p:cTn id="381" presetID="10" presetClass="entr" presetSubtype="0" fill="hold" nodeType="afterEffect">
                                  <p:stCondLst>
                                    <p:cond delay="0"/>
                                  </p:stCondLst>
                                  <p:childTnLst>
                                    <p:set>
                                      <p:cBhvr>
                                        <p:cTn id="382" dur="1" fill="hold">
                                          <p:stCondLst>
                                            <p:cond delay="0"/>
                                          </p:stCondLst>
                                        </p:cTn>
                                        <p:tgtEl>
                                          <p:spTgt spid="833">
                                            <p:txEl>
                                              <p:pRg st="6" end="6"/>
                                            </p:txEl>
                                          </p:spTgt>
                                        </p:tgtEl>
                                        <p:attrNameLst>
                                          <p:attrName>style.visibility</p:attrName>
                                        </p:attrNameLst>
                                      </p:cBhvr>
                                      <p:to>
                                        <p:strVal val="visible"/>
                                      </p:to>
                                    </p:set>
                                    <p:animEffect transition="in" filter="fade">
                                      <p:cBhvr>
                                        <p:cTn id="383" dur="500"/>
                                        <p:tgtEl>
                                          <p:spTgt spid="833">
                                            <p:txEl>
                                              <p:pRg st="6" end="6"/>
                                            </p:txEl>
                                          </p:spTgt>
                                        </p:tgtEl>
                                      </p:cBhvr>
                                    </p:animEffect>
                                  </p:childTnLst>
                                </p:cTn>
                              </p:par>
                            </p:childTnLst>
                          </p:cTn>
                        </p:par>
                        <p:par>
                          <p:cTn id="384" fill="hold">
                            <p:stCondLst>
                              <p:cond delay="38500"/>
                            </p:stCondLst>
                            <p:childTnLst>
                              <p:par>
                                <p:cTn id="385" presetID="10" presetClass="entr" presetSubtype="0" fill="hold" nodeType="afterEffect">
                                  <p:stCondLst>
                                    <p:cond delay="0"/>
                                  </p:stCondLst>
                                  <p:childTnLst>
                                    <p:set>
                                      <p:cBhvr>
                                        <p:cTn id="386" dur="1" fill="hold">
                                          <p:stCondLst>
                                            <p:cond delay="0"/>
                                          </p:stCondLst>
                                        </p:cTn>
                                        <p:tgtEl>
                                          <p:spTgt spid="833">
                                            <p:txEl>
                                              <p:pRg st="7" end="7"/>
                                            </p:txEl>
                                          </p:spTgt>
                                        </p:tgtEl>
                                        <p:attrNameLst>
                                          <p:attrName>style.visibility</p:attrName>
                                        </p:attrNameLst>
                                      </p:cBhvr>
                                      <p:to>
                                        <p:strVal val="visible"/>
                                      </p:to>
                                    </p:set>
                                    <p:animEffect transition="in" filter="fade">
                                      <p:cBhvr>
                                        <p:cTn id="387" dur="500"/>
                                        <p:tgtEl>
                                          <p:spTgt spid="833">
                                            <p:txEl>
                                              <p:pRg st="7" end="7"/>
                                            </p:txEl>
                                          </p:spTgt>
                                        </p:tgtEl>
                                      </p:cBhvr>
                                    </p:animEffect>
                                  </p:childTnLst>
                                </p:cTn>
                              </p:par>
                            </p:childTnLst>
                          </p:cTn>
                        </p:par>
                        <p:par>
                          <p:cTn id="388" fill="hold">
                            <p:stCondLst>
                              <p:cond delay="39000"/>
                            </p:stCondLst>
                            <p:childTnLst>
                              <p:par>
                                <p:cTn id="389" presetID="10" presetClass="entr" presetSubtype="0" fill="hold" nodeType="afterEffect">
                                  <p:stCondLst>
                                    <p:cond delay="0"/>
                                  </p:stCondLst>
                                  <p:childTnLst>
                                    <p:set>
                                      <p:cBhvr>
                                        <p:cTn id="390" dur="1" fill="hold">
                                          <p:stCondLst>
                                            <p:cond delay="0"/>
                                          </p:stCondLst>
                                        </p:cTn>
                                        <p:tgtEl>
                                          <p:spTgt spid="833">
                                            <p:txEl>
                                              <p:pRg st="8" end="8"/>
                                            </p:txEl>
                                          </p:spTgt>
                                        </p:tgtEl>
                                        <p:attrNameLst>
                                          <p:attrName>style.visibility</p:attrName>
                                        </p:attrNameLst>
                                      </p:cBhvr>
                                      <p:to>
                                        <p:strVal val="visible"/>
                                      </p:to>
                                    </p:set>
                                    <p:animEffect transition="in" filter="fade">
                                      <p:cBhvr>
                                        <p:cTn id="391" dur="500"/>
                                        <p:tgtEl>
                                          <p:spTgt spid="833">
                                            <p:txEl>
                                              <p:pRg st="8" end="8"/>
                                            </p:txEl>
                                          </p:spTgt>
                                        </p:tgtEl>
                                      </p:cBhvr>
                                    </p:animEffect>
                                  </p:childTnLst>
                                </p:cTn>
                              </p:par>
                            </p:childTnLst>
                          </p:cTn>
                        </p:par>
                        <p:par>
                          <p:cTn id="392" fill="hold">
                            <p:stCondLst>
                              <p:cond delay="39500"/>
                            </p:stCondLst>
                            <p:childTnLst>
                              <p:par>
                                <p:cTn id="393" presetID="10" presetClass="entr" presetSubtype="0" fill="hold" nodeType="afterEffect">
                                  <p:stCondLst>
                                    <p:cond delay="0"/>
                                  </p:stCondLst>
                                  <p:childTnLst>
                                    <p:set>
                                      <p:cBhvr>
                                        <p:cTn id="394" dur="1" fill="hold">
                                          <p:stCondLst>
                                            <p:cond delay="0"/>
                                          </p:stCondLst>
                                        </p:cTn>
                                        <p:tgtEl>
                                          <p:spTgt spid="823"/>
                                        </p:tgtEl>
                                        <p:attrNameLst>
                                          <p:attrName>style.visibility</p:attrName>
                                        </p:attrNameLst>
                                      </p:cBhvr>
                                      <p:to>
                                        <p:strVal val="visible"/>
                                      </p:to>
                                    </p:set>
                                    <p:animEffect transition="in" filter="fade">
                                      <p:cBhvr>
                                        <p:cTn id="395" dur="500"/>
                                        <p:tgtEl>
                                          <p:spTgt spid="823"/>
                                        </p:tgtEl>
                                      </p:cBhvr>
                                    </p:animEffect>
                                  </p:childTnLst>
                                </p:cTn>
                              </p:par>
                            </p:childTnLst>
                          </p:cTn>
                        </p:par>
                        <p:par>
                          <p:cTn id="396" fill="hold">
                            <p:stCondLst>
                              <p:cond delay="40000"/>
                            </p:stCondLst>
                            <p:childTnLst>
                              <p:par>
                                <p:cTn id="397" presetID="10" presetClass="entr" presetSubtype="0" fill="hold" nodeType="afterEffect">
                                  <p:stCondLst>
                                    <p:cond delay="0"/>
                                  </p:stCondLst>
                                  <p:childTnLst>
                                    <p:set>
                                      <p:cBhvr>
                                        <p:cTn id="398" dur="1" fill="hold">
                                          <p:stCondLst>
                                            <p:cond delay="0"/>
                                          </p:stCondLst>
                                        </p:cTn>
                                        <p:tgtEl>
                                          <p:spTgt spid="814"/>
                                        </p:tgtEl>
                                        <p:attrNameLst>
                                          <p:attrName>style.visibility</p:attrName>
                                        </p:attrNameLst>
                                      </p:cBhvr>
                                      <p:to>
                                        <p:strVal val="visible"/>
                                      </p:to>
                                    </p:set>
                                    <p:animEffect transition="in" filter="fade">
                                      <p:cBhvr>
                                        <p:cTn id="399" dur="500"/>
                                        <p:tgtEl>
                                          <p:spTgt spid="814"/>
                                        </p:tgtEl>
                                      </p:cBhvr>
                                    </p:animEffect>
                                  </p:childTnLst>
                                </p:cTn>
                              </p:par>
                              <p:par>
                                <p:cTn id="400" presetID="10" presetClass="entr" presetSubtype="0" fill="hold" nodeType="withEffect">
                                  <p:stCondLst>
                                    <p:cond delay="0"/>
                                  </p:stCondLst>
                                  <p:childTnLst>
                                    <p:set>
                                      <p:cBhvr>
                                        <p:cTn id="401" dur="1" fill="hold">
                                          <p:stCondLst>
                                            <p:cond delay="0"/>
                                          </p:stCondLst>
                                        </p:cTn>
                                        <p:tgtEl>
                                          <p:spTgt spid="813"/>
                                        </p:tgtEl>
                                        <p:attrNameLst>
                                          <p:attrName>style.visibility</p:attrName>
                                        </p:attrNameLst>
                                      </p:cBhvr>
                                      <p:to>
                                        <p:strVal val="visible"/>
                                      </p:to>
                                    </p:set>
                                    <p:animEffect transition="in" filter="fade">
                                      <p:cBhvr>
                                        <p:cTn id="402" dur="500"/>
                                        <p:tgtEl>
                                          <p:spTgt spid="813"/>
                                        </p:tgtEl>
                                      </p:cBhvr>
                                    </p:animEffect>
                                  </p:childTnLst>
                                </p:cTn>
                              </p:par>
                            </p:childTnLst>
                          </p:cTn>
                        </p:par>
                        <p:par>
                          <p:cTn id="403" fill="hold">
                            <p:stCondLst>
                              <p:cond delay="40500"/>
                            </p:stCondLst>
                            <p:childTnLst>
                              <p:par>
                                <p:cTn id="404" presetID="10" presetClass="entr" presetSubtype="0" fill="hold" nodeType="afterEffect">
                                  <p:stCondLst>
                                    <p:cond delay="0"/>
                                  </p:stCondLst>
                                  <p:childTnLst>
                                    <p:set>
                                      <p:cBhvr>
                                        <p:cTn id="405" dur="1" fill="hold">
                                          <p:stCondLst>
                                            <p:cond delay="0"/>
                                          </p:stCondLst>
                                        </p:cTn>
                                        <p:tgtEl>
                                          <p:spTgt spid="834">
                                            <p:txEl>
                                              <p:pRg st="0" end="0"/>
                                            </p:txEl>
                                          </p:spTgt>
                                        </p:tgtEl>
                                        <p:attrNameLst>
                                          <p:attrName>style.visibility</p:attrName>
                                        </p:attrNameLst>
                                      </p:cBhvr>
                                      <p:to>
                                        <p:strVal val="visible"/>
                                      </p:to>
                                    </p:set>
                                    <p:animEffect transition="in" filter="fade">
                                      <p:cBhvr>
                                        <p:cTn id="406" dur="500"/>
                                        <p:tgtEl>
                                          <p:spTgt spid="834">
                                            <p:txEl>
                                              <p:pRg st="0" end="0"/>
                                            </p:txEl>
                                          </p:spTgt>
                                        </p:tgtEl>
                                      </p:cBhvr>
                                    </p:animEffect>
                                  </p:childTnLst>
                                </p:cTn>
                              </p:par>
                            </p:childTnLst>
                          </p:cTn>
                        </p:par>
                        <p:par>
                          <p:cTn id="407" fill="hold">
                            <p:stCondLst>
                              <p:cond delay="41000"/>
                            </p:stCondLst>
                            <p:childTnLst>
                              <p:par>
                                <p:cTn id="408" presetID="10" presetClass="entr" presetSubtype="0" fill="hold" nodeType="afterEffect">
                                  <p:stCondLst>
                                    <p:cond delay="0"/>
                                  </p:stCondLst>
                                  <p:childTnLst>
                                    <p:set>
                                      <p:cBhvr>
                                        <p:cTn id="409" dur="1" fill="hold">
                                          <p:stCondLst>
                                            <p:cond delay="0"/>
                                          </p:stCondLst>
                                        </p:cTn>
                                        <p:tgtEl>
                                          <p:spTgt spid="834">
                                            <p:txEl>
                                              <p:pRg st="1" end="1"/>
                                            </p:txEl>
                                          </p:spTgt>
                                        </p:tgtEl>
                                        <p:attrNameLst>
                                          <p:attrName>style.visibility</p:attrName>
                                        </p:attrNameLst>
                                      </p:cBhvr>
                                      <p:to>
                                        <p:strVal val="visible"/>
                                      </p:to>
                                    </p:set>
                                    <p:animEffect transition="in" filter="fade">
                                      <p:cBhvr>
                                        <p:cTn id="410" dur="500"/>
                                        <p:tgtEl>
                                          <p:spTgt spid="834">
                                            <p:txEl>
                                              <p:pRg st="1" end="1"/>
                                            </p:txEl>
                                          </p:spTgt>
                                        </p:tgtEl>
                                      </p:cBhvr>
                                    </p:animEffect>
                                  </p:childTnLst>
                                </p:cTn>
                              </p:par>
                            </p:childTnLst>
                          </p:cTn>
                        </p:par>
                        <p:par>
                          <p:cTn id="411" fill="hold">
                            <p:stCondLst>
                              <p:cond delay="41500"/>
                            </p:stCondLst>
                            <p:childTnLst>
                              <p:par>
                                <p:cTn id="412" presetID="10" presetClass="entr" presetSubtype="0" fill="hold" nodeType="afterEffect">
                                  <p:stCondLst>
                                    <p:cond delay="0"/>
                                  </p:stCondLst>
                                  <p:childTnLst>
                                    <p:set>
                                      <p:cBhvr>
                                        <p:cTn id="413" dur="1" fill="hold">
                                          <p:stCondLst>
                                            <p:cond delay="0"/>
                                          </p:stCondLst>
                                        </p:cTn>
                                        <p:tgtEl>
                                          <p:spTgt spid="834">
                                            <p:txEl>
                                              <p:pRg st="2" end="2"/>
                                            </p:txEl>
                                          </p:spTgt>
                                        </p:tgtEl>
                                        <p:attrNameLst>
                                          <p:attrName>style.visibility</p:attrName>
                                        </p:attrNameLst>
                                      </p:cBhvr>
                                      <p:to>
                                        <p:strVal val="visible"/>
                                      </p:to>
                                    </p:set>
                                    <p:animEffect transition="in" filter="fade">
                                      <p:cBhvr>
                                        <p:cTn id="414" dur="500"/>
                                        <p:tgtEl>
                                          <p:spTgt spid="834">
                                            <p:txEl>
                                              <p:pRg st="2" end="2"/>
                                            </p:txEl>
                                          </p:spTgt>
                                        </p:tgtEl>
                                      </p:cBhvr>
                                    </p:animEffect>
                                  </p:childTnLst>
                                </p:cTn>
                              </p:par>
                            </p:childTnLst>
                          </p:cTn>
                        </p:par>
                        <p:par>
                          <p:cTn id="415" fill="hold">
                            <p:stCondLst>
                              <p:cond delay="42000"/>
                            </p:stCondLst>
                            <p:childTnLst>
                              <p:par>
                                <p:cTn id="416" presetID="10" presetClass="entr" presetSubtype="0" fill="hold" nodeType="afterEffect">
                                  <p:stCondLst>
                                    <p:cond delay="0"/>
                                  </p:stCondLst>
                                  <p:childTnLst>
                                    <p:set>
                                      <p:cBhvr>
                                        <p:cTn id="417" dur="1" fill="hold">
                                          <p:stCondLst>
                                            <p:cond delay="0"/>
                                          </p:stCondLst>
                                        </p:cTn>
                                        <p:tgtEl>
                                          <p:spTgt spid="834">
                                            <p:txEl>
                                              <p:pRg st="3" end="3"/>
                                            </p:txEl>
                                          </p:spTgt>
                                        </p:tgtEl>
                                        <p:attrNameLst>
                                          <p:attrName>style.visibility</p:attrName>
                                        </p:attrNameLst>
                                      </p:cBhvr>
                                      <p:to>
                                        <p:strVal val="visible"/>
                                      </p:to>
                                    </p:set>
                                    <p:animEffect transition="in" filter="fade">
                                      <p:cBhvr>
                                        <p:cTn id="418" dur="500"/>
                                        <p:tgtEl>
                                          <p:spTgt spid="834">
                                            <p:txEl>
                                              <p:pRg st="3" end="3"/>
                                            </p:txEl>
                                          </p:spTgt>
                                        </p:tgtEl>
                                      </p:cBhvr>
                                    </p:animEffect>
                                  </p:childTnLst>
                                </p:cTn>
                              </p:par>
                            </p:childTnLst>
                          </p:cTn>
                        </p:par>
                        <p:par>
                          <p:cTn id="419" fill="hold">
                            <p:stCondLst>
                              <p:cond delay="42500"/>
                            </p:stCondLst>
                            <p:childTnLst>
                              <p:par>
                                <p:cTn id="420" presetID="10" presetClass="entr" presetSubtype="0" fill="hold" nodeType="afterEffect">
                                  <p:stCondLst>
                                    <p:cond delay="0"/>
                                  </p:stCondLst>
                                  <p:childTnLst>
                                    <p:set>
                                      <p:cBhvr>
                                        <p:cTn id="421" dur="1" fill="hold">
                                          <p:stCondLst>
                                            <p:cond delay="0"/>
                                          </p:stCondLst>
                                        </p:cTn>
                                        <p:tgtEl>
                                          <p:spTgt spid="834">
                                            <p:txEl>
                                              <p:pRg st="4" end="4"/>
                                            </p:txEl>
                                          </p:spTgt>
                                        </p:tgtEl>
                                        <p:attrNameLst>
                                          <p:attrName>style.visibility</p:attrName>
                                        </p:attrNameLst>
                                      </p:cBhvr>
                                      <p:to>
                                        <p:strVal val="visible"/>
                                      </p:to>
                                    </p:set>
                                    <p:animEffect transition="in" filter="fade">
                                      <p:cBhvr>
                                        <p:cTn id="422" dur="500"/>
                                        <p:tgtEl>
                                          <p:spTgt spid="834">
                                            <p:txEl>
                                              <p:pRg st="4" end="4"/>
                                            </p:txEl>
                                          </p:spTgt>
                                        </p:tgtEl>
                                      </p:cBhvr>
                                    </p:animEffect>
                                  </p:childTnLst>
                                </p:cTn>
                              </p:par>
                            </p:childTnLst>
                          </p:cTn>
                        </p:par>
                        <p:par>
                          <p:cTn id="423" fill="hold">
                            <p:stCondLst>
                              <p:cond delay="43000"/>
                            </p:stCondLst>
                            <p:childTnLst>
                              <p:par>
                                <p:cTn id="424" presetID="10" presetClass="entr" presetSubtype="0" fill="hold" nodeType="afterEffect">
                                  <p:stCondLst>
                                    <p:cond delay="0"/>
                                  </p:stCondLst>
                                  <p:childTnLst>
                                    <p:set>
                                      <p:cBhvr>
                                        <p:cTn id="425" dur="1" fill="hold">
                                          <p:stCondLst>
                                            <p:cond delay="0"/>
                                          </p:stCondLst>
                                        </p:cTn>
                                        <p:tgtEl>
                                          <p:spTgt spid="834">
                                            <p:txEl>
                                              <p:pRg st="5" end="5"/>
                                            </p:txEl>
                                          </p:spTgt>
                                        </p:tgtEl>
                                        <p:attrNameLst>
                                          <p:attrName>style.visibility</p:attrName>
                                        </p:attrNameLst>
                                      </p:cBhvr>
                                      <p:to>
                                        <p:strVal val="visible"/>
                                      </p:to>
                                    </p:set>
                                    <p:animEffect transition="in" filter="fade">
                                      <p:cBhvr>
                                        <p:cTn id="426" dur="500"/>
                                        <p:tgtEl>
                                          <p:spTgt spid="834">
                                            <p:txEl>
                                              <p:pRg st="5" end="5"/>
                                            </p:txEl>
                                          </p:spTgt>
                                        </p:tgtEl>
                                      </p:cBhvr>
                                    </p:animEffect>
                                  </p:childTnLst>
                                </p:cTn>
                              </p:par>
                            </p:childTnLst>
                          </p:cTn>
                        </p:par>
                        <p:par>
                          <p:cTn id="427" fill="hold">
                            <p:stCondLst>
                              <p:cond delay="43500"/>
                            </p:stCondLst>
                            <p:childTnLst>
                              <p:par>
                                <p:cTn id="428" presetID="10" presetClass="entr" presetSubtype="0" fill="hold" nodeType="afterEffect">
                                  <p:stCondLst>
                                    <p:cond delay="0"/>
                                  </p:stCondLst>
                                  <p:childTnLst>
                                    <p:set>
                                      <p:cBhvr>
                                        <p:cTn id="429" dur="1" fill="hold">
                                          <p:stCondLst>
                                            <p:cond delay="0"/>
                                          </p:stCondLst>
                                        </p:cTn>
                                        <p:tgtEl>
                                          <p:spTgt spid="834">
                                            <p:txEl>
                                              <p:pRg st="6" end="6"/>
                                            </p:txEl>
                                          </p:spTgt>
                                        </p:tgtEl>
                                        <p:attrNameLst>
                                          <p:attrName>style.visibility</p:attrName>
                                        </p:attrNameLst>
                                      </p:cBhvr>
                                      <p:to>
                                        <p:strVal val="visible"/>
                                      </p:to>
                                    </p:set>
                                    <p:animEffect transition="in" filter="fade">
                                      <p:cBhvr>
                                        <p:cTn id="430" dur="500"/>
                                        <p:tgtEl>
                                          <p:spTgt spid="834">
                                            <p:txEl>
                                              <p:pRg st="6" end="6"/>
                                            </p:txEl>
                                          </p:spTgt>
                                        </p:tgtEl>
                                      </p:cBhvr>
                                    </p:animEffect>
                                  </p:childTnLst>
                                </p:cTn>
                              </p:par>
                            </p:childTnLst>
                          </p:cTn>
                        </p:par>
                        <p:par>
                          <p:cTn id="431" fill="hold">
                            <p:stCondLst>
                              <p:cond delay="44000"/>
                            </p:stCondLst>
                            <p:childTnLst>
                              <p:par>
                                <p:cTn id="432" presetID="10" presetClass="entr" presetSubtype="0" fill="hold" nodeType="afterEffect">
                                  <p:stCondLst>
                                    <p:cond delay="0"/>
                                  </p:stCondLst>
                                  <p:childTnLst>
                                    <p:set>
                                      <p:cBhvr>
                                        <p:cTn id="433" dur="1" fill="hold">
                                          <p:stCondLst>
                                            <p:cond delay="0"/>
                                          </p:stCondLst>
                                        </p:cTn>
                                        <p:tgtEl>
                                          <p:spTgt spid="834">
                                            <p:txEl>
                                              <p:pRg st="7" end="7"/>
                                            </p:txEl>
                                          </p:spTgt>
                                        </p:tgtEl>
                                        <p:attrNameLst>
                                          <p:attrName>style.visibility</p:attrName>
                                        </p:attrNameLst>
                                      </p:cBhvr>
                                      <p:to>
                                        <p:strVal val="visible"/>
                                      </p:to>
                                    </p:set>
                                    <p:animEffect transition="in" filter="fade">
                                      <p:cBhvr>
                                        <p:cTn id="434" dur="500"/>
                                        <p:tgtEl>
                                          <p:spTgt spid="834">
                                            <p:txEl>
                                              <p:pRg st="7" end="7"/>
                                            </p:txEl>
                                          </p:spTgt>
                                        </p:tgtEl>
                                      </p:cBhvr>
                                    </p:animEffect>
                                  </p:childTnLst>
                                </p:cTn>
                              </p:par>
                            </p:childTnLst>
                          </p:cTn>
                        </p:par>
                        <p:par>
                          <p:cTn id="435" fill="hold">
                            <p:stCondLst>
                              <p:cond delay="44500"/>
                            </p:stCondLst>
                            <p:childTnLst>
                              <p:par>
                                <p:cTn id="436" presetID="10" presetClass="entr" presetSubtype="0" fill="hold" nodeType="afterEffect">
                                  <p:stCondLst>
                                    <p:cond delay="0"/>
                                  </p:stCondLst>
                                  <p:childTnLst>
                                    <p:set>
                                      <p:cBhvr>
                                        <p:cTn id="437" dur="1" fill="hold">
                                          <p:stCondLst>
                                            <p:cond delay="0"/>
                                          </p:stCondLst>
                                        </p:cTn>
                                        <p:tgtEl>
                                          <p:spTgt spid="834">
                                            <p:txEl>
                                              <p:pRg st="8" end="8"/>
                                            </p:txEl>
                                          </p:spTgt>
                                        </p:tgtEl>
                                        <p:attrNameLst>
                                          <p:attrName>style.visibility</p:attrName>
                                        </p:attrNameLst>
                                      </p:cBhvr>
                                      <p:to>
                                        <p:strVal val="visible"/>
                                      </p:to>
                                    </p:set>
                                    <p:animEffect transition="in" filter="fade">
                                      <p:cBhvr>
                                        <p:cTn id="438" dur="500"/>
                                        <p:tgtEl>
                                          <p:spTgt spid="834">
                                            <p:txEl>
                                              <p:pRg st="8" end="8"/>
                                            </p:txEl>
                                          </p:spTgt>
                                        </p:tgtEl>
                                      </p:cBhvr>
                                    </p:animEffect>
                                  </p:childTnLst>
                                </p:cTn>
                              </p:par>
                            </p:childTnLst>
                          </p:cTn>
                        </p:par>
                        <p:par>
                          <p:cTn id="439" fill="hold">
                            <p:stCondLst>
                              <p:cond delay="45000"/>
                            </p:stCondLst>
                            <p:childTnLst>
                              <p:par>
                                <p:cTn id="440" presetID="10" presetClass="entr" presetSubtype="0" fill="hold" nodeType="afterEffect">
                                  <p:stCondLst>
                                    <p:cond delay="0"/>
                                  </p:stCondLst>
                                  <p:childTnLst>
                                    <p:set>
                                      <p:cBhvr>
                                        <p:cTn id="441" dur="1" fill="hold">
                                          <p:stCondLst>
                                            <p:cond delay="0"/>
                                          </p:stCondLst>
                                        </p:cTn>
                                        <p:tgtEl>
                                          <p:spTgt spid="824"/>
                                        </p:tgtEl>
                                        <p:attrNameLst>
                                          <p:attrName>style.visibility</p:attrName>
                                        </p:attrNameLst>
                                      </p:cBhvr>
                                      <p:to>
                                        <p:strVal val="visible"/>
                                      </p:to>
                                    </p:set>
                                    <p:animEffect transition="in" filter="fade">
                                      <p:cBhvr>
                                        <p:cTn id="442" dur="500"/>
                                        <p:tgtEl>
                                          <p:spTgt spid="824"/>
                                        </p:tgtEl>
                                      </p:cBhvr>
                                    </p:animEffect>
                                  </p:childTnLst>
                                </p:cTn>
                              </p:par>
                            </p:childTnLst>
                          </p:cTn>
                        </p:par>
                        <p:par>
                          <p:cTn id="443" fill="hold">
                            <p:stCondLst>
                              <p:cond delay="45500"/>
                            </p:stCondLst>
                            <p:childTnLst>
                              <p:par>
                                <p:cTn id="444" presetID="10" presetClass="entr" presetSubtype="0" fill="hold" nodeType="afterEffect">
                                  <p:stCondLst>
                                    <p:cond delay="0"/>
                                  </p:stCondLst>
                                  <p:childTnLst>
                                    <p:set>
                                      <p:cBhvr>
                                        <p:cTn id="445" dur="1" fill="hold">
                                          <p:stCondLst>
                                            <p:cond delay="0"/>
                                          </p:stCondLst>
                                        </p:cTn>
                                        <p:tgtEl>
                                          <p:spTgt spid="815"/>
                                        </p:tgtEl>
                                        <p:attrNameLst>
                                          <p:attrName>style.visibility</p:attrName>
                                        </p:attrNameLst>
                                      </p:cBhvr>
                                      <p:to>
                                        <p:strVal val="visible"/>
                                      </p:to>
                                    </p:set>
                                    <p:animEffect transition="in" filter="fade">
                                      <p:cBhvr>
                                        <p:cTn id="446" dur="500"/>
                                        <p:tgtEl>
                                          <p:spTgt spid="815"/>
                                        </p:tgtEl>
                                      </p:cBhvr>
                                    </p:animEffect>
                                  </p:childTnLst>
                                </p:cTn>
                              </p:par>
                              <p:par>
                                <p:cTn id="447" presetID="10" presetClass="entr" presetSubtype="0" fill="hold" nodeType="withEffect">
                                  <p:stCondLst>
                                    <p:cond delay="0"/>
                                  </p:stCondLst>
                                  <p:childTnLst>
                                    <p:set>
                                      <p:cBhvr>
                                        <p:cTn id="448" dur="1" fill="hold">
                                          <p:stCondLst>
                                            <p:cond delay="0"/>
                                          </p:stCondLst>
                                        </p:cTn>
                                        <p:tgtEl>
                                          <p:spTgt spid="826">
                                            <p:txEl>
                                              <p:pRg st="0" end="0"/>
                                            </p:txEl>
                                          </p:spTgt>
                                        </p:tgtEl>
                                        <p:attrNameLst>
                                          <p:attrName>style.visibility</p:attrName>
                                        </p:attrNameLst>
                                      </p:cBhvr>
                                      <p:to>
                                        <p:strVal val="visible"/>
                                      </p:to>
                                    </p:set>
                                    <p:animEffect transition="in" filter="fade">
                                      <p:cBhvr>
                                        <p:cTn id="449" dur="500"/>
                                        <p:tgtEl>
                                          <p:spTgt spid="826">
                                            <p:txEl>
                                              <p:pRg st="0" end="0"/>
                                            </p:txEl>
                                          </p:spTgt>
                                        </p:tgtEl>
                                      </p:cBhvr>
                                    </p:animEffect>
                                  </p:childTnLst>
                                </p:cTn>
                              </p:par>
                              <p:par>
                                <p:cTn id="450" presetID="10" presetClass="entr" presetSubtype="0" fill="hold" nodeType="withEffect">
                                  <p:stCondLst>
                                    <p:cond delay="0"/>
                                  </p:stCondLst>
                                  <p:childTnLst>
                                    <p:set>
                                      <p:cBhvr>
                                        <p:cTn id="451" dur="1" fill="hold">
                                          <p:stCondLst>
                                            <p:cond delay="0"/>
                                          </p:stCondLst>
                                        </p:cTn>
                                        <p:tgtEl>
                                          <p:spTgt spid="826">
                                            <p:txEl>
                                              <p:pRg st="1" end="1"/>
                                            </p:txEl>
                                          </p:spTgt>
                                        </p:tgtEl>
                                        <p:attrNameLst>
                                          <p:attrName>style.visibility</p:attrName>
                                        </p:attrNameLst>
                                      </p:cBhvr>
                                      <p:to>
                                        <p:strVal val="visible"/>
                                      </p:to>
                                    </p:set>
                                    <p:animEffect transition="in" filter="fade">
                                      <p:cBhvr>
                                        <p:cTn id="452" dur="500"/>
                                        <p:tgtEl>
                                          <p:spTgt spid="826">
                                            <p:txEl>
                                              <p:pRg st="1" end="1"/>
                                            </p:txEl>
                                          </p:spTgt>
                                        </p:tgtEl>
                                      </p:cBhvr>
                                    </p:animEffect>
                                  </p:childTnLst>
                                </p:cTn>
                              </p:par>
                              <p:par>
                                <p:cTn id="453" presetID="10" presetClass="entr" presetSubtype="0" fill="hold" nodeType="withEffect">
                                  <p:stCondLst>
                                    <p:cond delay="0"/>
                                  </p:stCondLst>
                                  <p:childTnLst>
                                    <p:set>
                                      <p:cBhvr>
                                        <p:cTn id="454" dur="1" fill="hold">
                                          <p:stCondLst>
                                            <p:cond delay="0"/>
                                          </p:stCondLst>
                                        </p:cTn>
                                        <p:tgtEl>
                                          <p:spTgt spid="826">
                                            <p:txEl>
                                              <p:pRg st="2" end="2"/>
                                            </p:txEl>
                                          </p:spTgt>
                                        </p:tgtEl>
                                        <p:attrNameLst>
                                          <p:attrName>style.visibility</p:attrName>
                                        </p:attrNameLst>
                                      </p:cBhvr>
                                      <p:to>
                                        <p:strVal val="visible"/>
                                      </p:to>
                                    </p:set>
                                    <p:animEffect transition="in" filter="fade">
                                      <p:cBhvr>
                                        <p:cTn id="455" dur="500"/>
                                        <p:tgtEl>
                                          <p:spTgt spid="826">
                                            <p:txEl>
                                              <p:pRg st="2" end="2"/>
                                            </p:txEl>
                                          </p:spTgt>
                                        </p:tgtEl>
                                      </p:cBhvr>
                                    </p:animEffect>
                                  </p:childTnLst>
                                </p:cTn>
                              </p:par>
                              <p:par>
                                <p:cTn id="456" presetID="10" presetClass="entr" presetSubtype="0" fill="hold" nodeType="withEffect">
                                  <p:stCondLst>
                                    <p:cond delay="0"/>
                                  </p:stCondLst>
                                  <p:childTnLst>
                                    <p:set>
                                      <p:cBhvr>
                                        <p:cTn id="457" dur="1" fill="hold">
                                          <p:stCondLst>
                                            <p:cond delay="0"/>
                                          </p:stCondLst>
                                        </p:cTn>
                                        <p:tgtEl>
                                          <p:spTgt spid="826">
                                            <p:txEl>
                                              <p:pRg st="3" end="3"/>
                                            </p:txEl>
                                          </p:spTgt>
                                        </p:tgtEl>
                                        <p:attrNameLst>
                                          <p:attrName>style.visibility</p:attrName>
                                        </p:attrNameLst>
                                      </p:cBhvr>
                                      <p:to>
                                        <p:strVal val="visible"/>
                                      </p:to>
                                    </p:set>
                                    <p:animEffect transition="in" filter="fade">
                                      <p:cBhvr>
                                        <p:cTn id="458" dur="500"/>
                                        <p:tgtEl>
                                          <p:spTgt spid="826">
                                            <p:txEl>
                                              <p:pRg st="3" end="3"/>
                                            </p:txEl>
                                          </p:spTgt>
                                        </p:tgtEl>
                                      </p:cBhvr>
                                    </p:animEffect>
                                  </p:childTnLst>
                                </p:cTn>
                              </p:par>
                              <p:par>
                                <p:cTn id="459" presetID="10" presetClass="entr" presetSubtype="0" fill="hold" nodeType="withEffect">
                                  <p:stCondLst>
                                    <p:cond delay="0"/>
                                  </p:stCondLst>
                                  <p:childTnLst>
                                    <p:set>
                                      <p:cBhvr>
                                        <p:cTn id="460" dur="1" fill="hold">
                                          <p:stCondLst>
                                            <p:cond delay="0"/>
                                          </p:stCondLst>
                                        </p:cTn>
                                        <p:tgtEl>
                                          <p:spTgt spid="826">
                                            <p:txEl>
                                              <p:pRg st="4" end="4"/>
                                            </p:txEl>
                                          </p:spTgt>
                                        </p:tgtEl>
                                        <p:attrNameLst>
                                          <p:attrName>style.visibility</p:attrName>
                                        </p:attrNameLst>
                                      </p:cBhvr>
                                      <p:to>
                                        <p:strVal val="visible"/>
                                      </p:to>
                                    </p:set>
                                    <p:animEffect transition="in" filter="fade">
                                      <p:cBhvr>
                                        <p:cTn id="461" dur="500"/>
                                        <p:tgtEl>
                                          <p:spTgt spid="826">
                                            <p:txEl>
                                              <p:pRg st="4" end="4"/>
                                            </p:txEl>
                                          </p:spTgt>
                                        </p:tgtEl>
                                      </p:cBhvr>
                                    </p:animEffect>
                                  </p:childTnLst>
                                </p:cTn>
                              </p:par>
                              <p:par>
                                <p:cTn id="462" presetID="10" presetClass="entr" presetSubtype="0" fill="hold" nodeType="withEffect">
                                  <p:stCondLst>
                                    <p:cond delay="0"/>
                                  </p:stCondLst>
                                  <p:childTnLst>
                                    <p:set>
                                      <p:cBhvr>
                                        <p:cTn id="463" dur="1" fill="hold">
                                          <p:stCondLst>
                                            <p:cond delay="0"/>
                                          </p:stCondLst>
                                        </p:cTn>
                                        <p:tgtEl>
                                          <p:spTgt spid="826">
                                            <p:txEl>
                                              <p:pRg st="5" end="5"/>
                                            </p:txEl>
                                          </p:spTgt>
                                        </p:tgtEl>
                                        <p:attrNameLst>
                                          <p:attrName>style.visibility</p:attrName>
                                        </p:attrNameLst>
                                      </p:cBhvr>
                                      <p:to>
                                        <p:strVal val="visible"/>
                                      </p:to>
                                    </p:set>
                                    <p:animEffect transition="in" filter="fade">
                                      <p:cBhvr>
                                        <p:cTn id="464" dur="500"/>
                                        <p:tgtEl>
                                          <p:spTgt spid="826">
                                            <p:txEl>
                                              <p:pRg st="5" end="5"/>
                                            </p:txEl>
                                          </p:spTgt>
                                        </p:tgtEl>
                                      </p:cBhvr>
                                    </p:animEffect>
                                  </p:childTnLst>
                                </p:cTn>
                              </p:par>
                              <p:par>
                                <p:cTn id="465" presetID="10" presetClass="entr" presetSubtype="0" fill="hold" nodeType="withEffect">
                                  <p:stCondLst>
                                    <p:cond delay="0"/>
                                  </p:stCondLst>
                                  <p:childTnLst>
                                    <p:set>
                                      <p:cBhvr>
                                        <p:cTn id="466" dur="1" fill="hold">
                                          <p:stCondLst>
                                            <p:cond delay="0"/>
                                          </p:stCondLst>
                                        </p:cTn>
                                        <p:tgtEl>
                                          <p:spTgt spid="826">
                                            <p:txEl>
                                              <p:pRg st="6" end="6"/>
                                            </p:txEl>
                                          </p:spTgt>
                                        </p:tgtEl>
                                        <p:attrNameLst>
                                          <p:attrName>style.visibility</p:attrName>
                                        </p:attrNameLst>
                                      </p:cBhvr>
                                      <p:to>
                                        <p:strVal val="visible"/>
                                      </p:to>
                                    </p:set>
                                    <p:animEffect transition="in" filter="fade">
                                      <p:cBhvr>
                                        <p:cTn id="467" dur="500"/>
                                        <p:tgtEl>
                                          <p:spTgt spid="826">
                                            <p:txEl>
                                              <p:pRg st="6" end="6"/>
                                            </p:txEl>
                                          </p:spTgt>
                                        </p:tgtEl>
                                      </p:cBhvr>
                                    </p:animEffect>
                                  </p:childTnLst>
                                </p:cTn>
                              </p:par>
                              <p:par>
                                <p:cTn id="468" presetID="10" presetClass="entr" presetSubtype="0" fill="hold" nodeType="withEffect">
                                  <p:stCondLst>
                                    <p:cond delay="0"/>
                                  </p:stCondLst>
                                  <p:childTnLst>
                                    <p:set>
                                      <p:cBhvr>
                                        <p:cTn id="469" dur="1" fill="hold">
                                          <p:stCondLst>
                                            <p:cond delay="0"/>
                                          </p:stCondLst>
                                        </p:cTn>
                                        <p:tgtEl>
                                          <p:spTgt spid="826">
                                            <p:txEl>
                                              <p:pRg st="7" end="7"/>
                                            </p:txEl>
                                          </p:spTgt>
                                        </p:tgtEl>
                                        <p:attrNameLst>
                                          <p:attrName>style.visibility</p:attrName>
                                        </p:attrNameLst>
                                      </p:cBhvr>
                                      <p:to>
                                        <p:strVal val="visible"/>
                                      </p:to>
                                    </p:set>
                                    <p:animEffect transition="in" filter="fade">
                                      <p:cBhvr>
                                        <p:cTn id="470" dur="500"/>
                                        <p:tgtEl>
                                          <p:spTgt spid="826">
                                            <p:txEl>
                                              <p:pRg st="7" end="7"/>
                                            </p:txEl>
                                          </p:spTgt>
                                        </p:tgtEl>
                                      </p:cBhvr>
                                    </p:animEffect>
                                  </p:childTnLst>
                                </p:cTn>
                              </p:par>
                              <p:par>
                                <p:cTn id="471" presetID="10" presetClass="entr" presetSubtype="0" fill="hold" nodeType="withEffect">
                                  <p:stCondLst>
                                    <p:cond delay="0"/>
                                  </p:stCondLst>
                                  <p:childTnLst>
                                    <p:set>
                                      <p:cBhvr>
                                        <p:cTn id="472" dur="1" fill="hold">
                                          <p:stCondLst>
                                            <p:cond delay="0"/>
                                          </p:stCondLst>
                                        </p:cTn>
                                        <p:tgtEl>
                                          <p:spTgt spid="826">
                                            <p:txEl>
                                              <p:pRg st="8" end="8"/>
                                            </p:txEl>
                                          </p:spTgt>
                                        </p:tgtEl>
                                        <p:attrNameLst>
                                          <p:attrName>style.visibility</p:attrName>
                                        </p:attrNameLst>
                                      </p:cBhvr>
                                      <p:to>
                                        <p:strVal val="visible"/>
                                      </p:to>
                                    </p:set>
                                    <p:animEffect transition="in" filter="fade">
                                      <p:cBhvr>
                                        <p:cTn id="473" dur="500"/>
                                        <p:tgtEl>
                                          <p:spTgt spid="826">
                                            <p:txEl>
                                              <p:pRg st="8" end="8"/>
                                            </p:txEl>
                                          </p:spTgt>
                                        </p:tgtEl>
                                      </p:cBhvr>
                                    </p:animEffect>
                                  </p:childTnLst>
                                </p:cTn>
                              </p:par>
                            </p:childTnLst>
                          </p:cTn>
                        </p:par>
                        <p:par>
                          <p:cTn id="474" fill="hold">
                            <p:stCondLst>
                              <p:cond delay="46000"/>
                            </p:stCondLst>
                            <p:childTnLst>
                              <p:par>
                                <p:cTn id="475" presetID="10" presetClass="entr" presetSubtype="0" fill="hold" nodeType="afterEffect">
                                  <p:stCondLst>
                                    <p:cond delay="500"/>
                                  </p:stCondLst>
                                  <p:childTnLst>
                                    <p:set>
                                      <p:cBhvr>
                                        <p:cTn id="476" dur="1" fill="hold">
                                          <p:stCondLst>
                                            <p:cond delay="0"/>
                                          </p:stCondLst>
                                        </p:cTn>
                                        <p:tgtEl>
                                          <p:spTgt spid="835"/>
                                        </p:tgtEl>
                                        <p:attrNameLst>
                                          <p:attrName>style.visibility</p:attrName>
                                        </p:attrNameLst>
                                      </p:cBhvr>
                                      <p:to>
                                        <p:strVal val="visible"/>
                                      </p:to>
                                    </p:set>
                                    <p:animEffect transition="in" filter="fade">
                                      <p:cBhvr>
                                        <p:cTn id="477" dur="750"/>
                                        <p:tgtEl>
                                          <p:spTgt spid="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 Services 2">
  <p:cSld name="4 Services 2">
    <p:spTree>
      <p:nvGrpSpPr>
        <p:cNvPr id="1" name="Shape 836"/>
        <p:cNvGrpSpPr/>
        <p:nvPr/>
      </p:nvGrpSpPr>
      <p:grpSpPr>
        <a:xfrm>
          <a:off x="0" y="0"/>
          <a:ext cx="0" cy="0"/>
          <a:chOff x="0" y="0"/>
          <a:chExt cx="0" cy="0"/>
        </a:xfrm>
      </p:grpSpPr>
      <p:sp>
        <p:nvSpPr>
          <p:cNvPr id="837" name="Google Shape;837;p127"/>
          <p:cNvSpPr/>
          <p:nvPr/>
        </p:nvSpPr>
        <p:spPr>
          <a:xfrm>
            <a:off x="0" y="3167211"/>
            <a:ext cx="18286413" cy="3071356"/>
          </a:xfrm>
          <a:prstGeom prst="rect">
            <a:avLst/>
          </a:prstGeom>
          <a:gradFill>
            <a:gsLst>
              <a:gs pos="0">
                <a:schemeClr val="dk2"/>
              </a:gs>
              <a:gs pos="31000">
                <a:srgbClr val="FFFFFF">
                  <a:alpha val="53725"/>
                </a:srgbClr>
              </a:gs>
              <a:gs pos="67000">
                <a:srgbClr val="FFFFFF">
                  <a:alpha val="1960"/>
                </a:srgbClr>
              </a:gs>
              <a:gs pos="88000">
                <a:srgbClr val="FFFFFF">
                  <a:alpha val="47843"/>
                </a:srgbClr>
              </a:gs>
              <a:gs pos="100000">
                <a:schemeClr val="dk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38" name="Google Shape;838;p127"/>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9" name="Google Shape;839;p127"/>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0" name="Google Shape;840;p127"/>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841" name="Google Shape;841;p127"/>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2" name="Google Shape;842;p127"/>
          <p:cNvSpPr>
            <a:spLocks noGrp="1"/>
          </p:cNvSpPr>
          <p:nvPr>
            <p:ph type="pic" idx="2"/>
          </p:nvPr>
        </p:nvSpPr>
        <p:spPr>
          <a:xfrm>
            <a:off x="2544794" y="3650058"/>
            <a:ext cx="1218909" cy="1221648"/>
          </a:xfrm>
          <a:prstGeom prst="rect">
            <a:avLst/>
          </a:prstGeom>
          <a:noFill/>
          <a:ln>
            <a:noFill/>
          </a:ln>
        </p:spPr>
      </p:sp>
      <p:sp>
        <p:nvSpPr>
          <p:cNvPr id="843" name="Google Shape;843;p127"/>
          <p:cNvSpPr txBox="1">
            <a:spLocks noGrp="1"/>
          </p:cNvSpPr>
          <p:nvPr>
            <p:ph type="body" idx="3"/>
          </p:nvPr>
        </p:nvSpPr>
        <p:spPr>
          <a:xfrm>
            <a:off x="1237456" y="4981267"/>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4" name="Google Shape;844;p127"/>
          <p:cNvSpPr txBox="1">
            <a:spLocks noGrp="1"/>
          </p:cNvSpPr>
          <p:nvPr>
            <p:ph type="body" idx="4"/>
          </p:nvPr>
        </p:nvSpPr>
        <p:spPr>
          <a:xfrm>
            <a:off x="1235958" y="6356554"/>
            <a:ext cx="3748131" cy="2713703"/>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5" name="Google Shape;845;p127"/>
          <p:cNvSpPr>
            <a:spLocks noGrp="1"/>
          </p:cNvSpPr>
          <p:nvPr>
            <p:ph type="pic" idx="5"/>
          </p:nvPr>
        </p:nvSpPr>
        <p:spPr>
          <a:xfrm>
            <a:off x="6562612" y="3650058"/>
            <a:ext cx="1218909" cy="1221648"/>
          </a:xfrm>
          <a:prstGeom prst="rect">
            <a:avLst/>
          </a:prstGeom>
          <a:noFill/>
          <a:ln>
            <a:noFill/>
          </a:ln>
        </p:spPr>
      </p:sp>
      <p:sp>
        <p:nvSpPr>
          <p:cNvPr id="846" name="Google Shape;846;p127"/>
          <p:cNvSpPr txBox="1">
            <a:spLocks noGrp="1"/>
          </p:cNvSpPr>
          <p:nvPr>
            <p:ph type="body" idx="6"/>
          </p:nvPr>
        </p:nvSpPr>
        <p:spPr>
          <a:xfrm>
            <a:off x="5255274" y="4981267"/>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7" name="Google Shape;847;p127"/>
          <p:cNvSpPr txBox="1">
            <a:spLocks noGrp="1"/>
          </p:cNvSpPr>
          <p:nvPr>
            <p:ph type="body" idx="7"/>
          </p:nvPr>
        </p:nvSpPr>
        <p:spPr>
          <a:xfrm>
            <a:off x="5253776" y="6356554"/>
            <a:ext cx="3748131" cy="2713703"/>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8" name="Google Shape;848;p127"/>
          <p:cNvSpPr>
            <a:spLocks noGrp="1"/>
          </p:cNvSpPr>
          <p:nvPr>
            <p:ph type="pic" idx="8"/>
          </p:nvPr>
        </p:nvSpPr>
        <p:spPr>
          <a:xfrm>
            <a:off x="10588296" y="3650058"/>
            <a:ext cx="1218909" cy="1221648"/>
          </a:xfrm>
          <a:prstGeom prst="rect">
            <a:avLst/>
          </a:prstGeom>
          <a:noFill/>
          <a:ln>
            <a:noFill/>
          </a:ln>
        </p:spPr>
      </p:sp>
      <p:sp>
        <p:nvSpPr>
          <p:cNvPr id="849" name="Google Shape;849;p127"/>
          <p:cNvSpPr txBox="1">
            <a:spLocks noGrp="1"/>
          </p:cNvSpPr>
          <p:nvPr>
            <p:ph type="body" idx="9"/>
          </p:nvPr>
        </p:nvSpPr>
        <p:spPr>
          <a:xfrm>
            <a:off x="9280958" y="4981267"/>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0" name="Google Shape;850;p127"/>
          <p:cNvSpPr txBox="1">
            <a:spLocks noGrp="1"/>
          </p:cNvSpPr>
          <p:nvPr>
            <p:ph type="body" idx="13"/>
          </p:nvPr>
        </p:nvSpPr>
        <p:spPr>
          <a:xfrm>
            <a:off x="9279460" y="6356554"/>
            <a:ext cx="3748131" cy="2713703"/>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1" name="Google Shape;851;p127"/>
          <p:cNvSpPr>
            <a:spLocks noGrp="1"/>
          </p:cNvSpPr>
          <p:nvPr>
            <p:ph type="pic" idx="14"/>
          </p:nvPr>
        </p:nvSpPr>
        <p:spPr>
          <a:xfrm>
            <a:off x="14606114" y="3650058"/>
            <a:ext cx="1218909" cy="1221648"/>
          </a:xfrm>
          <a:prstGeom prst="rect">
            <a:avLst/>
          </a:prstGeom>
          <a:noFill/>
          <a:ln>
            <a:noFill/>
          </a:ln>
        </p:spPr>
      </p:sp>
      <p:sp>
        <p:nvSpPr>
          <p:cNvPr id="852" name="Google Shape;852;p127"/>
          <p:cNvSpPr txBox="1">
            <a:spLocks noGrp="1"/>
          </p:cNvSpPr>
          <p:nvPr>
            <p:ph type="body" idx="15"/>
          </p:nvPr>
        </p:nvSpPr>
        <p:spPr>
          <a:xfrm>
            <a:off x="13298777" y="4981267"/>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800"/>
              <a:buNone/>
              <a:defRPr sz="4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3" name="Google Shape;853;p127"/>
          <p:cNvSpPr txBox="1">
            <a:spLocks noGrp="1"/>
          </p:cNvSpPr>
          <p:nvPr>
            <p:ph type="body" idx="16"/>
          </p:nvPr>
        </p:nvSpPr>
        <p:spPr>
          <a:xfrm>
            <a:off x="13297278" y="6356554"/>
            <a:ext cx="3748131" cy="2713703"/>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1">
                                            <p:txEl>
                                              <p:pRg st="0" end="0"/>
                                            </p:txEl>
                                          </p:spTgt>
                                        </p:tgtEl>
                                        <p:attrNameLst>
                                          <p:attrName>style.visibility</p:attrName>
                                        </p:attrNameLst>
                                      </p:cBhvr>
                                      <p:to>
                                        <p:strVal val="visible"/>
                                      </p:to>
                                    </p:set>
                                    <p:animEffect transition="in" filter="fade">
                                      <p:cBhvr>
                                        <p:cTn id="7" dur="500"/>
                                        <p:tgtEl>
                                          <p:spTgt spid="84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41">
                                            <p:txEl>
                                              <p:pRg st="1" end="1"/>
                                            </p:txEl>
                                          </p:spTgt>
                                        </p:tgtEl>
                                        <p:attrNameLst>
                                          <p:attrName>style.visibility</p:attrName>
                                        </p:attrNameLst>
                                      </p:cBhvr>
                                      <p:to>
                                        <p:strVal val="visible"/>
                                      </p:to>
                                    </p:set>
                                    <p:animEffect transition="in" filter="fade">
                                      <p:cBhvr>
                                        <p:cTn id="10" dur="500"/>
                                        <p:tgtEl>
                                          <p:spTgt spid="84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41">
                                            <p:txEl>
                                              <p:pRg st="2" end="2"/>
                                            </p:txEl>
                                          </p:spTgt>
                                        </p:tgtEl>
                                        <p:attrNameLst>
                                          <p:attrName>style.visibility</p:attrName>
                                        </p:attrNameLst>
                                      </p:cBhvr>
                                      <p:to>
                                        <p:strVal val="visible"/>
                                      </p:to>
                                    </p:set>
                                    <p:animEffect transition="in" filter="fade">
                                      <p:cBhvr>
                                        <p:cTn id="13" dur="500"/>
                                        <p:tgtEl>
                                          <p:spTgt spid="84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41">
                                            <p:txEl>
                                              <p:pRg st="3" end="3"/>
                                            </p:txEl>
                                          </p:spTgt>
                                        </p:tgtEl>
                                        <p:attrNameLst>
                                          <p:attrName>style.visibility</p:attrName>
                                        </p:attrNameLst>
                                      </p:cBhvr>
                                      <p:to>
                                        <p:strVal val="visible"/>
                                      </p:to>
                                    </p:set>
                                    <p:animEffect transition="in" filter="fade">
                                      <p:cBhvr>
                                        <p:cTn id="16" dur="500"/>
                                        <p:tgtEl>
                                          <p:spTgt spid="84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41">
                                            <p:txEl>
                                              <p:pRg st="4" end="4"/>
                                            </p:txEl>
                                          </p:spTgt>
                                        </p:tgtEl>
                                        <p:attrNameLst>
                                          <p:attrName>style.visibility</p:attrName>
                                        </p:attrNameLst>
                                      </p:cBhvr>
                                      <p:to>
                                        <p:strVal val="visible"/>
                                      </p:to>
                                    </p:set>
                                    <p:animEffect transition="in" filter="fade">
                                      <p:cBhvr>
                                        <p:cTn id="19" dur="500"/>
                                        <p:tgtEl>
                                          <p:spTgt spid="84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41">
                                            <p:txEl>
                                              <p:pRg st="5" end="5"/>
                                            </p:txEl>
                                          </p:spTgt>
                                        </p:tgtEl>
                                        <p:attrNameLst>
                                          <p:attrName>style.visibility</p:attrName>
                                        </p:attrNameLst>
                                      </p:cBhvr>
                                      <p:to>
                                        <p:strVal val="visible"/>
                                      </p:to>
                                    </p:set>
                                    <p:animEffect transition="in" filter="fade">
                                      <p:cBhvr>
                                        <p:cTn id="22" dur="500"/>
                                        <p:tgtEl>
                                          <p:spTgt spid="84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41">
                                            <p:txEl>
                                              <p:pRg st="6" end="6"/>
                                            </p:txEl>
                                          </p:spTgt>
                                        </p:tgtEl>
                                        <p:attrNameLst>
                                          <p:attrName>style.visibility</p:attrName>
                                        </p:attrNameLst>
                                      </p:cBhvr>
                                      <p:to>
                                        <p:strVal val="visible"/>
                                      </p:to>
                                    </p:set>
                                    <p:animEffect transition="in" filter="fade">
                                      <p:cBhvr>
                                        <p:cTn id="25" dur="500"/>
                                        <p:tgtEl>
                                          <p:spTgt spid="84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41">
                                            <p:txEl>
                                              <p:pRg st="7" end="7"/>
                                            </p:txEl>
                                          </p:spTgt>
                                        </p:tgtEl>
                                        <p:attrNameLst>
                                          <p:attrName>style.visibility</p:attrName>
                                        </p:attrNameLst>
                                      </p:cBhvr>
                                      <p:to>
                                        <p:strVal val="visible"/>
                                      </p:to>
                                    </p:set>
                                    <p:animEffect transition="in" filter="fade">
                                      <p:cBhvr>
                                        <p:cTn id="28" dur="500"/>
                                        <p:tgtEl>
                                          <p:spTgt spid="841">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41">
                                            <p:txEl>
                                              <p:pRg st="8" end="8"/>
                                            </p:txEl>
                                          </p:spTgt>
                                        </p:tgtEl>
                                        <p:attrNameLst>
                                          <p:attrName>style.visibility</p:attrName>
                                        </p:attrNameLst>
                                      </p:cBhvr>
                                      <p:to>
                                        <p:strVal val="visible"/>
                                      </p:to>
                                    </p:set>
                                    <p:animEffect transition="in" filter="fade">
                                      <p:cBhvr>
                                        <p:cTn id="31" dur="500"/>
                                        <p:tgtEl>
                                          <p:spTgt spid="841">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37"/>
                                        </p:tgtEl>
                                        <p:attrNameLst>
                                          <p:attrName>style.visibility</p:attrName>
                                        </p:attrNameLst>
                                      </p:cBhvr>
                                      <p:to>
                                        <p:strVal val="visible"/>
                                      </p:to>
                                    </p:set>
                                    <p:animEffect transition="in" filter="fade">
                                      <p:cBhvr>
                                        <p:cTn id="35" dur="500"/>
                                        <p:tgtEl>
                                          <p:spTgt spid="837"/>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842"/>
                                        </p:tgtEl>
                                        <p:attrNameLst>
                                          <p:attrName>style.visibility</p:attrName>
                                        </p:attrNameLst>
                                      </p:cBhvr>
                                      <p:to>
                                        <p:strVal val="visible"/>
                                      </p:to>
                                    </p:set>
                                    <p:animEffect transition="in" filter="fade">
                                      <p:cBhvr>
                                        <p:cTn id="39" dur="500"/>
                                        <p:tgtEl>
                                          <p:spTgt spid="842"/>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843">
                                            <p:txEl>
                                              <p:pRg st="0" end="0"/>
                                            </p:txEl>
                                          </p:spTgt>
                                        </p:tgtEl>
                                        <p:attrNameLst>
                                          <p:attrName>style.visibility</p:attrName>
                                        </p:attrNameLst>
                                      </p:cBhvr>
                                      <p:to>
                                        <p:strVal val="visible"/>
                                      </p:to>
                                    </p:set>
                                    <p:animEffect transition="in" filter="fade">
                                      <p:cBhvr>
                                        <p:cTn id="43" dur="500"/>
                                        <p:tgtEl>
                                          <p:spTgt spid="843">
                                            <p:txEl>
                                              <p:pRg st="0" end="0"/>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843">
                                            <p:txEl>
                                              <p:pRg st="1" end="1"/>
                                            </p:txEl>
                                          </p:spTgt>
                                        </p:tgtEl>
                                        <p:attrNameLst>
                                          <p:attrName>style.visibility</p:attrName>
                                        </p:attrNameLst>
                                      </p:cBhvr>
                                      <p:to>
                                        <p:strVal val="visible"/>
                                      </p:to>
                                    </p:set>
                                    <p:animEffect transition="in" filter="fade">
                                      <p:cBhvr>
                                        <p:cTn id="47" dur="500"/>
                                        <p:tgtEl>
                                          <p:spTgt spid="843">
                                            <p:txEl>
                                              <p:pRg st="1" end="1"/>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843">
                                            <p:txEl>
                                              <p:pRg st="2" end="2"/>
                                            </p:txEl>
                                          </p:spTgt>
                                        </p:tgtEl>
                                        <p:attrNameLst>
                                          <p:attrName>style.visibility</p:attrName>
                                        </p:attrNameLst>
                                      </p:cBhvr>
                                      <p:to>
                                        <p:strVal val="visible"/>
                                      </p:to>
                                    </p:set>
                                    <p:animEffect transition="in" filter="fade">
                                      <p:cBhvr>
                                        <p:cTn id="51" dur="500"/>
                                        <p:tgtEl>
                                          <p:spTgt spid="843">
                                            <p:txEl>
                                              <p:pRg st="2" end="2"/>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843">
                                            <p:txEl>
                                              <p:pRg st="3" end="3"/>
                                            </p:txEl>
                                          </p:spTgt>
                                        </p:tgtEl>
                                        <p:attrNameLst>
                                          <p:attrName>style.visibility</p:attrName>
                                        </p:attrNameLst>
                                      </p:cBhvr>
                                      <p:to>
                                        <p:strVal val="visible"/>
                                      </p:to>
                                    </p:set>
                                    <p:animEffect transition="in" filter="fade">
                                      <p:cBhvr>
                                        <p:cTn id="55" dur="500"/>
                                        <p:tgtEl>
                                          <p:spTgt spid="843">
                                            <p:txEl>
                                              <p:pRg st="3" end="3"/>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843">
                                            <p:txEl>
                                              <p:pRg st="4" end="4"/>
                                            </p:txEl>
                                          </p:spTgt>
                                        </p:tgtEl>
                                        <p:attrNameLst>
                                          <p:attrName>style.visibility</p:attrName>
                                        </p:attrNameLst>
                                      </p:cBhvr>
                                      <p:to>
                                        <p:strVal val="visible"/>
                                      </p:to>
                                    </p:set>
                                    <p:animEffect transition="in" filter="fade">
                                      <p:cBhvr>
                                        <p:cTn id="59" dur="500"/>
                                        <p:tgtEl>
                                          <p:spTgt spid="843">
                                            <p:txEl>
                                              <p:pRg st="4" end="4"/>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843">
                                            <p:txEl>
                                              <p:pRg st="5" end="5"/>
                                            </p:txEl>
                                          </p:spTgt>
                                        </p:tgtEl>
                                        <p:attrNameLst>
                                          <p:attrName>style.visibility</p:attrName>
                                        </p:attrNameLst>
                                      </p:cBhvr>
                                      <p:to>
                                        <p:strVal val="visible"/>
                                      </p:to>
                                    </p:set>
                                    <p:animEffect transition="in" filter="fade">
                                      <p:cBhvr>
                                        <p:cTn id="63" dur="500"/>
                                        <p:tgtEl>
                                          <p:spTgt spid="843">
                                            <p:txEl>
                                              <p:pRg st="5" end="5"/>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843">
                                            <p:txEl>
                                              <p:pRg st="6" end="6"/>
                                            </p:txEl>
                                          </p:spTgt>
                                        </p:tgtEl>
                                        <p:attrNameLst>
                                          <p:attrName>style.visibility</p:attrName>
                                        </p:attrNameLst>
                                      </p:cBhvr>
                                      <p:to>
                                        <p:strVal val="visible"/>
                                      </p:to>
                                    </p:set>
                                    <p:animEffect transition="in" filter="fade">
                                      <p:cBhvr>
                                        <p:cTn id="67" dur="500"/>
                                        <p:tgtEl>
                                          <p:spTgt spid="843">
                                            <p:txEl>
                                              <p:pRg st="6" end="6"/>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843">
                                            <p:txEl>
                                              <p:pRg st="7" end="7"/>
                                            </p:txEl>
                                          </p:spTgt>
                                        </p:tgtEl>
                                        <p:attrNameLst>
                                          <p:attrName>style.visibility</p:attrName>
                                        </p:attrNameLst>
                                      </p:cBhvr>
                                      <p:to>
                                        <p:strVal val="visible"/>
                                      </p:to>
                                    </p:set>
                                    <p:animEffect transition="in" filter="fade">
                                      <p:cBhvr>
                                        <p:cTn id="71" dur="500"/>
                                        <p:tgtEl>
                                          <p:spTgt spid="843">
                                            <p:txEl>
                                              <p:pRg st="7" end="7"/>
                                            </p:txEl>
                                          </p:spTgt>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843">
                                            <p:txEl>
                                              <p:pRg st="8" end="8"/>
                                            </p:txEl>
                                          </p:spTgt>
                                        </p:tgtEl>
                                        <p:attrNameLst>
                                          <p:attrName>style.visibility</p:attrName>
                                        </p:attrNameLst>
                                      </p:cBhvr>
                                      <p:to>
                                        <p:strVal val="visible"/>
                                      </p:to>
                                    </p:set>
                                    <p:animEffect transition="in" filter="fade">
                                      <p:cBhvr>
                                        <p:cTn id="75" dur="500"/>
                                        <p:tgtEl>
                                          <p:spTgt spid="843">
                                            <p:txEl>
                                              <p:pRg st="8" end="8"/>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844">
                                            <p:txEl>
                                              <p:pRg st="0" end="0"/>
                                            </p:txEl>
                                          </p:spTgt>
                                        </p:tgtEl>
                                        <p:attrNameLst>
                                          <p:attrName>style.visibility</p:attrName>
                                        </p:attrNameLst>
                                      </p:cBhvr>
                                      <p:to>
                                        <p:strVal val="visible"/>
                                      </p:to>
                                    </p:set>
                                    <p:animEffect transition="in" filter="fade">
                                      <p:cBhvr>
                                        <p:cTn id="79" dur="750"/>
                                        <p:tgtEl>
                                          <p:spTgt spid="844">
                                            <p:txEl>
                                              <p:pRg st="0" end="0"/>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844">
                                            <p:txEl>
                                              <p:pRg st="1" end="1"/>
                                            </p:txEl>
                                          </p:spTgt>
                                        </p:tgtEl>
                                        <p:attrNameLst>
                                          <p:attrName>style.visibility</p:attrName>
                                        </p:attrNameLst>
                                      </p:cBhvr>
                                      <p:to>
                                        <p:strVal val="visible"/>
                                      </p:to>
                                    </p:set>
                                    <p:animEffect transition="in" filter="fade">
                                      <p:cBhvr>
                                        <p:cTn id="83" dur="750"/>
                                        <p:tgtEl>
                                          <p:spTgt spid="844">
                                            <p:txEl>
                                              <p:pRg st="1" end="1"/>
                                            </p:txEl>
                                          </p:spTgt>
                                        </p:tgtEl>
                                      </p:cBhvr>
                                    </p:animEffect>
                                  </p:childTnLst>
                                </p:cTn>
                              </p:par>
                            </p:childTnLst>
                          </p:cTn>
                        </p:par>
                        <p:par>
                          <p:cTn id="84" fill="hold">
                            <p:stCondLst>
                              <p:cond delay="7500"/>
                            </p:stCondLst>
                            <p:childTnLst>
                              <p:par>
                                <p:cTn id="85" presetID="10" presetClass="entr" presetSubtype="0" fill="hold" nodeType="afterEffect">
                                  <p:stCondLst>
                                    <p:cond delay="0"/>
                                  </p:stCondLst>
                                  <p:childTnLst>
                                    <p:set>
                                      <p:cBhvr>
                                        <p:cTn id="86" dur="1" fill="hold">
                                          <p:stCondLst>
                                            <p:cond delay="0"/>
                                          </p:stCondLst>
                                        </p:cTn>
                                        <p:tgtEl>
                                          <p:spTgt spid="844">
                                            <p:txEl>
                                              <p:pRg st="2" end="2"/>
                                            </p:txEl>
                                          </p:spTgt>
                                        </p:tgtEl>
                                        <p:attrNameLst>
                                          <p:attrName>style.visibility</p:attrName>
                                        </p:attrNameLst>
                                      </p:cBhvr>
                                      <p:to>
                                        <p:strVal val="visible"/>
                                      </p:to>
                                    </p:set>
                                    <p:animEffect transition="in" filter="fade">
                                      <p:cBhvr>
                                        <p:cTn id="87" dur="750"/>
                                        <p:tgtEl>
                                          <p:spTgt spid="844">
                                            <p:txEl>
                                              <p:pRg st="2" end="2"/>
                                            </p:txEl>
                                          </p:spTgt>
                                        </p:tgtEl>
                                      </p:cBhvr>
                                    </p:animEffect>
                                  </p:childTnLst>
                                </p:cTn>
                              </p:par>
                            </p:childTnLst>
                          </p:cTn>
                        </p:par>
                        <p:par>
                          <p:cTn id="88" fill="hold">
                            <p:stCondLst>
                              <p:cond delay="8250"/>
                            </p:stCondLst>
                            <p:childTnLst>
                              <p:par>
                                <p:cTn id="89" presetID="10" presetClass="entr" presetSubtype="0" fill="hold" nodeType="afterEffect">
                                  <p:stCondLst>
                                    <p:cond delay="0"/>
                                  </p:stCondLst>
                                  <p:childTnLst>
                                    <p:set>
                                      <p:cBhvr>
                                        <p:cTn id="90" dur="1" fill="hold">
                                          <p:stCondLst>
                                            <p:cond delay="0"/>
                                          </p:stCondLst>
                                        </p:cTn>
                                        <p:tgtEl>
                                          <p:spTgt spid="844">
                                            <p:txEl>
                                              <p:pRg st="3" end="3"/>
                                            </p:txEl>
                                          </p:spTgt>
                                        </p:tgtEl>
                                        <p:attrNameLst>
                                          <p:attrName>style.visibility</p:attrName>
                                        </p:attrNameLst>
                                      </p:cBhvr>
                                      <p:to>
                                        <p:strVal val="visible"/>
                                      </p:to>
                                    </p:set>
                                    <p:animEffect transition="in" filter="fade">
                                      <p:cBhvr>
                                        <p:cTn id="91" dur="750"/>
                                        <p:tgtEl>
                                          <p:spTgt spid="844">
                                            <p:txEl>
                                              <p:pRg st="3" end="3"/>
                                            </p:txEl>
                                          </p:spTgt>
                                        </p:tgtEl>
                                      </p:cBhvr>
                                    </p:animEffect>
                                  </p:childTnLst>
                                </p:cTn>
                              </p:par>
                            </p:childTnLst>
                          </p:cTn>
                        </p:par>
                        <p:par>
                          <p:cTn id="92" fill="hold">
                            <p:stCondLst>
                              <p:cond delay="9000"/>
                            </p:stCondLst>
                            <p:childTnLst>
                              <p:par>
                                <p:cTn id="93" presetID="10" presetClass="entr" presetSubtype="0" fill="hold" nodeType="afterEffect">
                                  <p:stCondLst>
                                    <p:cond delay="0"/>
                                  </p:stCondLst>
                                  <p:childTnLst>
                                    <p:set>
                                      <p:cBhvr>
                                        <p:cTn id="94" dur="1" fill="hold">
                                          <p:stCondLst>
                                            <p:cond delay="0"/>
                                          </p:stCondLst>
                                        </p:cTn>
                                        <p:tgtEl>
                                          <p:spTgt spid="844">
                                            <p:txEl>
                                              <p:pRg st="4" end="4"/>
                                            </p:txEl>
                                          </p:spTgt>
                                        </p:tgtEl>
                                        <p:attrNameLst>
                                          <p:attrName>style.visibility</p:attrName>
                                        </p:attrNameLst>
                                      </p:cBhvr>
                                      <p:to>
                                        <p:strVal val="visible"/>
                                      </p:to>
                                    </p:set>
                                    <p:animEffect transition="in" filter="fade">
                                      <p:cBhvr>
                                        <p:cTn id="95" dur="750"/>
                                        <p:tgtEl>
                                          <p:spTgt spid="844">
                                            <p:txEl>
                                              <p:pRg st="4" end="4"/>
                                            </p:txEl>
                                          </p:spTgt>
                                        </p:tgtEl>
                                      </p:cBhvr>
                                    </p:animEffect>
                                  </p:childTnLst>
                                </p:cTn>
                              </p:par>
                            </p:childTnLst>
                          </p:cTn>
                        </p:par>
                        <p:par>
                          <p:cTn id="96" fill="hold">
                            <p:stCondLst>
                              <p:cond delay="9750"/>
                            </p:stCondLst>
                            <p:childTnLst>
                              <p:par>
                                <p:cTn id="97" presetID="10" presetClass="entr" presetSubtype="0" fill="hold" nodeType="afterEffect">
                                  <p:stCondLst>
                                    <p:cond delay="0"/>
                                  </p:stCondLst>
                                  <p:childTnLst>
                                    <p:set>
                                      <p:cBhvr>
                                        <p:cTn id="98" dur="1" fill="hold">
                                          <p:stCondLst>
                                            <p:cond delay="0"/>
                                          </p:stCondLst>
                                        </p:cTn>
                                        <p:tgtEl>
                                          <p:spTgt spid="844">
                                            <p:txEl>
                                              <p:pRg st="5" end="5"/>
                                            </p:txEl>
                                          </p:spTgt>
                                        </p:tgtEl>
                                        <p:attrNameLst>
                                          <p:attrName>style.visibility</p:attrName>
                                        </p:attrNameLst>
                                      </p:cBhvr>
                                      <p:to>
                                        <p:strVal val="visible"/>
                                      </p:to>
                                    </p:set>
                                    <p:animEffect transition="in" filter="fade">
                                      <p:cBhvr>
                                        <p:cTn id="99" dur="750"/>
                                        <p:tgtEl>
                                          <p:spTgt spid="844">
                                            <p:txEl>
                                              <p:pRg st="5" end="5"/>
                                            </p:txEl>
                                          </p:spTgt>
                                        </p:tgtEl>
                                      </p:cBhvr>
                                    </p:animEffect>
                                  </p:childTnLst>
                                </p:cTn>
                              </p:par>
                            </p:childTnLst>
                          </p:cTn>
                        </p:par>
                        <p:par>
                          <p:cTn id="100" fill="hold">
                            <p:stCondLst>
                              <p:cond delay="10500"/>
                            </p:stCondLst>
                            <p:childTnLst>
                              <p:par>
                                <p:cTn id="101" presetID="10" presetClass="entr" presetSubtype="0" fill="hold" nodeType="afterEffect">
                                  <p:stCondLst>
                                    <p:cond delay="0"/>
                                  </p:stCondLst>
                                  <p:childTnLst>
                                    <p:set>
                                      <p:cBhvr>
                                        <p:cTn id="102" dur="1" fill="hold">
                                          <p:stCondLst>
                                            <p:cond delay="0"/>
                                          </p:stCondLst>
                                        </p:cTn>
                                        <p:tgtEl>
                                          <p:spTgt spid="844">
                                            <p:txEl>
                                              <p:pRg st="6" end="6"/>
                                            </p:txEl>
                                          </p:spTgt>
                                        </p:tgtEl>
                                        <p:attrNameLst>
                                          <p:attrName>style.visibility</p:attrName>
                                        </p:attrNameLst>
                                      </p:cBhvr>
                                      <p:to>
                                        <p:strVal val="visible"/>
                                      </p:to>
                                    </p:set>
                                    <p:animEffect transition="in" filter="fade">
                                      <p:cBhvr>
                                        <p:cTn id="103" dur="750"/>
                                        <p:tgtEl>
                                          <p:spTgt spid="844">
                                            <p:txEl>
                                              <p:pRg st="6" end="6"/>
                                            </p:txEl>
                                          </p:spTgt>
                                        </p:tgtEl>
                                      </p:cBhvr>
                                    </p:animEffect>
                                  </p:childTnLst>
                                </p:cTn>
                              </p:par>
                            </p:childTnLst>
                          </p:cTn>
                        </p:par>
                        <p:par>
                          <p:cTn id="104" fill="hold">
                            <p:stCondLst>
                              <p:cond delay="11250"/>
                            </p:stCondLst>
                            <p:childTnLst>
                              <p:par>
                                <p:cTn id="105" presetID="10" presetClass="entr" presetSubtype="0" fill="hold" nodeType="afterEffect">
                                  <p:stCondLst>
                                    <p:cond delay="0"/>
                                  </p:stCondLst>
                                  <p:childTnLst>
                                    <p:set>
                                      <p:cBhvr>
                                        <p:cTn id="106" dur="1" fill="hold">
                                          <p:stCondLst>
                                            <p:cond delay="0"/>
                                          </p:stCondLst>
                                        </p:cTn>
                                        <p:tgtEl>
                                          <p:spTgt spid="844">
                                            <p:txEl>
                                              <p:pRg st="7" end="7"/>
                                            </p:txEl>
                                          </p:spTgt>
                                        </p:tgtEl>
                                        <p:attrNameLst>
                                          <p:attrName>style.visibility</p:attrName>
                                        </p:attrNameLst>
                                      </p:cBhvr>
                                      <p:to>
                                        <p:strVal val="visible"/>
                                      </p:to>
                                    </p:set>
                                    <p:animEffect transition="in" filter="fade">
                                      <p:cBhvr>
                                        <p:cTn id="107" dur="750"/>
                                        <p:tgtEl>
                                          <p:spTgt spid="844">
                                            <p:txEl>
                                              <p:pRg st="7" end="7"/>
                                            </p:txEl>
                                          </p:spTgt>
                                        </p:tgtEl>
                                      </p:cBhvr>
                                    </p:animEffect>
                                  </p:childTnLst>
                                </p:cTn>
                              </p:par>
                            </p:childTnLst>
                          </p:cTn>
                        </p:par>
                        <p:par>
                          <p:cTn id="108" fill="hold">
                            <p:stCondLst>
                              <p:cond delay="12000"/>
                            </p:stCondLst>
                            <p:childTnLst>
                              <p:par>
                                <p:cTn id="109" presetID="10" presetClass="entr" presetSubtype="0" fill="hold" nodeType="afterEffect">
                                  <p:stCondLst>
                                    <p:cond delay="0"/>
                                  </p:stCondLst>
                                  <p:childTnLst>
                                    <p:set>
                                      <p:cBhvr>
                                        <p:cTn id="110" dur="1" fill="hold">
                                          <p:stCondLst>
                                            <p:cond delay="0"/>
                                          </p:stCondLst>
                                        </p:cTn>
                                        <p:tgtEl>
                                          <p:spTgt spid="844">
                                            <p:txEl>
                                              <p:pRg st="8" end="8"/>
                                            </p:txEl>
                                          </p:spTgt>
                                        </p:tgtEl>
                                        <p:attrNameLst>
                                          <p:attrName>style.visibility</p:attrName>
                                        </p:attrNameLst>
                                      </p:cBhvr>
                                      <p:to>
                                        <p:strVal val="visible"/>
                                      </p:to>
                                    </p:set>
                                    <p:animEffect transition="in" filter="fade">
                                      <p:cBhvr>
                                        <p:cTn id="111" dur="750"/>
                                        <p:tgtEl>
                                          <p:spTgt spid="844">
                                            <p:txEl>
                                              <p:pRg st="8" end="8"/>
                                            </p:txEl>
                                          </p:spTgt>
                                        </p:tgtEl>
                                      </p:cBhvr>
                                    </p:animEffect>
                                  </p:childTnLst>
                                </p:cTn>
                              </p:par>
                            </p:childTnLst>
                          </p:cTn>
                        </p:par>
                        <p:par>
                          <p:cTn id="112" fill="hold">
                            <p:stCondLst>
                              <p:cond delay="12750"/>
                            </p:stCondLst>
                            <p:childTnLst>
                              <p:par>
                                <p:cTn id="113" presetID="10" presetClass="entr" presetSubtype="0" fill="hold" nodeType="afterEffect">
                                  <p:stCondLst>
                                    <p:cond delay="0"/>
                                  </p:stCondLst>
                                  <p:childTnLst>
                                    <p:set>
                                      <p:cBhvr>
                                        <p:cTn id="114" dur="1" fill="hold">
                                          <p:stCondLst>
                                            <p:cond delay="0"/>
                                          </p:stCondLst>
                                        </p:cTn>
                                        <p:tgtEl>
                                          <p:spTgt spid="845"/>
                                        </p:tgtEl>
                                        <p:attrNameLst>
                                          <p:attrName>style.visibility</p:attrName>
                                        </p:attrNameLst>
                                      </p:cBhvr>
                                      <p:to>
                                        <p:strVal val="visible"/>
                                      </p:to>
                                    </p:set>
                                    <p:animEffect transition="in" filter="fade">
                                      <p:cBhvr>
                                        <p:cTn id="115" dur="500"/>
                                        <p:tgtEl>
                                          <p:spTgt spid="845"/>
                                        </p:tgtEl>
                                      </p:cBhvr>
                                    </p:animEffect>
                                  </p:childTnLst>
                                </p:cTn>
                              </p:par>
                            </p:childTnLst>
                          </p:cTn>
                        </p:par>
                        <p:par>
                          <p:cTn id="116" fill="hold">
                            <p:stCondLst>
                              <p:cond delay="13250"/>
                            </p:stCondLst>
                            <p:childTnLst>
                              <p:par>
                                <p:cTn id="117" presetID="10" presetClass="entr" presetSubtype="0" fill="hold" nodeType="afterEffect">
                                  <p:stCondLst>
                                    <p:cond delay="0"/>
                                  </p:stCondLst>
                                  <p:childTnLst>
                                    <p:set>
                                      <p:cBhvr>
                                        <p:cTn id="118" dur="1" fill="hold">
                                          <p:stCondLst>
                                            <p:cond delay="0"/>
                                          </p:stCondLst>
                                        </p:cTn>
                                        <p:tgtEl>
                                          <p:spTgt spid="846">
                                            <p:txEl>
                                              <p:pRg st="0" end="0"/>
                                            </p:txEl>
                                          </p:spTgt>
                                        </p:tgtEl>
                                        <p:attrNameLst>
                                          <p:attrName>style.visibility</p:attrName>
                                        </p:attrNameLst>
                                      </p:cBhvr>
                                      <p:to>
                                        <p:strVal val="visible"/>
                                      </p:to>
                                    </p:set>
                                    <p:animEffect transition="in" filter="fade">
                                      <p:cBhvr>
                                        <p:cTn id="119" dur="500"/>
                                        <p:tgtEl>
                                          <p:spTgt spid="846">
                                            <p:txEl>
                                              <p:pRg st="0" end="0"/>
                                            </p:txEl>
                                          </p:spTgt>
                                        </p:tgtEl>
                                      </p:cBhvr>
                                    </p:animEffect>
                                  </p:childTnLst>
                                </p:cTn>
                              </p:par>
                            </p:childTnLst>
                          </p:cTn>
                        </p:par>
                        <p:par>
                          <p:cTn id="120" fill="hold">
                            <p:stCondLst>
                              <p:cond delay="13750"/>
                            </p:stCondLst>
                            <p:childTnLst>
                              <p:par>
                                <p:cTn id="121" presetID="10" presetClass="entr" presetSubtype="0" fill="hold" nodeType="afterEffect">
                                  <p:stCondLst>
                                    <p:cond delay="0"/>
                                  </p:stCondLst>
                                  <p:childTnLst>
                                    <p:set>
                                      <p:cBhvr>
                                        <p:cTn id="122" dur="1" fill="hold">
                                          <p:stCondLst>
                                            <p:cond delay="0"/>
                                          </p:stCondLst>
                                        </p:cTn>
                                        <p:tgtEl>
                                          <p:spTgt spid="846">
                                            <p:txEl>
                                              <p:pRg st="1" end="1"/>
                                            </p:txEl>
                                          </p:spTgt>
                                        </p:tgtEl>
                                        <p:attrNameLst>
                                          <p:attrName>style.visibility</p:attrName>
                                        </p:attrNameLst>
                                      </p:cBhvr>
                                      <p:to>
                                        <p:strVal val="visible"/>
                                      </p:to>
                                    </p:set>
                                    <p:animEffect transition="in" filter="fade">
                                      <p:cBhvr>
                                        <p:cTn id="123" dur="500"/>
                                        <p:tgtEl>
                                          <p:spTgt spid="846">
                                            <p:txEl>
                                              <p:pRg st="1" end="1"/>
                                            </p:txEl>
                                          </p:spTgt>
                                        </p:tgtEl>
                                      </p:cBhvr>
                                    </p:animEffect>
                                  </p:childTnLst>
                                </p:cTn>
                              </p:par>
                            </p:childTnLst>
                          </p:cTn>
                        </p:par>
                        <p:par>
                          <p:cTn id="124" fill="hold">
                            <p:stCondLst>
                              <p:cond delay="14250"/>
                            </p:stCondLst>
                            <p:childTnLst>
                              <p:par>
                                <p:cTn id="125" presetID="10" presetClass="entr" presetSubtype="0" fill="hold" nodeType="afterEffect">
                                  <p:stCondLst>
                                    <p:cond delay="0"/>
                                  </p:stCondLst>
                                  <p:childTnLst>
                                    <p:set>
                                      <p:cBhvr>
                                        <p:cTn id="126" dur="1" fill="hold">
                                          <p:stCondLst>
                                            <p:cond delay="0"/>
                                          </p:stCondLst>
                                        </p:cTn>
                                        <p:tgtEl>
                                          <p:spTgt spid="846">
                                            <p:txEl>
                                              <p:pRg st="2" end="2"/>
                                            </p:txEl>
                                          </p:spTgt>
                                        </p:tgtEl>
                                        <p:attrNameLst>
                                          <p:attrName>style.visibility</p:attrName>
                                        </p:attrNameLst>
                                      </p:cBhvr>
                                      <p:to>
                                        <p:strVal val="visible"/>
                                      </p:to>
                                    </p:set>
                                    <p:animEffect transition="in" filter="fade">
                                      <p:cBhvr>
                                        <p:cTn id="127" dur="500"/>
                                        <p:tgtEl>
                                          <p:spTgt spid="846">
                                            <p:txEl>
                                              <p:pRg st="2" end="2"/>
                                            </p:txEl>
                                          </p:spTgt>
                                        </p:tgtEl>
                                      </p:cBhvr>
                                    </p:animEffect>
                                  </p:childTnLst>
                                </p:cTn>
                              </p:par>
                            </p:childTnLst>
                          </p:cTn>
                        </p:par>
                        <p:par>
                          <p:cTn id="128" fill="hold">
                            <p:stCondLst>
                              <p:cond delay="14750"/>
                            </p:stCondLst>
                            <p:childTnLst>
                              <p:par>
                                <p:cTn id="129" presetID="10" presetClass="entr" presetSubtype="0" fill="hold" nodeType="afterEffect">
                                  <p:stCondLst>
                                    <p:cond delay="0"/>
                                  </p:stCondLst>
                                  <p:childTnLst>
                                    <p:set>
                                      <p:cBhvr>
                                        <p:cTn id="130" dur="1" fill="hold">
                                          <p:stCondLst>
                                            <p:cond delay="0"/>
                                          </p:stCondLst>
                                        </p:cTn>
                                        <p:tgtEl>
                                          <p:spTgt spid="846">
                                            <p:txEl>
                                              <p:pRg st="3" end="3"/>
                                            </p:txEl>
                                          </p:spTgt>
                                        </p:tgtEl>
                                        <p:attrNameLst>
                                          <p:attrName>style.visibility</p:attrName>
                                        </p:attrNameLst>
                                      </p:cBhvr>
                                      <p:to>
                                        <p:strVal val="visible"/>
                                      </p:to>
                                    </p:set>
                                    <p:animEffect transition="in" filter="fade">
                                      <p:cBhvr>
                                        <p:cTn id="131" dur="500"/>
                                        <p:tgtEl>
                                          <p:spTgt spid="846">
                                            <p:txEl>
                                              <p:pRg st="3" end="3"/>
                                            </p:txEl>
                                          </p:spTgt>
                                        </p:tgtEl>
                                      </p:cBhvr>
                                    </p:animEffect>
                                  </p:childTnLst>
                                </p:cTn>
                              </p:par>
                            </p:childTnLst>
                          </p:cTn>
                        </p:par>
                        <p:par>
                          <p:cTn id="132" fill="hold">
                            <p:stCondLst>
                              <p:cond delay="15250"/>
                            </p:stCondLst>
                            <p:childTnLst>
                              <p:par>
                                <p:cTn id="133" presetID="10" presetClass="entr" presetSubtype="0" fill="hold" nodeType="afterEffect">
                                  <p:stCondLst>
                                    <p:cond delay="0"/>
                                  </p:stCondLst>
                                  <p:childTnLst>
                                    <p:set>
                                      <p:cBhvr>
                                        <p:cTn id="134" dur="1" fill="hold">
                                          <p:stCondLst>
                                            <p:cond delay="0"/>
                                          </p:stCondLst>
                                        </p:cTn>
                                        <p:tgtEl>
                                          <p:spTgt spid="846">
                                            <p:txEl>
                                              <p:pRg st="4" end="4"/>
                                            </p:txEl>
                                          </p:spTgt>
                                        </p:tgtEl>
                                        <p:attrNameLst>
                                          <p:attrName>style.visibility</p:attrName>
                                        </p:attrNameLst>
                                      </p:cBhvr>
                                      <p:to>
                                        <p:strVal val="visible"/>
                                      </p:to>
                                    </p:set>
                                    <p:animEffect transition="in" filter="fade">
                                      <p:cBhvr>
                                        <p:cTn id="135" dur="500"/>
                                        <p:tgtEl>
                                          <p:spTgt spid="846">
                                            <p:txEl>
                                              <p:pRg st="4" end="4"/>
                                            </p:txEl>
                                          </p:spTgt>
                                        </p:tgtEl>
                                      </p:cBhvr>
                                    </p:animEffect>
                                  </p:childTnLst>
                                </p:cTn>
                              </p:par>
                            </p:childTnLst>
                          </p:cTn>
                        </p:par>
                        <p:par>
                          <p:cTn id="136" fill="hold">
                            <p:stCondLst>
                              <p:cond delay="15750"/>
                            </p:stCondLst>
                            <p:childTnLst>
                              <p:par>
                                <p:cTn id="137" presetID="10" presetClass="entr" presetSubtype="0" fill="hold" nodeType="afterEffect">
                                  <p:stCondLst>
                                    <p:cond delay="0"/>
                                  </p:stCondLst>
                                  <p:childTnLst>
                                    <p:set>
                                      <p:cBhvr>
                                        <p:cTn id="138" dur="1" fill="hold">
                                          <p:stCondLst>
                                            <p:cond delay="0"/>
                                          </p:stCondLst>
                                        </p:cTn>
                                        <p:tgtEl>
                                          <p:spTgt spid="846">
                                            <p:txEl>
                                              <p:pRg st="5" end="5"/>
                                            </p:txEl>
                                          </p:spTgt>
                                        </p:tgtEl>
                                        <p:attrNameLst>
                                          <p:attrName>style.visibility</p:attrName>
                                        </p:attrNameLst>
                                      </p:cBhvr>
                                      <p:to>
                                        <p:strVal val="visible"/>
                                      </p:to>
                                    </p:set>
                                    <p:animEffect transition="in" filter="fade">
                                      <p:cBhvr>
                                        <p:cTn id="139" dur="500"/>
                                        <p:tgtEl>
                                          <p:spTgt spid="846">
                                            <p:txEl>
                                              <p:pRg st="5" end="5"/>
                                            </p:txEl>
                                          </p:spTgt>
                                        </p:tgtEl>
                                      </p:cBhvr>
                                    </p:animEffect>
                                  </p:childTnLst>
                                </p:cTn>
                              </p:par>
                            </p:childTnLst>
                          </p:cTn>
                        </p:par>
                        <p:par>
                          <p:cTn id="140" fill="hold">
                            <p:stCondLst>
                              <p:cond delay="16250"/>
                            </p:stCondLst>
                            <p:childTnLst>
                              <p:par>
                                <p:cTn id="141" presetID="10" presetClass="entr" presetSubtype="0" fill="hold" nodeType="afterEffect">
                                  <p:stCondLst>
                                    <p:cond delay="0"/>
                                  </p:stCondLst>
                                  <p:childTnLst>
                                    <p:set>
                                      <p:cBhvr>
                                        <p:cTn id="142" dur="1" fill="hold">
                                          <p:stCondLst>
                                            <p:cond delay="0"/>
                                          </p:stCondLst>
                                        </p:cTn>
                                        <p:tgtEl>
                                          <p:spTgt spid="846">
                                            <p:txEl>
                                              <p:pRg st="6" end="6"/>
                                            </p:txEl>
                                          </p:spTgt>
                                        </p:tgtEl>
                                        <p:attrNameLst>
                                          <p:attrName>style.visibility</p:attrName>
                                        </p:attrNameLst>
                                      </p:cBhvr>
                                      <p:to>
                                        <p:strVal val="visible"/>
                                      </p:to>
                                    </p:set>
                                    <p:animEffect transition="in" filter="fade">
                                      <p:cBhvr>
                                        <p:cTn id="143" dur="500"/>
                                        <p:tgtEl>
                                          <p:spTgt spid="846">
                                            <p:txEl>
                                              <p:pRg st="6" end="6"/>
                                            </p:txEl>
                                          </p:spTgt>
                                        </p:tgtEl>
                                      </p:cBhvr>
                                    </p:animEffect>
                                  </p:childTnLst>
                                </p:cTn>
                              </p:par>
                            </p:childTnLst>
                          </p:cTn>
                        </p:par>
                        <p:par>
                          <p:cTn id="144" fill="hold">
                            <p:stCondLst>
                              <p:cond delay="16750"/>
                            </p:stCondLst>
                            <p:childTnLst>
                              <p:par>
                                <p:cTn id="145" presetID="10" presetClass="entr" presetSubtype="0" fill="hold" nodeType="afterEffect">
                                  <p:stCondLst>
                                    <p:cond delay="0"/>
                                  </p:stCondLst>
                                  <p:childTnLst>
                                    <p:set>
                                      <p:cBhvr>
                                        <p:cTn id="146" dur="1" fill="hold">
                                          <p:stCondLst>
                                            <p:cond delay="0"/>
                                          </p:stCondLst>
                                        </p:cTn>
                                        <p:tgtEl>
                                          <p:spTgt spid="846">
                                            <p:txEl>
                                              <p:pRg st="7" end="7"/>
                                            </p:txEl>
                                          </p:spTgt>
                                        </p:tgtEl>
                                        <p:attrNameLst>
                                          <p:attrName>style.visibility</p:attrName>
                                        </p:attrNameLst>
                                      </p:cBhvr>
                                      <p:to>
                                        <p:strVal val="visible"/>
                                      </p:to>
                                    </p:set>
                                    <p:animEffect transition="in" filter="fade">
                                      <p:cBhvr>
                                        <p:cTn id="147" dur="500"/>
                                        <p:tgtEl>
                                          <p:spTgt spid="846">
                                            <p:txEl>
                                              <p:pRg st="7" end="7"/>
                                            </p:txEl>
                                          </p:spTgt>
                                        </p:tgtEl>
                                      </p:cBhvr>
                                    </p:animEffect>
                                  </p:childTnLst>
                                </p:cTn>
                              </p:par>
                            </p:childTnLst>
                          </p:cTn>
                        </p:par>
                        <p:par>
                          <p:cTn id="148" fill="hold">
                            <p:stCondLst>
                              <p:cond delay="17250"/>
                            </p:stCondLst>
                            <p:childTnLst>
                              <p:par>
                                <p:cTn id="149" presetID="10" presetClass="entr" presetSubtype="0" fill="hold" nodeType="afterEffect">
                                  <p:stCondLst>
                                    <p:cond delay="0"/>
                                  </p:stCondLst>
                                  <p:childTnLst>
                                    <p:set>
                                      <p:cBhvr>
                                        <p:cTn id="150" dur="1" fill="hold">
                                          <p:stCondLst>
                                            <p:cond delay="0"/>
                                          </p:stCondLst>
                                        </p:cTn>
                                        <p:tgtEl>
                                          <p:spTgt spid="846">
                                            <p:txEl>
                                              <p:pRg st="8" end="8"/>
                                            </p:txEl>
                                          </p:spTgt>
                                        </p:tgtEl>
                                        <p:attrNameLst>
                                          <p:attrName>style.visibility</p:attrName>
                                        </p:attrNameLst>
                                      </p:cBhvr>
                                      <p:to>
                                        <p:strVal val="visible"/>
                                      </p:to>
                                    </p:set>
                                    <p:animEffect transition="in" filter="fade">
                                      <p:cBhvr>
                                        <p:cTn id="151" dur="500"/>
                                        <p:tgtEl>
                                          <p:spTgt spid="846">
                                            <p:txEl>
                                              <p:pRg st="8" end="8"/>
                                            </p:txEl>
                                          </p:spTgt>
                                        </p:tgtEl>
                                      </p:cBhvr>
                                    </p:animEffect>
                                  </p:childTnLst>
                                </p:cTn>
                              </p:par>
                            </p:childTnLst>
                          </p:cTn>
                        </p:par>
                        <p:par>
                          <p:cTn id="152" fill="hold">
                            <p:stCondLst>
                              <p:cond delay="17750"/>
                            </p:stCondLst>
                            <p:childTnLst>
                              <p:par>
                                <p:cTn id="153" presetID="10" presetClass="entr" presetSubtype="0" fill="hold" nodeType="afterEffect">
                                  <p:stCondLst>
                                    <p:cond delay="0"/>
                                  </p:stCondLst>
                                  <p:childTnLst>
                                    <p:set>
                                      <p:cBhvr>
                                        <p:cTn id="154" dur="1" fill="hold">
                                          <p:stCondLst>
                                            <p:cond delay="0"/>
                                          </p:stCondLst>
                                        </p:cTn>
                                        <p:tgtEl>
                                          <p:spTgt spid="847">
                                            <p:txEl>
                                              <p:pRg st="0" end="0"/>
                                            </p:txEl>
                                          </p:spTgt>
                                        </p:tgtEl>
                                        <p:attrNameLst>
                                          <p:attrName>style.visibility</p:attrName>
                                        </p:attrNameLst>
                                      </p:cBhvr>
                                      <p:to>
                                        <p:strVal val="visible"/>
                                      </p:to>
                                    </p:set>
                                    <p:animEffect transition="in" filter="fade">
                                      <p:cBhvr>
                                        <p:cTn id="155" dur="750"/>
                                        <p:tgtEl>
                                          <p:spTgt spid="847">
                                            <p:txEl>
                                              <p:pRg st="0" end="0"/>
                                            </p:txEl>
                                          </p:spTgt>
                                        </p:tgtEl>
                                      </p:cBhvr>
                                    </p:animEffect>
                                  </p:childTnLst>
                                </p:cTn>
                              </p:par>
                            </p:childTnLst>
                          </p:cTn>
                        </p:par>
                        <p:par>
                          <p:cTn id="156" fill="hold">
                            <p:stCondLst>
                              <p:cond delay="18500"/>
                            </p:stCondLst>
                            <p:childTnLst>
                              <p:par>
                                <p:cTn id="157" presetID="10" presetClass="entr" presetSubtype="0" fill="hold" nodeType="afterEffect">
                                  <p:stCondLst>
                                    <p:cond delay="0"/>
                                  </p:stCondLst>
                                  <p:childTnLst>
                                    <p:set>
                                      <p:cBhvr>
                                        <p:cTn id="158" dur="1" fill="hold">
                                          <p:stCondLst>
                                            <p:cond delay="0"/>
                                          </p:stCondLst>
                                        </p:cTn>
                                        <p:tgtEl>
                                          <p:spTgt spid="847">
                                            <p:txEl>
                                              <p:pRg st="1" end="1"/>
                                            </p:txEl>
                                          </p:spTgt>
                                        </p:tgtEl>
                                        <p:attrNameLst>
                                          <p:attrName>style.visibility</p:attrName>
                                        </p:attrNameLst>
                                      </p:cBhvr>
                                      <p:to>
                                        <p:strVal val="visible"/>
                                      </p:to>
                                    </p:set>
                                    <p:animEffect transition="in" filter="fade">
                                      <p:cBhvr>
                                        <p:cTn id="159" dur="750"/>
                                        <p:tgtEl>
                                          <p:spTgt spid="847">
                                            <p:txEl>
                                              <p:pRg st="1" end="1"/>
                                            </p:txEl>
                                          </p:spTgt>
                                        </p:tgtEl>
                                      </p:cBhvr>
                                    </p:animEffect>
                                  </p:childTnLst>
                                </p:cTn>
                              </p:par>
                            </p:childTnLst>
                          </p:cTn>
                        </p:par>
                        <p:par>
                          <p:cTn id="160" fill="hold">
                            <p:stCondLst>
                              <p:cond delay="19250"/>
                            </p:stCondLst>
                            <p:childTnLst>
                              <p:par>
                                <p:cTn id="161" presetID="10" presetClass="entr" presetSubtype="0" fill="hold" nodeType="afterEffect">
                                  <p:stCondLst>
                                    <p:cond delay="0"/>
                                  </p:stCondLst>
                                  <p:childTnLst>
                                    <p:set>
                                      <p:cBhvr>
                                        <p:cTn id="162" dur="1" fill="hold">
                                          <p:stCondLst>
                                            <p:cond delay="0"/>
                                          </p:stCondLst>
                                        </p:cTn>
                                        <p:tgtEl>
                                          <p:spTgt spid="847">
                                            <p:txEl>
                                              <p:pRg st="2" end="2"/>
                                            </p:txEl>
                                          </p:spTgt>
                                        </p:tgtEl>
                                        <p:attrNameLst>
                                          <p:attrName>style.visibility</p:attrName>
                                        </p:attrNameLst>
                                      </p:cBhvr>
                                      <p:to>
                                        <p:strVal val="visible"/>
                                      </p:to>
                                    </p:set>
                                    <p:animEffect transition="in" filter="fade">
                                      <p:cBhvr>
                                        <p:cTn id="163" dur="750"/>
                                        <p:tgtEl>
                                          <p:spTgt spid="847">
                                            <p:txEl>
                                              <p:pRg st="2" end="2"/>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847">
                                            <p:txEl>
                                              <p:pRg st="3" end="3"/>
                                            </p:txEl>
                                          </p:spTgt>
                                        </p:tgtEl>
                                        <p:attrNameLst>
                                          <p:attrName>style.visibility</p:attrName>
                                        </p:attrNameLst>
                                      </p:cBhvr>
                                      <p:to>
                                        <p:strVal val="visible"/>
                                      </p:to>
                                    </p:set>
                                    <p:animEffect transition="in" filter="fade">
                                      <p:cBhvr>
                                        <p:cTn id="167" dur="750"/>
                                        <p:tgtEl>
                                          <p:spTgt spid="847">
                                            <p:txEl>
                                              <p:pRg st="3" end="3"/>
                                            </p:txEl>
                                          </p:spTgt>
                                        </p:tgtEl>
                                      </p:cBhvr>
                                    </p:animEffect>
                                  </p:childTnLst>
                                </p:cTn>
                              </p:par>
                            </p:childTnLst>
                          </p:cTn>
                        </p:par>
                        <p:par>
                          <p:cTn id="168" fill="hold">
                            <p:stCondLst>
                              <p:cond delay="20750"/>
                            </p:stCondLst>
                            <p:childTnLst>
                              <p:par>
                                <p:cTn id="169" presetID="10" presetClass="entr" presetSubtype="0" fill="hold" nodeType="afterEffect">
                                  <p:stCondLst>
                                    <p:cond delay="0"/>
                                  </p:stCondLst>
                                  <p:childTnLst>
                                    <p:set>
                                      <p:cBhvr>
                                        <p:cTn id="170" dur="1" fill="hold">
                                          <p:stCondLst>
                                            <p:cond delay="0"/>
                                          </p:stCondLst>
                                        </p:cTn>
                                        <p:tgtEl>
                                          <p:spTgt spid="847">
                                            <p:txEl>
                                              <p:pRg st="4" end="4"/>
                                            </p:txEl>
                                          </p:spTgt>
                                        </p:tgtEl>
                                        <p:attrNameLst>
                                          <p:attrName>style.visibility</p:attrName>
                                        </p:attrNameLst>
                                      </p:cBhvr>
                                      <p:to>
                                        <p:strVal val="visible"/>
                                      </p:to>
                                    </p:set>
                                    <p:animEffect transition="in" filter="fade">
                                      <p:cBhvr>
                                        <p:cTn id="171" dur="750"/>
                                        <p:tgtEl>
                                          <p:spTgt spid="847">
                                            <p:txEl>
                                              <p:pRg st="4" end="4"/>
                                            </p:txEl>
                                          </p:spTgt>
                                        </p:tgtEl>
                                      </p:cBhvr>
                                    </p:animEffect>
                                  </p:childTnLst>
                                </p:cTn>
                              </p:par>
                            </p:childTnLst>
                          </p:cTn>
                        </p:par>
                        <p:par>
                          <p:cTn id="172" fill="hold">
                            <p:stCondLst>
                              <p:cond delay="21500"/>
                            </p:stCondLst>
                            <p:childTnLst>
                              <p:par>
                                <p:cTn id="173" presetID="10" presetClass="entr" presetSubtype="0" fill="hold" nodeType="afterEffect">
                                  <p:stCondLst>
                                    <p:cond delay="0"/>
                                  </p:stCondLst>
                                  <p:childTnLst>
                                    <p:set>
                                      <p:cBhvr>
                                        <p:cTn id="174" dur="1" fill="hold">
                                          <p:stCondLst>
                                            <p:cond delay="0"/>
                                          </p:stCondLst>
                                        </p:cTn>
                                        <p:tgtEl>
                                          <p:spTgt spid="847">
                                            <p:txEl>
                                              <p:pRg st="5" end="5"/>
                                            </p:txEl>
                                          </p:spTgt>
                                        </p:tgtEl>
                                        <p:attrNameLst>
                                          <p:attrName>style.visibility</p:attrName>
                                        </p:attrNameLst>
                                      </p:cBhvr>
                                      <p:to>
                                        <p:strVal val="visible"/>
                                      </p:to>
                                    </p:set>
                                    <p:animEffect transition="in" filter="fade">
                                      <p:cBhvr>
                                        <p:cTn id="175" dur="750"/>
                                        <p:tgtEl>
                                          <p:spTgt spid="847">
                                            <p:txEl>
                                              <p:pRg st="5" end="5"/>
                                            </p:txEl>
                                          </p:spTgt>
                                        </p:tgtEl>
                                      </p:cBhvr>
                                    </p:animEffect>
                                  </p:childTnLst>
                                </p:cTn>
                              </p:par>
                            </p:childTnLst>
                          </p:cTn>
                        </p:par>
                        <p:par>
                          <p:cTn id="176" fill="hold">
                            <p:stCondLst>
                              <p:cond delay="22250"/>
                            </p:stCondLst>
                            <p:childTnLst>
                              <p:par>
                                <p:cTn id="177" presetID="10" presetClass="entr" presetSubtype="0" fill="hold" nodeType="afterEffect">
                                  <p:stCondLst>
                                    <p:cond delay="0"/>
                                  </p:stCondLst>
                                  <p:childTnLst>
                                    <p:set>
                                      <p:cBhvr>
                                        <p:cTn id="178" dur="1" fill="hold">
                                          <p:stCondLst>
                                            <p:cond delay="0"/>
                                          </p:stCondLst>
                                        </p:cTn>
                                        <p:tgtEl>
                                          <p:spTgt spid="847">
                                            <p:txEl>
                                              <p:pRg st="6" end="6"/>
                                            </p:txEl>
                                          </p:spTgt>
                                        </p:tgtEl>
                                        <p:attrNameLst>
                                          <p:attrName>style.visibility</p:attrName>
                                        </p:attrNameLst>
                                      </p:cBhvr>
                                      <p:to>
                                        <p:strVal val="visible"/>
                                      </p:to>
                                    </p:set>
                                    <p:animEffect transition="in" filter="fade">
                                      <p:cBhvr>
                                        <p:cTn id="179" dur="750"/>
                                        <p:tgtEl>
                                          <p:spTgt spid="847">
                                            <p:txEl>
                                              <p:pRg st="6" end="6"/>
                                            </p:txEl>
                                          </p:spTgt>
                                        </p:tgtEl>
                                      </p:cBhvr>
                                    </p:animEffect>
                                  </p:childTnLst>
                                </p:cTn>
                              </p:par>
                            </p:childTnLst>
                          </p:cTn>
                        </p:par>
                        <p:par>
                          <p:cTn id="180" fill="hold">
                            <p:stCondLst>
                              <p:cond delay="23000"/>
                            </p:stCondLst>
                            <p:childTnLst>
                              <p:par>
                                <p:cTn id="181" presetID="10" presetClass="entr" presetSubtype="0" fill="hold" nodeType="afterEffect">
                                  <p:stCondLst>
                                    <p:cond delay="0"/>
                                  </p:stCondLst>
                                  <p:childTnLst>
                                    <p:set>
                                      <p:cBhvr>
                                        <p:cTn id="182" dur="1" fill="hold">
                                          <p:stCondLst>
                                            <p:cond delay="0"/>
                                          </p:stCondLst>
                                        </p:cTn>
                                        <p:tgtEl>
                                          <p:spTgt spid="847">
                                            <p:txEl>
                                              <p:pRg st="7" end="7"/>
                                            </p:txEl>
                                          </p:spTgt>
                                        </p:tgtEl>
                                        <p:attrNameLst>
                                          <p:attrName>style.visibility</p:attrName>
                                        </p:attrNameLst>
                                      </p:cBhvr>
                                      <p:to>
                                        <p:strVal val="visible"/>
                                      </p:to>
                                    </p:set>
                                    <p:animEffect transition="in" filter="fade">
                                      <p:cBhvr>
                                        <p:cTn id="183" dur="750"/>
                                        <p:tgtEl>
                                          <p:spTgt spid="847">
                                            <p:txEl>
                                              <p:pRg st="7" end="7"/>
                                            </p:txEl>
                                          </p:spTgt>
                                        </p:tgtEl>
                                      </p:cBhvr>
                                    </p:animEffect>
                                  </p:childTnLst>
                                </p:cTn>
                              </p:par>
                            </p:childTnLst>
                          </p:cTn>
                        </p:par>
                        <p:par>
                          <p:cTn id="184" fill="hold">
                            <p:stCondLst>
                              <p:cond delay="23750"/>
                            </p:stCondLst>
                            <p:childTnLst>
                              <p:par>
                                <p:cTn id="185" presetID="10" presetClass="entr" presetSubtype="0" fill="hold" nodeType="afterEffect">
                                  <p:stCondLst>
                                    <p:cond delay="0"/>
                                  </p:stCondLst>
                                  <p:childTnLst>
                                    <p:set>
                                      <p:cBhvr>
                                        <p:cTn id="186" dur="1" fill="hold">
                                          <p:stCondLst>
                                            <p:cond delay="0"/>
                                          </p:stCondLst>
                                        </p:cTn>
                                        <p:tgtEl>
                                          <p:spTgt spid="847">
                                            <p:txEl>
                                              <p:pRg st="8" end="8"/>
                                            </p:txEl>
                                          </p:spTgt>
                                        </p:tgtEl>
                                        <p:attrNameLst>
                                          <p:attrName>style.visibility</p:attrName>
                                        </p:attrNameLst>
                                      </p:cBhvr>
                                      <p:to>
                                        <p:strVal val="visible"/>
                                      </p:to>
                                    </p:set>
                                    <p:animEffect transition="in" filter="fade">
                                      <p:cBhvr>
                                        <p:cTn id="187" dur="750"/>
                                        <p:tgtEl>
                                          <p:spTgt spid="847">
                                            <p:txEl>
                                              <p:pRg st="8" end="8"/>
                                            </p:txEl>
                                          </p:spTgt>
                                        </p:tgtEl>
                                      </p:cBhvr>
                                    </p:animEffect>
                                  </p:childTnLst>
                                </p:cTn>
                              </p:par>
                            </p:childTnLst>
                          </p:cTn>
                        </p:par>
                        <p:par>
                          <p:cTn id="188" fill="hold">
                            <p:stCondLst>
                              <p:cond delay="24500"/>
                            </p:stCondLst>
                            <p:childTnLst>
                              <p:par>
                                <p:cTn id="189" presetID="10" presetClass="entr" presetSubtype="0" fill="hold" nodeType="afterEffect">
                                  <p:stCondLst>
                                    <p:cond delay="0"/>
                                  </p:stCondLst>
                                  <p:childTnLst>
                                    <p:set>
                                      <p:cBhvr>
                                        <p:cTn id="190" dur="1" fill="hold">
                                          <p:stCondLst>
                                            <p:cond delay="0"/>
                                          </p:stCondLst>
                                        </p:cTn>
                                        <p:tgtEl>
                                          <p:spTgt spid="848"/>
                                        </p:tgtEl>
                                        <p:attrNameLst>
                                          <p:attrName>style.visibility</p:attrName>
                                        </p:attrNameLst>
                                      </p:cBhvr>
                                      <p:to>
                                        <p:strVal val="visible"/>
                                      </p:to>
                                    </p:set>
                                    <p:animEffect transition="in" filter="fade">
                                      <p:cBhvr>
                                        <p:cTn id="191" dur="500"/>
                                        <p:tgtEl>
                                          <p:spTgt spid="848"/>
                                        </p:tgtEl>
                                      </p:cBhvr>
                                    </p:animEffect>
                                  </p:childTnLst>
                                </p:cTn>
                              </p:par>
                            </p:childTnLst>
                          </p:cTn>
                        </p:par>
                        <p:par>
                          <p:cTn id="192" fill="hold">
                            <p:stCondLst>
                              <p:cond delay="25000"/>
                            </p:stCondLst>
                            <p:childTnLst>
                              <p:par>
                                <p:cTn id="193" presetID="10" presetClass="entr" presetSubtype="0" fill="hold" nodeType="afterEffect">
                                  <p:stCondLst>
                                    <p:cond delay="0"/>
                                  </p:stCondLst>
                                  <p:childTnLst>
                                    <p:set>
                                      <p:cBhvr>
                                        <p:cTn id="194" dur="1" fill="hold">
                                          <p:stCondLst>
                                            <p:cond delay="0"/>
                                          </p:stCondLst>
                                        </p:cTn>
                                        <p:tgtEl>
                                          <p:spTgt spid="849">
                                            <p:txEl>
                                              <p:pRg st="0" end="0"/>
                                            </p:txEl>
                                          </p:spTgt>
                                        </p:tgtEl>
                                        <p:attrNameLst>
                                          <p:attrName>style.visibility</p:attrName>
                                        </p:attrNameLst>
                                      </p:cBhvr>
                                      <p:to>
                                        <p:strVal val="visible"/>
                                      </p:to>
                                    </p:set>
                                    <p:animEffect transition="in" filter="fade">
                                      <p:cBhvr>
                                        <p:cTn id="195" dur="500"/>
                                        <p:tgtEl>
                                          <p:spTgt spid="849">
                                            <p:txEl>
                                              <p:pRg st="0" end="0"/>
                                            </p:txEl>
                                          </p:spTgt>
                                        </p:tgtEl>
                                      </p:cBhvr>
                                    </p:animEffect>
                                  </p:childTnLst>
                                </p:cTn>
                              </p:par>
                            </p:childTnLst>
                          </p:cTn>
                        </p:par>
                        <p:par>
                          <p:cTn id="196" fill="hold">
                            <p:stCondLst>
                              <p:cond delay="25500"/>
                            </p:stCondLst>
                            <p:childTnLst>
                              <p:par>
                                <p:cTn id="197" presetID="10" presetClass="entr" presetSubtype="0" fill="hold" nodeType="afterEffect">
                                  <p:stCondLst>
                                    <p:cond delay="0"/>
                                  </p:stCondLst>
                                  <p:childTnLst>
                                    <p:set>
                                      <p:cBhvr>
                                        <p:cTn id="198" dur="1" fill="hold">
                                          <p:stCondLst>
                                            <p:cond delay="0"/>
                                          </p:stCondLst>
                                        </p:cTn>
                                        <p:tgtEl>
                                          <p:spTgt spid="849">
                                            <p:txEl>
                                              <p:pRg st="1" end="1"/>
                                            </p:txEl>
                                          </p:spTgt>
                                        </p:tgtEl>
                                        <p:attrNameLst>
                                          <p:attrName>style.visibility</p:attrName>
                                        </p:attrNameLst>
                                      </p:cBhvr>
                                      <p:to>
                                        <p:strVal val="visible"/>
                                      </p:to>
                                    </p:set>
                                    <p:animEffect transition="in" filter="fade">
                                      <p:cBhvr>
                                        <p:cTn id="199" dur="500"/>
                                        <p:tgtEl>
                                          <p:spTgt spid="849">
                                            <p:txEl>
                                              <p:pRg st="1" end="1"/>
                                            </p:txEl>
                                          </p:spTgt>
                                        </p:tgtEl>
                                      </p:cBhvr>
                                    </p:animEffect>
                                  </p:childTnLst>
                                </p:cTn>
                              </p:par>
                            </p:childTnLst>
                          </p:cTn>
                        </p:par>
                        <p:par>
                          <p:cTn id="200" fill="hold">
                            <p:stCondLst>
                              <p:cond delay="26000"/>
                            </p:stCondLst>
                            <p:childTnLst>
                              <p:par>
                                <p:cTn id="201" presetID="10" presetClass="entr" presetSubtype="0" fill="hold" nodeType="afterEffect">
                                  <p:stCondLst>
                                    <p:cond delay="0"/>
                                  </p:stCondLst>
                                  <p:childTnLst>
                                    <p:set>
                                      <p:cBhvr>
                                        <p:cTn id="202" dur="1" fill="hold">
                                          <p:stCondLst>
                                            <p:cond delay="0"/>
                                          </p:stCondLst>
                                        </p:cTn>
                                        <p:tgtEl>
                                          <p:spTgt spid="849">
                                            <p:txEl>
                                              <p:pRg st="2" end="2"/>
                                            </p:txEl>
                                          </p:spTgt>
                                        </p:tgtEl>
                                        <p:attrNameLst>
                                          <p:attrName>style.visibility</p:attrName>
                                        </p:attrNameLst>
                                      </p:cBhvr>
                                      <p:to>
                                        <p:strVal val="visible"/>
                                      </p:to>
                                    </p:set>
                                    <p:animEffect transition="in" filter="fade">
                                      <p:cBhvr>
                                        <p:cTn id="203" dur="500"/>
                                        <p:tgtEl>
                                          <p:spTgt spid="849">
                                            <p:txEl>
                                              <p:pRg st="2" end="2"/>
                                            </p:txEl>
                                          </p:spTgt>
                                        </p:tgtEl>
                                      </p:cBhvr>
                                    </p:animEffect>
                                  </p:childTnLst>
                                </p:cTn>
                              </p:par>
                            </p:childTnLst>
                          </p:cTn>
                        </p:par>
                        <p:par>
                          <p:cTn id="204" fill="hold">
                            <p:stCondLst>
                              <p:cond delay="26500"/>
                            </p:stCondLst>
                            <p:childTnLst>
                              <p:par>
                                <p:cTn id="205" presetID="10" presetClass="entr" presetSubtype="0" fill="hold" nodeType="afterEffect">
                                  <p:stCondLst>
                                    <p:cond delay="0"/>
                                  </p:stCondLst>
                                  <p:childTnLst>
                                    <p:set>
                                      <p:cBhvr>
                                        <p:cTn id="206" dur="1" fill="hold">
                                          <p:stCondLst>
                                            <p:cond delay="0"/>
                                          </p:stCondLst>
                                        </p:cTn>
                                        <p:tgtEl>
                                          <p:spTgt spid="849">
                                            <p:txEl>
                                              <p:pRg st="3" end="3"/>
                                            </p:txEl>
                                          </p:spTgt>
                                        </p:tgtEl>
                                        <p:attrNameLst>
                                          <p:attrName>style.visibility</p:attrName>
                                        </p:attrNameLst>
                                      </p:cBhvr>
                                      <p:to>
                                        <p:strVal val="visible"/>
                                      </p:to>
                                    </p:set>
                                    <p:animEffect transition="in" filter="fade">
                                      <p:cBhvr>
                                        <p:cTn id="207" dur="500"/>
                                        <p:tgtEl>
                                          <p:spTgt spid="849">
                                            <p:txEl>
                                              <p:pRg st="3" end="3"/>
                                            </p:txEl>
                                          </p:spTgt>
                                        </p:tgtEl>
                                      </p:cBhvr>
                                    </p:animEffect>
                                  </p:childTnLst>
                                </p:cTn>
                              </p:par>
                            </p:childTnLst>
                          </p:cTn>
                        </p:par>
                        <p:par>
                          <p:cTn id="208" fill="hold">
                            <p:stCondLst>
                              <p:cond delay="27000"/>
                            </p:stCondLst>
                            <p:childTnLst>
                              <p:par>
                                <p:cTn id="209" presetID="10" presetClass="entr" presetSubtype="0" fill="hold" nodeType="afterEffect">
                                  <p:stCondLst>
                                    <p:cond delay="0"/>
                                  </p:stCondLst>
                                  <p:childTnLst>
                                    <p:set>
                                      <p:cBhvr>
                                        <p:cTn id="210" dur="1" fill="hold">
                                          <p:stCondLst>
                                            <p:cond delay="0"/>
                                          </p:stCondLst>
                                        </p:cTn>
                                        <p:tgtEl>
                                          <p:spTgt spid="849">
                                            <p:txEl>
                                              <p:pRg st="4" end="4"/>
                                            </p:txEl>
                                          </p:spTgt>
                                        </p:tgtEl>
                                        <p:attrNameLst>
                                          <p:attrName>style.visibility</p:attrName>
                                        </p:attrNameLst>
                                      </p:cBhvr>
                                      <p:to>
                                        <p:strVal val="visible"/>
                                      </p:to>
                                    </p:set>
                                    <p:animEffect transition="in" filter="fade">
                                      <p:cBhvr>
                                        <p:cTn id="211" dur="500"/>
                                        <p:tgtEl>
                                          <p:spTgt spid="849">
                                            <p:txEl>
                                              <p:pRg st="4" end="4"/>
                                            </p:txEl>
                                          </p:spTgt>
                                        </p:tgtEl>
                                      </p:cBhvr>
                                    </p:animEffect>
                                  </p:childTnLst>
                                </p:cTn>
                              </p:par>
                            </p:childTnLst>
                          </p:cTn>
                        </p:par>
                        <p:par>
                          <p:cTn id="212" fill="hold">
                            <p:stCondLst>
                              <p:cond delay="27500"/>
                            </p:stCondLst>
                            <p:childTnLst>
                              <p:par>
                                <p:cTn id="213" presetID="10" presetClass="entr" presetSubtype="0" fill="hold" nodeType="afterEffect">
                                  <p:stCondLst>
                                    <p:cond delay="0"/>
                                  </p:stCondLst>
                                  <p:childTnLst>
                                    <p:set>
                                      <p:cBhvr>
                                        <p:cTn id="214" dur="1" fill="hold">
                                          <p:stCondLst>
                                            <p:cond delay="0"/>
                                          </p:stCondLst>
                                        </p:cTn>
                                        <p:tgtEl>
                                          <p:spTgt spid="849">
                                            <p:txEl>
                                              <p:pRg st="5" end="5"/>
                                            </p:txEl>
                                          </p:spTgt>
                                        </p:tgtEl>
                                        <p:attrNameLst>
                                          <p:attrName>style.visibility</p:attrName>
                                        </p:attrNameLst>
                                      </p:cBhvr>
                                      <p:to>
                                        <p:strVal val="visible"/>
                                      </p:to>
                                    </p:set>
                                    <p:animEffect transition="in" filter="fade">
                                      <p:cBhvr>
                                        <p:cTn id="215" dur="500"/>
                                        <p:tgtEl>
                                          <p:spTgt spid="849">
                                            <p:txEl>
                                              <p:pRg st="5" end="5"/>
                                            </p:txEl>
                                          </p:spTgt>
                                        </p:tgtEl>
                                      </p:cBhvr>
                                    </p:animEffect>
                                  </p:childTnLst>
                                </p:cTn>
                              </p:par>
                            </p:childTnLst>
                          </p:cTn>
                        </p:par>
                        <p:par>
                          <p:cTn id="216" fill="hold">
                            <p:stCondLst>
                              <p:cond delay="28000"/>
                            </p:stCondLst>
                            <p:childTnLst>
                              <p:par>
                                <p:cTn id="217" presetID="10" presetClass="entr" presetSubtype="0" fill="hold" nodeType="afterEffect">
                                  <p:stCondLst>
                                    <p:cond delay="0"/>
                                  </p:stCondLst>
                                  <p:childTnLst>
                                    <p:set>
                                      <p:cBhvr>
                                        <p:cTn id="218" dur="1" fill="hold">
                                          <p:stCondLst>
                                            <p:cond delay="0"/>
                                          </p:stCondLst>
                                        </p:cTn>
                                        <p:tgtEl>
                                          <p:spTgt spid="849">
                                            <p:txEl>
                                              <p:pRg st="6" end="6"/>
                                            </p:txEl>
                                          </p:spTgt>
                                        </p:tgtEl>
                                        <p:attrNameLst>
                                          <p:attrName>style.visibility</p:attrName>
                                        </p:attrNameLst>
                                      </p:cBhvr>
                                      <p:to>
                                        <p:strVal val="visible"/>
                                      </p:to>
                                    </p:set>
                                    <p:animEffect transition="in" filter="fade">
                                      <p:cBhvr>
                                        <p:cTn id="219" dur="500"/>
                                        <p:tgtEl>
                                          <p:spTgt spid="849">
                                            <p:txEl>
                                              <p:pRg st="6" end="6"/>
                                            </p:txEl>
                                          </p:spTgt>
                                        </p:tgtEl>
                                      </p:cBhvr>
                                    </p:animEffect>
                                  </p:childTnLst>
                                </p:cTn>
                              </p:par>
                            </p:childTnLst>
                          </p:cTn>
                        </p:par>
                        <p:par>
                          <p:cTn id="220" fill="hold">
                            <p:stCondLst>
                              <p:cond delay="28500"/>
                            </p:stCondLst>
                            <p:childTnLst>
                              <p:par>
                                <p:cTn id="221" presetID="10" presetClass="entr" presetSubtype="0" fill="hold" nodeType="afterEffect">
                                  <p:stCondLst>
                                    <p:cond delay="0"/>
                                  </p:stCondLst>
                                  <p:childTnLst>
                                    <p:set>
                                      <p:cBhvr>
                                        <p:cTn id="222" dur="1" fill="hold">
                                          <p:stCondLst>
                                            <p:cond delay="0"/>
                                          </p:stCondLst>
                                        </p:cTn>
                                        <p:tgtEl>
                                          <p:spTgt spid="849">
                                            <p:txEl>
                                              <p:pRg st="7" end="7"/>
                                            </p:txEl>
                                          </p:spTgt>
                                        </p:tgtEl>
                                        <p:attrNameLst>
                                          <p:attrName>style.visibility</p:attrName>
                                        </p:attrNameLst>
                                      </p:cBhvr>
                                      <p:to>
                                        <p:strVal val="visible"/>
                                      </p:to>
                                    </p:set>
                                    <p:animEffect transition="in" filter="fade">
                                      <p:cBhvr>
                                        <p:cTn id="223" dur="500"/>
                                        <p:tgtEl>
                                          <p:spTgt spid="849">
                                            <p:txEl>
                                              <p:pRg st="7" end="7"/>
                                            </p:txEl>
                                          </p:spTgt>
                                        </p:tgtEl>
                                      </p:cBhvr>
                                    </p:animEffect>
                                  </p:childTnLst>
                                </p:cTn>
                              </p:par>
                            </p:childTnLst>
                          </p:cTn>
                        </p:par>
                        <p:par>
                          <p:cTn id="224" fill="hold">
                            <p:stCondLst>
                              <p:cond delay="29000"/>
                            </p:stCondLst>
                            <p:childTnLst>
                              <p:par>
                                <p:cTn id="225" presetID="10" presetClass="entr" presetSubtype="0" fill="hold" nodeType="afterEffect">
                                  <p:stCondLst>
                                    <p:cond delay="0"/>
                                  </p:stCondLst>
                                  <p:childTnLst>
                                    <p:set>
                                      <p:cBhvr>
                                        <p:cTn id="226" dur="1" fill="hold">
                                          <p:stCondLst>
                                            <p:cond delay="0"/>
                                          </p:stCondLst>
                                        </p:cTn>
                                        <p:tgtEl>
                                          <p:spTgt spid="849">
                                            <p:txEl>
                                              <p:pRg st="8" end="8"/>
                                            </p:txEl>
                                          </p:spTgt>
                                        </p:tgtEl>
                                        <p:attrNameLst>
                                          <p:attrName>style.visibility</p:attrName>
                                        </p:attrNameLst>
                                      </p:cBhvr>
                                      <p:to>
                                        <p:strVal val="visible"/>
                                      </p:to>
                                    </p:set>
                                    <p:animEffect transition="in" filter="fade">
                                      <p:cBhvr>
                                        <p:cTn id="227" dur="500"/>
                                        <p:tgtEl>
                                          <p:spTgt spid="849">
                                            <p:txEl>
                                              <p:pRg st="8" end="8"/>
                                            </p:txEl>
                                          </p:spTgt>
                                        </p:tgtEl>
                                      </p:cBhvr>
                                    </p:animEffect>
                                  </p:childTnLst>
                                </p:cTn>
                              </p:par>
                            </p:childTnLst>
                          </p:cTn>
                        </p:par>
                        <p:par>
                          <p:cTn id="228" fill="hold">
                            <p:stCondLst>
                              <p:cond delay="29500"/>
                            </p:stCondLst>
                            <p:childTnLst>
                              <p:par>
                                <p:cTn id="229" presetID="10" presetClass="entr" presetSubtype="0" fill="hold" nodeType="afterEffect">
                                  <p:stCondLst>
                                    <p:cond delay="0"/>
                                  </p:stCondLst>
                                  <p:childTnLst>
                                    <p:set>
                                      <p:cBhvr>
                                        <p:cTn id="230" dur="1" fill="hold">
                                          <p:stCondLst>
                                            <p:cond delay="0"/>
                                          </p:stCondLst>
                                        </p:cTn>
                                        <p:tgtEl>
                                          <p:spTgt spid="850">
                                            <p:txEl>
                                              <p:pRg st="0" end="0"/>
                                            </p:txEl>
                                          </p:spTgt>
                                        </p:tgtEl>
                                        <p:attrNameLst>
                                          <p:attrName>style.visibility</p:attrName>
                                        </p:attrNameLst>
                                      </p:cBhvr>
                                      <p:to>
                                        <p:strVal val="visible"/>
                                      </p:to>
                                    </p:set>
                                    <p:animEffect transition="in" filter="fade">
                                      <p:cBhvr>
                                        <p:cTn id="231" dur="750"/>
                                        <p:tgtEl>
                                          <p:spTgt spid="850">
                                            <p:txEl>
                                              <p:pRg st="0" end="0"/>
                                            </p:txEl>
                                          </p:spTgt>
                                        </p:tgtEl>
                                      </p:cBhvr>
                                    </p:animEffect>
                                  </p:childTnLst>
                                </p:cTn>
                              </p:par>
                            </p:childTnLst>
                          </p:cTn>
                        </p:par>
                        <p:par>
                          <p:cTn id="232" fill="hold">
                            <p:stCondLst>
                              <p:cond delay="30250"/>
                            </p:stCondLst>
                            <p:childTnLst>
                              <p:par>
                                <p:cTn id="233" presetID="10" presetClass="entr" presetSubtype="0" fill="hold" nodeType="afterEffect">
                                  <p:stCondLst>
                                    <p:cond delay="0"/>
                                  </p:stCondLst>
                                  <p:childTnLst>
                                    <p:set>
                                      <p:cBhvr>
                                        <p:cTn id="234" dur="1" fill="hold">
                                          <p:stCondLst>
                                            <p:cond delay="0"/>
                                          </p:stCondLst>
                                        </p:cTn>
                                        <p:tgtEl>
                                          <p:spTgt spid="850">
                                            <p:txEl>
                                              <p:pRg st="1" end="1"/>
                                            </p:txEl>
                                          </p:spTgt>
                                        </p:tgtEl>
                                        <p:attrNameLst>
                                          <p:attrName>style.visibility</p:attrName>
                                        </p:attrNameLst>
                                      </p:cBhvr>
                                      <p:to>
                                        <p:strVal val="visible"/>
                                      </p:to>
                                    </p:set>
                                    <p:animEffect transition="in" filter="fade">
                                      <p:cBhvr>
                                        <p:cTn id="235" dur="750"/>
                                        <p:tgtEl>
                                          <p:spTgt spid="850">
                                            <p:txEl>
                                              <p:pRg st="1" end="1"/>
                                            </p:txEl>
                                          </p:spTgt>
                                        </p:tgtEl>
                                      </p:cBhvr>
                                    </p:animEffect>
                                  </p:childTnLst>
                                </p:cTn>
                              </p:par>
                            </p:childTnLst>
                          </p:cTn>
                        </p:par>
                        <p:par>
                          <p:cTn id="236" fill="hold">
                            <p:stCondLst>
                              <p:cond delay="31000"/>
                            </p:stCondLst>
                            <p:childTnLst>
                              <p:par>
                                <p:cTn id="237" presetID="10" presetClass="entr" presetSubtype="0" fill="hold" nodeType="afterEffect">
                                  <p:stCondLst>
                                    <p:cond delay="0"/>
                                  </p:stCondLst>
                                  <p:childTnLst>
                                    <p:set>
                                      <p:cBhvr>
                                        <p:cTn id="238" dur="1" fill="hold">
                                          <p:stCondLst>
                                            <p:cond delay="0"/>
                                          </p:stCondLst>
                                        </p:cTn>
                                        <p:tgtEl>
                                          <p:spTgt spid="850">
                                            <p:txEl>
                                              <p:pRg st="2" end="2"/>
                                            </p:txEl>
                                          </p:spTgt>
                                        </p:tgtEl>
                                        <p:attrNameLst>
                                          <p:attrName>style.visibility</p:attrName>
                                        </p:attrNameLst>
                                      </p:cBhvr>
                                      <p:to>
                                        <p:strVal val="visible"/>
                                      </p:to>
                                    </p:set>
                                    <p:animEffect transition="in" filter="fade">
                                      <p:cBhvr>
                                        <p:cTn id="239" dur="750"/>
                                        <p:tgtEl>
                                          <p:spTgt spid="850">
                                            <p:txEl>
                                              <p:pRg st="2" end="2"/>
                                            </p:txEl>
                                          </p:spTgt>
                                        </p:tgtEl>
                                      </p:cBhvr>
                                    </p:animEffect>
                                  </p:childTnLst>
                                </p:cTn>
                              </p:par>
                            </p:childTnLst>
                          </p:cTn>
                        </p:par>
                        <p:par>
                          <p:cTn id="240" fill="hold">
                            <p:stCondLst>
                              <p:cond delay="31750"/>
                            </p:stCondLst>
                            <p:childTnLst>
                              <p:par>
                                <p:cTn id="241" presetID="10" presetClass="entr" presetSubtype="0" fill="hold" nodeType="afterEffect">
                                  <p:stCondLst>
                                    <p:cond delay="0"/>
                                  </p:stCondLst>
                                  <p:childTnLst>
                                    <p:set>
                                      <p:cBhvr>
                                        <p:cTn id="242" dur="1" fill="hold">
                                          <p:stCondLst>
                                            <p:cond delay="0"/>
                                          </p:stCondLst>
                                        </p:cTn>
                                        <p:tgtEl>
                                          <p:spTgt spid="850">
                                            <p:txEl>
                                              <p:pRg st="3" end="3"/>
                                            </p:txEl>
                                          </p:spTgt>
                                        </p:tgtEl>
                                        <p:attrNameLst>
                                          <p:attrName>style.visibility</p:attrName>
                                        </p:attrNameLst>
                                      </p:cBhvr>
                                      <p:to>
                                        <p:strVal val="visible"/>
                                      </p:to>
                                    </p:set>
                                    <p:animEffect transition="in" filter="fade">
                                      <p:cBhvr>
                                        <p:cTn id="243" dur="750"/>
                                        <p:tgtEl>
                                          <p:spTgt spid="850">
                                            <p:txEl>
                                              <p:pRg st="3" end="3"/>
                                            </p:txEl>
                                          </p:spTgt>
                                        </p:tgtEl>
                                      </p:cBhvr>
                                    </p:animEffect>
                                  </p:childTnLst>
                                </p:cTn>
                              </p:par>
                            </p:childTnLst>
                          </p:cTn>
                        </p:par>
                        <p:par>
                          <p:cTn id="244" fill="hold">
                            <p:stCondLst>
                              <p:cond delay="32500"/>
                            </p:stCondLst>
                            <p:childTnLst>
                              <p:par>
                                <p:cTn id="245" presetID="10" presetClass="entr" presetSubtype="0" fill="hold" nodeType="afterEffect">
                                  <p:stCondLst>
                                    <p:cond delay="0"/>
                                  </p:stCondLst>
                                  <p:childTnLst>
                                    <p:set>
                                      <p:cBhvr>
                                        <p:cTn id="246" dur="1" fill="hold">
                                          <p:stCondLst>
                                            <p:cond delay="0"/>
                                          </p:stCondLst>
                                        </p:cTn>
                                        <p:tgtEl>
                                          <p:spTgt spid="850">
                                            <p:txEl>
                                              <p:pRg st="4" end="4"/>
                                            </p:txEl>
                                          </p:spTgt>
                                        </p:tgtEl>
                                        <p:attrNameLst>
                                          <p:attrName>style.visibility</p:attrName>
                                        </p:attrNameLst>
                                      </p:cBhvr>
                                      <p:to>
                                        <p:strVal val="visible"/>
                                      </p:to>
                                    </p:set>
                                    <p:animEffect transition="in" filter="fade">
                                      <p:cBhvr>
                                        <p:cTn id="247" dur="750"/>
                                        <p:tgtEl>
                                          <p:spTgt spid="850">
                                            <p:txEl>
                                              <p:pRg st="4" end="4"/>
                                            </p:txEl>
                                          </p:spTgt>
                                        </p:tgtEl>
                                      </p:cBhvr>
                                    </p:animEffect>
                                  </p:childTnLst>
                                </p:cTn>
                              </p:par>
                            </p:childTnLst>
                          </p:cTn>
                        </p:par>
                        <p:par>
                          <p:cTn id="248" fill="hold">
                            <p:stCondLst>
                              <p:cond delay="33250"/>
                            </p:stCondLst>
                            <p:childTnLst>
                              <p:par>
                                <p:cTn id="249" presetID="10" presetClass="entr" presetSubtype="0" fill="hold" nodeType="afterEffect">
                                  <p:stCondLst>
                                    <p:cond delay="0"/>
                                  </p:stCondLst>
                                  <p:childTnLst>
                                    <p:set>
                                      <p:cBhvr>
                                        <p:cTn id="250" dur="1" fill="hold">
                                          <p:stCondLst>
                                            <p:cond delay="0"/>
                                          </p:stCondLst>
                                        </p:cTn>
                                        <p:tgtEl>
                                          <p:spTgt spid="850">
                                            <p:txEl>
                                              <p:pRg st="5" end="5"/>
                                            </p:txEl>
                                          </p:spTgt>
                                        </p:tgtEl>
                                        <p:attrNameLst>
                                          <p:attrName>style.visibility</p:attrName>
                                        </p:attrNameLst>
                                      </p:cBhvr>
                                      <p:to>
                                        <p:strVal val="visible"/>
                                      </p:to>
                                    </p:set>
                                    <p:animEffect transition="in" filter="fade">
                                      <p:cBhvr>
                                        <p:cTn id="251" dur="750"/>
                                        <p:tgtEl>
                                          <p:spTgt spid="850">
                                            <p:txEl>
                                              <p:pRg st="5" end="5"/>
                                            </p:txEl>
                                          </p:spTgt>
                                        </p:tgtEl>
                                      </p:cBhvr>
                                    </p:animEffect>
                                  </p:childTnLst>
                                </p:cTn>
                              </p:par>
                            </p:childTnLst>
                          </p:cTn>
                        </p:par>
                        <p:par>
                          <p:cTn id="252" fill="hold">
                            <p:stCondLst>
                              <p:cond delay="34000"/>
                            </p:stCondLst>
                            <p:childTnLst>
                              <p:par>
                                <p:cTn id="253" presetID="10" presetClass="entr" presetSubtype="0" fill="hold" nodeType="afterEffect">
                                  <p:stCondLst>
                                    <p:cond delay="0"/>
                                  </p:stCondLst>
                                  <p:childTnLst>
                                    <p:set>
                                      <p:cBhvr>
                                        <p:cTn id="254" dur="1" fill="hold">
                                          <p:stCondLst>
                                            <p:cond delay="0"/>
                                          </p:stCondLst>
                                        </p:cTn>
                                        <p:tgtEl>
                                          <p:spTgt spid="850">
                                            <p:txEl>
                                              <p:pRg st="6" end="6"/>
                                            </p:txEl>
                                          </p:spTgt>
                                        </p:tgtEl>
                                        <p:attrNameLst>
                                          <p:attrName>style.visibility</p:attrName>
                                        </p:attrNameLst>
                                      </p:cBhvr>
                                      <p:to>
                                        <p:strVal val="visible"/>
                                      </p:to>
                                    </p:set>
                                    <p:animEffect transition="in" filter="fade">
                                      <p:cBhvr>
                                        <p:cTn id="255" dur="750"/>
                                        <p:tgtEl>
                                          <p:spTgt spid="850">
                                            <p:txEl>
                                              <p:pRg st="6" end="6"/>
                                            </p:txEl>
                                          </p:spTgt>
                                        </p:tgtEl>
                                      </p:cBhvr>
                                    </p:animEffect>
                                  </p:childTnLst>
                                </p:cTn>
                              </p:par>
                            </p:childTnLst>
                          </p:cTn>
                        </p:par>
                        <p:par>
                          <p:cTn id="256" fill="hold">
                            <p:stCondLst>
                              <p:cond delay="34750"/>
                            </p:stCondLst>
                            <p:childTnLst>
                              <p:par>
                                <p:cTn id="257" presetID="10" presetClass="entr" presetSubtype="0" fill="hold" nodeType="afterEffect">
                                  <p:stCondLst>
                                    <p:cond delay="0"/>
                                  </p:stCondLst>
                                  <p:childTnLst>
                                    <p:set>
                                      <p:cBhvr>
                                        <p:cTn id="258" dur="1" fill="hold">
                                          <p:stCondLst>
                                            <p:cond delay="0"/>
                                          </p:stCondLst>
                                        </p:cTn>
                                        <p:tgtEl>
                                          <p:spTgt spid="850">
                                            <p:txEl>
                                              <p:pRg st="7" end="7"/>
                                            </p:txEl>
                                          </p:spTgt>
                                        </p:tgtEl>
                                        <p:attrNameLst>
                                          <p:attrName>style.visibility</p:attrName>
                                        </p:attrNameLst>
                                      </p:cBhvr>
                                      <p:to>
                                        <p:strVal val="visible"/>
                                      </p:to>
                                    </p:set>
                                    <p:animEffect transition="in" filter="fade">
                                      <p:cBhvr>
                                        <p:cTn id="259" dur="750"/>
                                        <p:tgtEl>
                                          <p:spTgt spid="850">
                                            <p:txEl>
                                              <p:pRg st="7" end="7"/>
                                            </p:txEl>
                                          </p:spTgt>
                                        </p:tgtEl>
                                      </p:cBhvr>
                                    </p:animEffect>
                                  </p:childTnLst>
                                </p:cTn>
                              </p:par>
                            </p:childTnLst>
                          </p:cTn>
                        </p:par>
                        <p:par>
                          <p:cTn id="260" fill="hold">
                            <p:stCondLst>
                              <p:cond delay="35500"/>
                            </p:stCondLst>
                            <p:childTnLst>
                              <p:par>
                                <p:cTn id="261" presetID="10" presetClass="entr" presetSubtype="0" fill="hold" nodeType="afterEffect">
                                  <p:stCondLst>
                                    <p:cond delay="0"/>
                                  </p:stCondLst>
                                  <p:childTnLst>
                                    <p:set>
                                      <p:cBhvr>
                                        <p:cTn id="262" dur="1" fill="hold">
                                          <p:stCondLst>
                                            <p:cond delay="0"/>
                                          </p:stCondLst>
                                        </p:cTn>
                                        <p:tgtEl>
                                          <p:spTgt spid="850">
                                            <p:txEl>
                                              <p:pRg st="8" end="8"/>
                                            </p:txEl>
                                          </p:spTgt>
                                        </p:tgtEl>
                                        <p:attrNameLst>
                                          <p:attrName>style.visibility</p:attrName>
                                        </p:attrNameLst>
                                      </p:cBhvr>
                                      <p:to>
                                        <p:strVal val="visible"/>
                                      </p:to>
                                    </p:set>
                                    <p:animEffect transition="in" filter="fade">
                                      <p:cBhvr>
                                        <p:cTn id="263" dur="750"/>
                                        <p:tgtEl>
                                          <p:spTgt spid="850">
                                            <p:txEl>
                                              <p:pRg st="8" end="8"/>
                                            </p:txEl>
                                          </p:spTgt>
                                        </p:tgtEl>
                                      </p:cBhvr>
                                    </p:animEffect>
                                  </p:childTnLst>
                                </p:cTn>
                              </p:par>
                            </p:childTnLst>
                          </p:cTn>
                        </p:par>
                        <p:par>
                          <p:cTn id="264" fill="hold">
                            <p:stCondLst>
                              <p:cond delay="36250"/>
                            </p:stCondLst>
                            <p:childTnLst>
                              <p:par>
                                <p:cTn id="265" presetID="10" presetClass="entr" presetSubtype="0" fill="hold" nodeType="afterEffect">
                                  <p:stCondLst>
                                    <p:cond delay="0"/>
                                  </p:stCondLst>
                                  <p:childTnLst>
                                    <p:set>
                                      <p:cBhvr>
                                        <p:cTn id="266" dur="1" fill="hold">
                                          <p:stCondLst>
                                            <p:cond delay="0"/>
                                          </p:stCondLst>
                                        </p:cTn>
                                        <p:tgtEl>
                                          <p:spTgt spid="851"/>
                                        </p:tgtEl>
                                        <p:attrNameLst>
                                          <p:attrName>style.visibility</p:attrName>
                                        </p:attrNameLst>
                                      </p:cBhvr>
                                      <p:to>
                                        <p:strVal val="visible"/>
                                      </p:to>
                                    </p:set>
                                    <p:animEffect transition="in" filter="fade">
                                      <p:cBhvr>
                                        <p:cTn id="267" dur="500"/>
                                        <p:tgtEl>
                                          <p:spTgt spid="851"/>
                                        </p:tgtEl>
                                      </p:cBhvr>
                                    </p:animEffect>
                                  </p:childTnLst>
                                </p:cTn>
                              </p:par>
                            </p:childTnLst>
                          </p:cTn>
                        </p:par>
                        <p:par>
                          <p:cTn id="268" fill="hold">
                            <p:stCondLst>
                              <p:cond delay="36750"/>
                            </p:stCondLst>
                            <p:childTnLst>
                              <p:par>
                                <p:cTn id="269" presetID="10" presetClass="entr" presetSubtype="0" fill="hold" nodeType="afterEffect">
                                  <p:stCondLst>
                                    <p:cond delay="0"/>
                                  </p:stCondLst>
                                  <p:childTnLst>
                                    <p:set>
                                      <p:cBhvr>
                                        <p:cTn id="270" dur="1" fill="hold">
                                          <p:stCondLst>
                                            <p:cond delay="0"/>
                                          </p:stCondLst>
                                        </p:cTn>
                                        <p:tgtEl>
                                          <p:spTgt spid="852">
                                            <p:txEl>
                                              <p:pRg st="0" end="0"/>
                                            </p:txEl>
                                          </p:spTgt>
                                        </p:tgtEl>
                                        <p:attrNameLst>
                                          <p:attrName>style.visibility</p:attrName>
                                        </p:attrNameLst>
                                      </p:cBhvr>
                                      <p:to>
                                        <p:strVal val="visible"/>
                                      </p:to>
                                    </p:set>
                                    <p:animEffect transition="in" filter="fade">
                                      <p:cBhvr>
                                        <p:cTn id="271" dur="500"/>
                                        <p:tgtEl>
                                          <p:spTgt spid="852">
                                            <p:txEl>
                                              <p:pRg st="0" end="0"/>
                                            </p:txEl>
                                          </p:spTgt>
                                        </p:tgtEl>
                                      </p:cBhvr>
                                    </p:animEffect>
                                  </p:childTnLst>
                                </p:cTn>
                              </p:par>
                            </p:childTnLst>
                          </p:cTn>
                        </p:par>
                        <p:par>
                          <p:cTn id="272" fill="hold">
                            <p:stCondLst>
                              <p:cond delay="37250"/>
                            </p:stCondLst>
                            <p:childTnLst>
                              <p:par>
                                <p:cTn id="273" presetID="10" presetClass="entr" presetSubtype="0" fill="hold" nodeType="afterEffect">
                                  <p:stCondLst>
                                    <p:cond delay="0"/>
                                  </p:stCondLst>
                                  <p:childTnLst>
                                    <p:set>
                                      <p:cBhvr>
                                        <p:cTn id="274" dur="1" fill="hold">
                                          <p:stCondLst>
                                            <p:cond delay="0"/>
                                          </p:stCondLst>
                                        </p:cTn>
                                        <p:tgtEl>
                                          <p:spTgt spid="852">
                                            <p:txEl>
                                              <p:pRg st="1" end="1"/>
                                            </p:txEl>
                                          </p:spTgt>
                                        </p:tgtEl>
                                        <p:attrNameLst>
                                          <p:attrName>style.visibility</p:attrName>
                                        </p:attrNameLst>
                                      </p:cBhvr>
                                      <p:to>
                                        <p:strVal val="visible"/>
                                      </p:to>
                                    </p:set>
                                    <p:animEffect transition="in" filter="fade">
                                      <p:cBhvr>
                                        <p:cTn id="275" dur="500"/>
                                        <p:tgtEl>
                                          <p:spTgt spid="852">
                                            <p:txEl>
                                              <p:pRg st="1" end="1"/>
                                            </p:txEl>
                                          </p:spTgt>
                                        </p:tgtEl>
                                      </p:cBhvr>
                                    </p:animEffect>
                                  </p:childTnLst>
                                </p:cTn>
                              </p:par>
                            </p:childTnLst>
                          </p:cTn>
                        </p:par>
                        <p:par>
                          <p:cTn id="276" fill="hold">
                            <p:stCondLst>
                              <p:cond delay="37750"/>
                            </p:stCondLst>
                            <p:childTnLst>
                              <p:par>
                                <p:cTn id="277" presetID="10" presetClass="entr" presetSubtype="0" fill="hold" nodeType="afterEffect">
                                  <p:stCondLst>
                                    <p:cond delay="0"/>
                                  </p:stCondLst>
                                  <p:childTnLst>
                                    <p:set>
                                      <p:cBhvr>
                                        <p:cTn id="278" dur="1" fill="hold">
                                          <p:stCondLst>
                                            <p:cond delay="0"/>
                                          </p:stCondLst>
                                        </p:cTn>
                                        <p:tgtEl>
                                          <p:spTgt spid="852">
                                            <p:txEl>
                                              <p:pRg st="2" end="2"/>
                                            </p:txEl>
                                          </p:spTgt>
                                        </p:tgtEl>
                                        <p:attrNameLst>
                                          <p:attrName>style.visibility</p:attrName>
                                        </p:attrNameLst>
                                      </p:cBhvr>
                                      <p:to>
                                        <p:strVal val="visible"/>
                                      </p:to>
                                    </p:set>
                                    <p:animEffect transition="in" filter="fade">
                                      <p:cBhvr>
                                        <p:cTn id="279" dur="500"/>
                                        <p:tgtEl>
                                          <p:spTgt spid="852">
                                            <p:txEl>
                                              <p:pRg st="2" end="2"/>
                                            </p:txEl>
                                          </p:spTgt>
                                        </p:tgtEl>
                                      </p:cBhvr>
                                    </p:animEffect>
                                  </p:childTnLst>
                                </p:cTn>
                              </p:par>
                            </p:childTnLst>
                          </p:cTn>
                        </p:par>
                        <p:par>
                          <p:cTn id="280" fill="hold">
                            <p:stCondLst>
                              <p:cond delay="38250"/>
                            </p:stCondLst>
                            <p:childTnLst>
                              <p:par>
                                <p:cTn id="281" presetID="10" presetClass="entr" presetSubtype="0" fill="hold" nodeType="afterEffect">
                                  <p:stCondLst>
                                    <p:cond delay="0"/>
                                  </p:stCondLst>
                                  <p:childTnLst>
                                    <p:set>
                                      <p:cBhvr>
                                        <p:cTn id="282" dur="1" fill="hold">
                                          <p:stCondLst>
                                            <p:cond delay="0"/>
                                          </p:stCondLst>
                                        </p:cTn>
                                        <p:tgtEl>
                                          <p:spTgt spid="852">
                                            <p:txEl>
                                              <p:pRg st="3" end="3"/>
                                            </p:txEl>
                                          </p:spTgt>
                                        </p:tgtEl>
                                        <p:attrNameLst>
                                          <p:attrName>style.visibility</p:attrName>
                                        </p:attrNameLst>
                                      </p:cBhvr>
                                      <p:to>
                                        <p:strVal val="visible"/>
                                      </p:to>
                                    </p:set>
                                    <p:animEffect transition="in" filter="fade">
                                      <p:cBhvr>
                                        <p:cTn id="283" dur="500"/>
                                        <p:tgtEl>
                                          <p:spTgt spid="852">
                                            <p:txEl>
                                              <p:pRg st="3" end="3"/>
                                            </p:txEl>
                                          </p:spTgt>
                                        </p:tgtEl>
                                      </p:cBhvr>
                                    </p:animEffect>
                                  </p:childTnLst>
                                </p:cTn>
                              </p:par>
                            </p:childTnLst>
                          </p:cTn>
                        </p:par>
                        <p:par>
                          <p:cTn id="284" fill="hold">
                            <p:stCondLst>
                              <p:cond delay="38750"/>
                            </p:stCondLst>
                            <p:childTnLst>
                              <p:par>
                                <p:cTn id="285" presetID="10" presetClass="entr" presetSubtype="0" fill="hold" nodeType="afterEffect">
                                  <p:stCondLst>
                                    <p:cond delay="0"/>
                                  </p:stCondLst>
                                  <p:childTnLst>
                                    <p:set>
                                      <p:cBhvr>
                                        <p:cTn id="286" dur="1" fill="hold">
                                          <p:stCondLst>
                                            <p:cond delay="0"/>
                                          </p:stCondLst>
                                        </p:cTn>
                                        <p:tgtEl>
                                          <p:spTgt spid="852">
                                            <p:txEl>
                                              <p:pRg st="4" end="4"/>
                                            </p:txEl>
                                          </p:spTgt>
                                        </p:tgtEl>
                                        <p:attrNameLst>
                                          <p:attrName>style.visibility</p:attrName>
                                        </p:attrNameLst>
                                      </p:cBhvr>
                                      <p:to>
                                        <p:strVal val="visible"/>
                                      </p:to>
                                    </p:set>
                                    <p:animEffect transition="in" filter="fade">
                                      <p:cBhvr>
                                        <p:cTn id="287" dur="500"/>
                                        <p:tgtEl>
                                          <p:spTgt spid="852">
                                            <p:txEl>
                                              <p:pRg st="4" end="4"/>
                                            </p:txEl>
                                          </p:spTgt>
                                        </p:tgtEl>
                                      </p:cBhvr>
                                    </p:animEffect>
                                  </p:childTnLst>
                                </p:cTn>
                              </p:par>
                            </p:childTnLst>
                          </p:cTn>
                        </p:par>
                        <p:par>
                          <p:cTn id="288" fill="hold">
                            <p:stCondLst>
                              <p:cond delay="39250"/>
                            </p:stCondLst>
                            <p:childTnLst>
                              <p:par>
                                <p:cTn id="289" presetID="10" presetClass="entr" presetSubtype="0" fill="hold" nodeType="afterEffect">
                                  <p:stCondLst>
                                    <p:cond delay="0"/>
                                  </p:stCondLst>
                                  <p:childTnLst>
                                    <p:set>
                                      <p:cBhvr>
                                        <p:cTn id="290" dur="1" fill="hold">
                                          <p:stCondLst>
                                            <p:cond delay="0"/>
                                          </p:stCondLst>
                                        </p:cTn>
                                        <p:tgtEl>
                                          <p:spTgt spid="852">
                                            <p:txEl>
                                              <p:pRg st="5" end="5"/>
                                            </p:txEl>
                                          </p:spTgt>
                                        </p:tgtEl>
                                        <p:attrNameLst>
                                          <p:attrName>style.visibility</p:attrName>
                                        </p:attrNameLst>
                                      </p:cBhvr>
                                      <p:to>
                                        <p:strVal val="visible"/>
                                      </p:to>
                                    </p:set>
                                    <p:animEffect transition="in" filter="fade">
                                      <p:cBhvr>
                                        <p:cTn id="291" dur="500"/>
                                        <p:tgtEl>
                                          <p:spTgt spid="852">
                                            <p:txEl>
                                              <p:pRg st="5" end="5"/>
                                            </p:txEl>
                                          </p:spTgt>
                                        </p:tgtEl>
                                      </p:cBhvr>
                                    </p:animEffect>
                                  </p:childTnLst>
                                </p:cTn>
                              </p:par>
                            </p:childTnLst>
                          </p:cTn>
                        </p:par>
                        <p:par>
                          <p:cTn id="292" fill="hold">
                            <p:stCondLst>
                              <p:cond delay="39750"/>
                            </p:stCondLst>
                            <p:childTnLst>
                              <p:par>
                                <p:cTn id="293" presetID="10" presetClass="entr" presetSubtype="0" fill="hold" nodeType="afterEffect">
                                  <p:stCondLst>
                                    <p:cond delay="0"/>
                                  </p:stCondLst>
                                  <p:childTnLst>
                                    <p:set>
                                      <p:cBhvr>
                                        <p:cTn id="294" dur="1" fill="hold">
                                          <p:stCondLst>
                                            <p:cond delay="0"/>
                                          </p:stCondLst>
                                        </p:cTn>
                                        <p:tgtEl>
                                          <p:spTgt spid="852">
                                            <p:txEl>
                                              <p:pRg st="6" end="6"/>
                                            </p:txEl>
                                          </p:spTgt>
                                        </p:tgtEl>
                                        <p:attrNameLst>
                                          <p:attrName>style.visibility</p:attrName>
                                        </p:attrNameLst>
                                      </p:cBhvr>
                                      <p:to>
                                        <p:strVal val="visible"/>
                                      </p:to>
                                    </p:set>
                                    <p:animEffect transition="in" filter="fade">
                                      <p:cBhvr>
                                        <p:cTn id="295" dur="500"/>
                                        <p:tgtEl>
                                          <p:spTgt spid="852">
                                            <p:txEl>
                                              <p:pRg st="6" end="6"/>
                                            </p:txEl>
                                          </p:spTgt>
                                        </p:tgtEl>
                                      </p:cBhvr>
                                    </p:animEffect>
                                  </p:childTnLst>
                                </p:cTn>
                              </p:par>
                            </p:childTnLst>
                          </p:cTn>
                        </p:par>
                        <p:par>
                          <p:cTn id="296" fill="hold">
                            <p:stCondLst>
                              <p:cond delay="40250"/>
                            </p:stCondLst>
                            <p:childTnLst>
                              <p:par>
                                <p:cTn id="297" presetID="10" presetClass="entr" presetSubtype="0" fill="hold" nodeType="afterEffect">
                                  <p:stCondLst>
                                    <p:cond delay="0"/>
                                  </p:stCondLst>
                                  <p:childTnLst>
                                    <p:set>
                                      <p:cBhvr>
                                        <p:cTn id="298" dur="1" fill="hold">
                                          <p:stCondLst>
                                            <p:cond delay="0"/>
                                          </p:stCondLst>
                                        </p:cTn>
                                        <p:tgtEl>
                                          <p:spTgt spid="852">
                                            <p:txEl>
                                              <p:pRg st="7" end="7"/>
                                            </p:txEl>
                                          </p:spTgt>
                                        </p:tgtEl>
                                        <p:attrNameLst>
                                          <p:attrName>style.visibility</p:attrName>
                                        </p:attrNameLst>
                                      </p:cBhvr>
                                      <p:to>
                                        <p:strVal val="visible"/>
                                      </p:to>
                                    </p:set>
                                    <p:animEffect transition="in" filter="fade">
                                      <p:cBhvr>
                                        <p:cTn id="299" dur="500"/>
                                        <p:tgtEl>
                                          <p:spTgt spid="852">
                                            <p:txEl>
                                              <p:pRg st="7" end="7"/>
                                            </p:txEl>
                                          </p:spTgt>
                                        </p:tgtEl>
                                      </p:cBhvr>
                                    </p:animEffect>
                                  </p:childTnLst>
                                </p:cTn>
                              </p:par>
                            </p:childTnLst>
                          </p:cTn>
                        </p:par>
                        <p:par>
                          <p:cTn id="300" fill="hold">
                            <p:stCondLst>
                              <p:cond delay="40750"/>
                            </p:stCondLst>
                            <p:childTnLst>
                              <p:par>
                                <p:cTn id="301" presetID="10" presetClass="entr" presetSubtype="0" fill="hold" nodeType="afterEffect">
                                  <p:stCondLst>
                                    <p:cond delay="0"/>
                                  </p:stCondLst>
                                  <p:childTnLst>
                                    <p:set>
                                      <p:cBhvr>
                                        <p:cTn id="302" dur="1" fill="hold">
                                          <p:stCondLst>
                                            <p:cond delay="0"/>
                                          </p:stCondLst>
                                        </p:cTn>
                                        <p:tgtEl>
                                          <p:spTgt spid="852">
                                            <p:txEl>
                                              <p:pRg st="8" end="8"/>
                                            </p:txEl>
                                          </p:spTgt>
                                        </p:tgtEl>
                                        <p:attrNameLst>
                                          <p:attrName>style.visibility</p:attrName>
                                        </p:attrNameLst>
                                      </p:cBhvr>
                                      <p:to>
                                        <p:strVal val="visible"/>
                                      </p:to>
                                    </p:set>
                                    <p:animEffect transition="in" filter="fade">
                                      <p:cBhvr>
                                        <p:cTn id="303" dur="500"/>
                                        <p:tgtEl>
                                          <p:spTgt spid="852">
                                            <p:txEl>
                                              <p:pRg st="8" end="8"/>
                                            </p:txEl>
                                          </p:spTgt>
                                        </p:tgtEl>
                                      </p:cBhvr>
                                    </p:animEffect>
                                  </p:childTnLst>
                                </p:cTn>
                              </p:par>
                            </p:childTnLst>
                          </p:cTn>
                        </p:par>
                        <p:par>
                          <p:cTn id="304" fill="hold">
                            <p:stCondLst>
                              <p:cond delay="41250"/>
                            </p:stCondLst>
                            <p:childTnLst>
                              <p:par>
                                <p:cTn id="305" presetID="10" presetClass="entr" presetSubtype="0" fill="hold" nodeType="afterEffect">
                                  <p:stCondLst>
                                    <p:cond delay="0"/>
                                  </p:stCondLst>
                                  <p:childTnLst>
                                    <p:set>
                                      <p:cBhvr>
                                        <p:cTn id="306" dur="1" fill="hold">
                                          <p:stCondLst>
                                            <p:cond delay="0"/>
                                          </p:stCondLst>
                                        </p:cTn>
                                        <p:tgtEl>
                                          <p:spTgt spid="853">
                                            <p:txEl>
                                              <p:pRg st="0" end="0"/>
                                            </p:txEl>
                                          </p:spTgt>
                                        </p:tgtEl>
                                        <p:attrNameLst>
                                          <p:attrName>style.visibility</p:attrName>
                                        </p:attrNameLst>
                                      </p:cBhvr>
                                      <p:to>
                                        <p:strVal val="visible"/>
                                      </p:to>
                                    </p:set>
                                    <p:animEffect transition="in" filter="fade">
                                      <p:cBhvr>
                                        <p:cTn id="307" dur="750"/>
                                        <p:tgtEl>
                                          <p:spTgt spid="853">
                                            <p:txEl>
                                              <p:pRg st="0" end="0"/>
                                            </p:txEl>
                                          </p:spTgt>
                                        </p:tgtEl>
                                      </p:cBhvr>
                                    </p:animEffect>
                                  </p:childTnLst>
                                </p:cTn>
                              </p:par>
                            </p:childTnLst>
                          </p:cTn>
                        </p:par>
                        <p:par>
                          <p:cTn id="308" fill="hold">
                            <p:stCondLst>
                              <p:cond delay="42000"/>
                            </p:stCondLst>
                            <p:childTnLst>
                              <p:par>
                                <p:cTn id="309" presetID="10" presetClass="entr" presetSubtype="0" fill="hold" nodeType="afterEffect">
                                  <p:stCondLst>
                                    <p:cond delay="0"/>
                                  </p:stCondLst>
                                  <p:childTnLst>
                                    <p:set>
                                      <p:cBhvr>
                                        <p:cTn id="310" dur="1" fill="hold">
                                          <p:stCondLst>
                                            <p:cond delay="0"/>
                                          </p:stCondLst>
                                        </p:cTn>
                                        <p:tgtEl>
                                          <p:spTgt spid="853">
                                            <p:txEl>
                                              <p:pRg st="1" end="1"/>
                                            </p:txEl>
                                          </p:spTgt>
                                        </p:tgtEl>
                                        <p:attrNameLst>
                                          <p:attrName>style.visibility</p:attrName>
                                        </p:attrNameLst>
                                      </p:cBhvr>
                                      <p:to>
                                        <p:strVal val="visible"/>
                                      </p:to>
                                    </p:set>
                                    <p:animEffect transition="in" filter="fade">
                                      <p:cBhvr>
                                        <p:cTn id="311" dur="750"/>
                                        <p:tgtEl>
                                          <p:spTgt spid="853">
                                            <p:txEl>
                                              <p:pRg st="1" end="1"/>
                                            </p:txEl>
                                          </p:spTgt>
                                        </p:tgtEl>
                                      </p:cBhvr>
                                    </p:animEffect>
                                  </p:childTnLst>
                                </p:cTn>
                              </p:par>
                            </p:childTnLst>
                          </p:cTn>
                        </p:par>
                        <p:par>
                          <p:cTn id="312" fill="hold">
                            <p:stCondLst>
                              <p:cond delay="42750"/>
                            </p:stCondLst>
                            <p:childTnLst>
                              <p:par>
                                <p:cTn id="313" presetID="10" presetClass="entr" presetSubtype="0" fill="hold" nodeType="afterEffect">
                                  <p:stCondLst>
                                    <p:cond delay="0"/>
                                  </p:stCondLst>
                                  <p:childTnLst>
                                    <p:set>
                                      <p:cBhvr>
                                        <p:cTn id="314" dur="1" fill="hold">
                                          <p:stCondLst>
                                            <p:cond delay="0"/>
                                          </p:stCondLst>
                                        </p:cTn>
                                        <p:tgtEl>
                                          <p:spTgt spid="853">
                                            <p:txEl>
                                              <p:pRg st="2" end="2"/>
                                            </p:txEl>
                                          </p:spTgt>
                                        </p:tgtEl>
                                        <p:attrNameLst>
                                          <p:attrName>style.visibility</p:attrName>
                                        </p:attrNameLst>
                                      </p:cBhvr>
                                      <p:to>
                                        <p:strVal val="visible"/>
                                      </p:to>
                                    </p:set>
                                    <p:animEffect transition="in" filter="fade">
                                      <p:cBhvr>
                                        <p:cTn id="315" dur="750"/>
                                        <p:tgtEl>
                                          <p:spTgt spid="853">
                                            <p:txEl>
                                              <p:pRg st="2" end="2"/>
                                            </p:txEl>
                                          </p:spTgt>
                                        </p:tgtEl>
                                      </p:cBhvr>
                                    </p:animEffect>
                                  </p:childTnLst>
                                </p:cTn>
                              </p:par>
                            </p:childTnLst>
                          </p:cTn>
                        </p:par>
                        <p:par>
                          <p:cTn id="316" fill="hold">
                            <p:stCondLst>
                              <p:cond delay="43500"/>
                            </p:stCondLst>
                            <p:childTnLst>
                              <p:par>
                                <p:cTn id="317" presetID="10" presetClass="entr" presetSubtype="0" fill="hold" nodeType="afterEffect">
                                  <p:stCondLst>
                                    <p:cond delay="0"/>
                                  </p:stCondLst>
                                  <p:childTnLst>
                                    <p:set>
                                      <p:cBhvr>
                                        <p:cTn id="318" dur="1" fill="hold">
                                          <p:stCondLst>
                                            <p:cond delay="0"/>
                                          </p:stCondLst>
                                        </p:cTn>
                                        <p:tgtEl>
                                          <p:spTgt spid="853">
                                            <p:txEl>
                                              <p:pRg st="3" end="3"/>
                                            </p:txEl>
                                          </p:spTgt>
                                        </p:tgtEl>
                                        <p:attrNameLst>
                                          <p:attrName>style.visibility</p:attrName>
                                        </p:attrNameLst>
                                      </p:cBhvr>
                                      <p:to>
                                        <p:strVal val="visible"/>
                                      </p:to>
                                    </p:set>
                                    <p:animEffect transition="in" filter="fade">
                                      <p:cBhvr>
                                        <p:cTn id="319" dur="750"/>
                                        <p:tgtEl>
                                          <p:spTgt spid="853">
                                            <p:txEl>
                                              <p:pRg st="3" end="3"/>
                                            </p:txEl>
                                          </p:spTgt>
                                        </p:tgtEl>
                                      </p:cBhvr>
                                    </p:animEffect>
                                  </p:childTnLst>
                                </p:cTn>
                              </p:par>
                            </p:childTnLst>
                          </p:cTn>
                        </p:par>
                        <p:par>
                          <p:cTn id="320" fill="hold">
                            <p:stCondLst>
                              <p:cond delay="44250"/>
                            </p:stCondLst>
                            <p:childTnLst>
                              <p:par>
                                <p:cTn id="321" presetID="10" presetClass="entr" presetSubtype="0" fill="hold" nodeType="afterEffect">
                                  <p:stCondLst>
                                    <p:cond delay="0"/>
                                  </p:stCondLst>
                                  <p:childTnLst>
                                    <p:set>
                                      <p:cBhvr>
                                        <p:cTn id="322" dur="1" fill="hold">
                                          <p:stCondLst>
                                            <p:cond delay="0"/>
                                          </p:stCondLst>
                                        </p:cTn>
                                        <p:tgtEl>
                                          <p:spTgt spid="853">
                                            <p:txEl>
                                              <p:pRg st="4" end="4"/>
                                            </p:txEl>
                                          </p:spTgt>
                                        </p:tgtEl>
                                        <p:attrNameLst>
                                          <p:attrName>style.visibility</p:attrName>
                                        </p:attrNameLst>
                                      </p:cBhvr>
                                      <p:to>
                                        <p:strVal val="visible"/>
                                      </p:to>
                                    </p:set>
                                    <p:animEffect transition="in" filter="fade">
                                      <p:cBhvr>
                                        <p:cTn id="323" dur="750"/>
                                        <p:tgtEl>
                                          <p:spTgt spid="853">
                                            <p:txEl>
                                              <p:pRg st="4" end="4"/>
                                            </p:txEl>
                                          </p:spTgt>
                                        </p:tgtEl>
                                      </p:cBhvr>
                                    </p:animEffect>
                                  </p:childTnLst>
                                </p:cTn>
                              </p:par>
                            </p:childTnLst>
                          </p:cTn>
                        </p:par>
                        <p:par>
                          <p:cTn id="324" fill="hold">
                            <p:stCondLst>
                              <p:cond delay="45000"/>
                            </p:stCondLst>
                            <p:childTnLst>
                              <p:par>
                                <p:cTn id="325" presetID="10" presetClass="entr" presetSubtype="0" fill="hold" nodeType="afterEffect">
                                  <p:stCondLst>
                                    <p:cond delay="0"/>
                                  </p:stCondLst>
                                  <p:childTnLst>
                                    <p:set>
                                      <p:cBhvr>
                                        <p:cTn id="326" dur="1" fill="hold">
                                          <p:stCondLst>
                                            <p:cond delay="0"/>
                                          </p:stCondLst>
                                        </p:cTn>
                                        <p:tgtEl>
                                          <p:spTgt spid="853">
                                            <p:txEl>
                                              <p:pRg st="5" end="5"/>
                                            </p:txEl>
                                          </p:spTgt>
                                        </p:tgtEl>
                                        <p:attrNameLst>
                                          <p:attrName>style.visibility</p:attrName>
                                        </p:attrNameLst>
                                      </p:cBhvr>
                                      <p:to>
                                        <p:strVal val="visible"/>
                                      </p:to>
                                    </p:set>
                                    <p:animEffect transition="in" filter="fade">
                                      <p:cBhvr>
                                        <p:cTn id="327" dur="750"/>
                                        <p:tgtEl>
                                          <p:spTgt spid="853">
                                            <p:txEl>
                                              <p:pRg st="5" end="5"/>
                                            </p:txEl>
                                          </p:spTgt>
                                        </p:tgtEl>
                                      </p:cBhvr>
                                    </p:animEffect>
                                  </p:childTnLst>
                                </p:cTn>
                              </p:par>
                            </p:childTnLst>
                          </p:cTn>
                        </p:par>
                        <p:par>
                          <p:cTn id="328" fill="hold">
                            <p:stCondLst>
                              <p:cond delay="45750"/>
                            </p:stCondLst>
                            <p:childTnLst>
                              <p:par>
                                <p:cTn id="329" presetID="10" presetClass="entr" presetSubtype="0" fill="hold" nodeType="afterEffect">
                                  <p:stCondLst>
                                    <p:cond delay="0"/>
                                  </p:stCondLst>
                                  <p:childTnLst>
                                    <p:set>
                                      <p:cBhvr>
                                        <p:cTn id="330" dur="1" fill="hold">
                                          <p:stCondLst>
                                            <p:cond delay="0"/>
                                          </p:stCondLst>
                                        </p:cTn>
                                        <p:tgtEl>
                                          <p:spTgt spid="853">
                                            <p:txEl>
                                              <p:pRg st="6" end="6"/>
                                            </p:txEl>
                                          </p:spTgt>
                                        </p:tgtEl>
                                        <p:attrNameLst>
                                          <p:attrName>style.visibility</p:attrName>
                                        </p:attrNameLst>
                                      </p:cBhvr>
                                      <p:to>
                                        <p:strVal val="visible"/>
                                      </p:to>
                                    </p:set>
                                    <p:animEffect transition="in" filter="fade">
                                      <p:cBhvr>
                                        <p:cTn id="331" dur="750"/>
                                        <p:tgtEl>
                                          <p:spTgt spid="853">
                                            <p:txEl>
                                              <p:pRg st="6" end="6"/>
                                            </p:txEl>
                                          </p:spTgt>
                                        </p:tgtEl>
                                      </p:cBhvr>
                                    </p:animEffect>
                                  </p:childTnLst>
                                </p:cTn>
                              </p:par>
                            </p:childTnLst>
                          </p:cTn>
                        </p:par>
                        <p:par>
                          <p:cTn id="332" fill="hold">
                            <p:stCondLst>
                              <p:cond delay="46500"/>
                            </p:stCondLst>
                            <p:childTnLst>
                              <p:par>
                                <p:cTn id="333" presetID="10" presetClass="entr" presetSubtype="0" fill="hold" nodeType="afterEffect">
                                  <p:stCondLst>
                                    <p:cond delay="0"/>
                                  </p:stCondLst>
                                  <p:childTnLst>
                                    <p:set>
                                      <p:cBhvr>
                                        <p:cTn id="334" dur="1" fill="hold">
                                          <p:stCondLst>
                                            <p:cond delay="0"/>
                                          </p:stCondLst>
                                        </p:cTn>
                                        <p:tgtEl>
                                          <p:spTgt spid="853">
                                            <p:txEl>
                                              <p:pRg st="7" end="7"/>
                                            </p:txEl>
                                          </p:spTgt>
                                        </p:tgtEl>
                                        <p:attrNameLst>
                                          <p:attrName>style.visibility</p:attrName>
                                        </p:attrNameLst>
                                      </p:cBhvr>
                                      <p:to>
                                        <p:strVal val="visible"/>
                                      </p:to>
                                    </p:set>
                                    <p:animEffect transition="in" filter="fade">
                                      <p:cBhvr>
                                        <p:cTn id="335" dur="750"/>
                                        <p:tgtEl>
                                          <p:spTgt spid="853">
                                            <p:txEl>
                                              <p:pRg st="7" end="7"/>
                                            </p:txEl>
                                          </p:spTgt>
                                        </p:tgtEl>
                                      </p:cBhvr>
                                    </p:animEffect>
                                  </p:childTnLst>
                                </p:cTn>
                              </p:par>
                            </p:childTnLst>
                          </p:cTn>
                        </p:par>
                        <p:par>
                          <p:cTn id="336" fill="hold">
                            <p:stCondLst>
                              <p:cond delay="47250"/>
                            </p:stCondLst>
                            <p:childTnLst>
                              <p:par>
                                <p:cTn id="337" presetID="10" presetClass="entr" presetSubtype="0" fill="hold" nodeType="afterEffect">
                                  <p:stCondLst>
                                    <p:cond delay="0"/>
                                  </p:stCondLst>
                                  <p:childTnLst>
                                    <p:set>
                                      <p:cBhvr>
                                        <p:cTn id="338" dur="1" fill="hold">
                                          <p:stCondLst>
                                            <p:cond delay="0"/>
                                          </p:stCondLst>
                                        </p:cTn>
                                        <p:tgtEl>
                                          <p:spTgt spid="853">
                                            <p:txEl>
                                              <p:pRg st="8" end="8"/>
                                            </p:txEl>
                                          </p:spTgt>
                                        </p:tgtEl>
                                        <p:attrNameLst>
                                          <p:attrName>style.visibility</p:attrName>
                                        </p:attrNameLst>
                                      </p:cBhvr>
                                      <p:to>
                                        <p:strVal val="visible"/>
                                      </p:to>
                                    </p:set>
                                    <p:animEffect transition="in" filter="fade">
                                      <p:cBhvr>
                                        <p:cTn id="339" dur="750"/>
                                        <p:tgtEl>
                                          <p:spTgt spid="85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History 1">
  <p:cSld name="History 1">
    <p:spTree>
      <p:nvGrpSpPr>
        <p:cNvPr id="1" name="Shape 854"/>
        <p:cNvGrpSpPr/>
        <p:nvPr/>
      </p:nvGrpSpPr>
      <p:grpSpPr>
        <a:xfrm>
          <a:off x="0" y="0"/>
          <a:ext cx="0" cy="0"/>
          <a:chOff x="0" y="0"/>
          <a:chExt cx="0" cy="0"/>
        </a:xfrm>
      </p:grpSpPr>
      <p:sp>
        <p:nvSpPr>
          <p:cNvPr id="855" name="Google Shape;855;p128"/>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6" name="Google Shape;856;p128"/>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7" name="Google Shape;857;p128"/>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858" name="Google Shape;858;p128"/>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9" name="Google Shape;859;p128"/>
          <p:cNvSpPr/>
          <p:nvPr/>
        </p:nvSpPr>
        <p:spPr>
          <a:xfrm>
            <a:off x="2653372" y="5749699"/>
            <a:ext cx="780576" cy="780576"/>
          </a:xfrm>
          <a:prstGeom prst="ellipse">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60" name="Google Shape;860;p128"/>
          <p:cNvSpPr/>
          <p:nvPr/>
        </p:nvSpPr>
        <p:spPr>
          <a:xfrm>
            <a:off x="2812258" y="5908585"/>
            <a:ext cx="462804" cy="462804"/>
          </a:xfrm>
          <a:prstGeom prst="ellipse">
            <a:avLst/>
          </a:pr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61" name="Google Shape;861;p128"/>
          <p:cNvSpPr/>
          <p:nvPr/>
        </p:nvSpPr>
        <p:spPr>
          <a:xfrm>
            <a:off x="6641690" y="4746481"/>
            <a:ext cx="780576" cy="780576"/>
          </a:xfrm>
          <a:prstGeom prst="ellipse">
            <a:avLst/>
          </a:pr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62" name="Google Shape;862;p128"/>
          <p:cNvSpPr/>
          <p:nvPr/>
        </p:nvSpPr>
        <p:spPr>
          <a:xfrm>
            <a:off x="6800576" y="4905367"/>
            <a:ext cx="462804" cy="462804"/>
          </a:xfrm>
          <a:prstGeom prst="ellipse">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cxnSp>
        <p:nvCxnSpPr>
          <p:cNvPr id="863" name="Google Shape;863;p128"/>
          <p:cNvCxnSpPr>
            <a:stCxn id="860" idx="6"/>
            <a:endCxn id="861" idx="2"/>
          </p:cNvCxnSpPr>
          <p:nvPr/>
        </p:nvCxnSpPr>
        <p:spPr>
          <a:xfrm rot="10800000" flipH="1">
            <a:off x="3275062" y="5136787"/>
            <a:ext cx="3366600" cy="1003200"/>
          </a:xfrm>
          <a:prstGeom prst="straightConnector1">
            <a:avLst/>
          </a:prstGeom>
          <a:noFill/>
          <a:ln w="38100" cap="flat" cmpd="sng">
            <a:solidFill>
              <a:srgbClr val="FFFFFF">
                <a:alpha val="29803"/>
              </a:srgbClr>
            </a:solidFill>
            <a:prstDash val="solid"/>
            <a:round/>
            <a:headEnd type="none" w="sm" len="sm"/>
            <a:tailEnd type="none" w="sm" len="sm"/>
          </a:ln>
        </p:spPr>
      </p:cxnSp>
      <p:sp>
        <p:nvSpPr>
          <p:cNvPr id="864" name="Google Shape;864;p128"/>
          <p:cNvSpPr/>
          <p:nvPr/>
        </p:nvSpPr>
        <p:spPr>
          <a:xfrm>
            <a:off x="10648475" y="5368171"/>
            <a:ext cx="780576" cy="780576"/>
          </a:xfrm>
          <a:prstGeom prst="ellipse">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65" name="Google Shape;865;p128"/>
          <p:cNvSpPr/>
          <p:nvPr/>
        </p:nvSpPr>
        <p:spPr>
          <a:xfrm>
            <a:off x="10807361" y="5527057"/>
            <a:ext cx="462804" cy="462804"/>
          </a:xfrm>
          <a:prstGeom prst="ellipse">
            <a:avLst/>
          </a:pr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cxnSp>
        <p:nvCxnSpPr>
          <p:cNvPr id="866" name="Google Shape;866;p128"/>
          <p:cNvCxnSpPr>
            <a:stCxn id="862" idx="6"/>
            <a:endCxn id="864" idx="2"/>
          </p:cNvCxnSpPr>
          <p:nvPr/>
        </p:nvCxnSpPr>
        <p:spPr>
          <a:xfrm>
            <a:off x="7263380" y="5136769"/>
            <a:ext cx="3385200" cy="621600"/>
          </a:xfrm>
          <a:prstGeom prst="straightConnector1">
            <a:avLst/>
          </a:prstGeom>
          <a:noFill/>
          <a:ln w="38100" cap="flat" cmpd="sng">
            <a:solidFill>
              <a:srgbClr val="FFFFFF">
                <a:alpha val="40000"/>
              </a:srgbClr>
            </a:solidFill>
            <a:prstDash val="solid"/>
            <a:round/>
            <a:headEnd type="none" w="sm" len="sm"/>
            <a:tailEnd type="none" w="sm" len="sm"/>
          </a:ln>
        </p:spPr>
      </p:cxnSp>
      <p:sp>
        <p:nvSpPr>
          <p:cNvPr id="867" name="Google Shape;867;p128"/>
          <p:cNvSpPr/>
          <p:nvPr/>
        </p:nvSpPr>
        <p:spPr>
          <a:xfrm>
            <a:off x="14618325" y="3960338"/>
            <a:ext cx="780576" cy="780576"/>
          </a:xfrm>
          <a:prstGeom prst="ellipse">
            <a:avLst/>
          </a:pr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68" name="Google Shape;868;p128"/>
          <p:cNvSpPr/>
          <p:nvPr/>
        </p:nvSpPr>
        <p:spPr>
          <a:xfrm>
            <a:off x="14777211" y="4119224"/>
            <a:ext cx="462804" cy="462804"/>
          </a:xfrm>
          <a:prstGeom prst="ellipse">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cxnSp>
        <p:nvCxnSpPr>
          <p:cNvPr id="869" name="Google Shape;869;p128"/>
          <p:cNvCxnSpPr>
            <a:stCxn id="865" idx="6"/>
            <a:endCxn id="867" idx="2"/>
          </p:cNvCxnSpPr>
          <p:nvPr/>
        </p:nvCxnSpPr>
        <p:spPr>
          <a:xfrm rot="10800000" flipH="1">
            <a:off x="11270165" y="4350559"/>
            <a:ext cx="3348300" cy="140790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870" name="Google Shape;870;p128"/>
          <p:cNvCxnSpPr>
            <a:stCxn id="859" idx="2"/>
          </p:cNvCxnSpPr>
          <p:nvPr/>
        </p:nvCxnSpPr>
        <p:spPr>
          <a:xfrm rot="10800000">
            <a:off x="-128" y="5368087"/>
            <a:ext cx="2653500" cy="771900"/>
          </a:xfrm>
          <a:prstGeom prst="straightConnector1">
            <a:avLst/>
          </a:prstGeom>
          <a:noFill/>
          <a:ln w="38100" cap="flat" cmpd="sng">
            <a:solidFill>
              <a:srgbClr val="FFFFFF">
                <a:alpha val="20000"/>
              </a:srgbClr>
            </a:solidFill>
            <a:prstDash val="solid"/>
            <a:round/>
            <a:headEnd type="none" w="sm" len="sm"/>
            <a:tailEnd type="none" w="sm" len="sm"/>
          </a:ln>
        </p:spPr>
      </p:cxnSp>
      <p:cxnSp>
        <p:nvCxnSpPr>
          <p:cNvPr id="871" name="Google Shape;871;p128"/>
          <p:cNvCxnSpPr>
            <a:stCxn id="867" idx="6"/>
          </p:cNvCxnSpPr>
          <p:nvPr/>
        </p:nvCxnSpPr>
        <p:spPr>
          <a:xfrm>
            <a:off x="15398901" y="4350626"/>
            <a:ext cx="2887500" cy="771900"/>
          </a:xfrm>
          <a:prstGeom prst="straightConnector1">
            <a:avLst/>
          </a:prstGeom>
          <a:noFill/>
          <a:ln w="38100" cap="flat" cmpd="sng">
            <a:solidFill>
              <a:srgbClr val="FFFFFF">
                <a:alpha val="60000"/>
              </a:srgbClr>
            </a:solidFill>
            <a:prstDash val="solid"/>
            <a:round/>
            <a:headEnd type="none" w="sm" len="sm"/>
            <a:tailEnd type="none" w="sm" len="sm"/>
          </a:ln>
        </p:spPr>
      </p:cxnSp>
      <p:sp>
        <p:nvSpPr>
          <p:cNvPr id="872" name="Google Shape;872;p128"/>
          <p:cNvSpPr txBox="1">
            <a:spLocks noGrp="1"/>
          </p:cNvSpPr>
          <p:nvPr>
            <p:ph type="body" idx="2"/>
          </p:nvPr>
        </p:nvSpPr>
        <p:spPr>
          <a:xfrm>
            <a:off x="1969858" y="4582028"/>
            <a:ext cx="2222798"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dk1"/>
              </a:buClr>
              <a:buSzPts val="7200"/>
              <a:buNone/>
              <a:defRPr sz="72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3" name="Google Shape;873;p128"/>
          <p:cNvSpPr txBox="1">
            <a:spLocks noGrp="1"/>
          </p:cNvSpPr>
          <p:nvPr>
            <p:ph type="body" idx="3"/>
          </p:nvPr>
        </p:nvSpPr>
        <p:spPr>
          <a:xfrm>
            <a:off x="5920579" y="3683550"/>
            <a:ext cx="2222798"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dk1"/>
              </a:buClr>
              <a:buSzPts val="7200"/>
              <a:buNone/>
              <a:defRPr sz="72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4" name="Google Shape;874;p128"/>
          <p:cNvSpPr txBox="1">
            <a:spLocks noGrp="1"/>
          </p:cNvSpPr>
          <p:nvPr>
            <p:ph type="body" idx="4"/>
          </p:nvPr>
        </p:nvSpPr>
        <p:spPr>
          <a:xfrm>
            <a:off x="9927364" y="4268615"/>
            <a:ext cx="2222798"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dk1"/>
              </a:buClr>
              <a:buSzPts val="7200"/>
              <a:buNone/>
              <a:defRPr sz="72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5" name="Google Shape;875;p128"/>
          <p:cNvSpPr txBox="1">
            <a:spLocks noGrp="1"/>
          </p:cNvSpPr>
          <p:nvPr>
            <p:ph type="body" idx="5"/>
          </p:nvPr>
        </p:nvSpPr>
        <p:spPr>
          <a:xfrm>
            <a:off x="13897214" y="2893250"/>
            <a:ext cx="2222798"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dk1"/>
              </a:buClr>
              <a:buSzPts val="7200"/>
              <a:buNone/>
              <a:defRPr sz="72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6" name="Google Shape;876;p128"/>
          <p:cNvSpPr txBox="1">
            <a:spLocks noGrp="1"/>
          </p:cNvSpPr>
          <p:nvPr>
            <p:ph type="body" idx="6"/>
          </p:nvPr>
        </p:nvSpPr>
        <p:spPr>
          <a:xfrm>
            <a:off x="1119383" y="6601170"/>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400"/>
              <a:buNone/>
              <a:defRPr sz="44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7" name="Google Shape;877;p128"/>
          <p:cNvSpPr txBox="1">
            <a:spLocks noGrp="1"/>
          </p:cNvSpPr>
          <p:nvPr>
            <p:ph type="body" idx="7"/>
          </p:nvPr>
        </p:nvSpPr>
        <p:spPr>
          <a:xfrm>
            <a:off x="1119383" y="7438755"/>
            <a:ext cx="3750180" cy="2130248"/>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8" name="Google Shape;878;p128"/>
          <p:cNvSpPr txBox="1">
            <a:spLocks noGrp="1"/>
          </p:cNvSpPr>
          <p:nvPr>
            <p:ph type="body" idx="8"/>
          </p:nvPr>
        </p:nvSpPr>
        <p:spPr>
          <a:xfrm>
            <a:off x="5162224" y="5638555"/>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400"/>
              <a:buNone/>
              <a:defRPr sz="44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9" name="Google Shape;879;p128"/>
          <p:cNvSpPr txBox="1">
            <a:spLocks noGrp="1"/>
          </p:cNvSpPr>
          <p:nvPr>
            <p:ph type="body" idx="9"/>
          </p:nvPr>
        </p:nvSpPr>
        <p:spPr>
          <a:xfrm>
            <a:off x="5162224" y="6476140"/>
            <a:ext cx="3750180" cy="2130248"/>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0" name="Google Shape;880;p128"/>
          <p:cNvSpPr txBox="1">
            <a:spLocks noGrp="1"/>
          </p:cNvSpPr>
          <p:nvPr>
            <p:ph type="body" idx="13"/>
          </p:nvPr>
        </p:nvSpPr>
        <p:spPr>
          <a:xfrm>
            <a:off x="9173446" y="6271122"/>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400"/>
              <a:buNone/>
              <a:defRPr sz="44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1" name="Google Shape;881;p128"/>
          <p:cNvSpPr txBox="1">
            <a:spLocks noGrp="1"/>
          </p:cNvSpPr>
          <p:nvPr>
            <p:ph type="body" idx="14"/>
          </p:nvPr>
        </p:nvSpPr>
        <p:spPr>
          <a:xfrm>
            <a:off x="9173446" y="7108707"/>
            <a:ext cx="3750180" cy="2130248"/>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2" name="Google Shape;882;p128"/>
          <p:cNvSpPr txBox="1">
            <a:spLocks noGrp="1"/>
          </p:cNvSpPr>
          <p:nvPr>
            <p:ph type="body" idx="15"/>
          </p:nvPr>
        </p:nvSpPr>
        <p:spPr>
          <a:xfrm>
            <a:off x="13148652" y="4873470"/>
            <a:ext cx="375018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400"/>
              <a:buNone/>
              <a:defRPr sz="44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3" name="Google Shape;883;p128"/>
          <p:cNvSpPr txBox="1">
            <a:spLocks noGrp="1"/>
          </p:cNvSpPr>
          <p:nvPr>
            <p:ph type="body" idx="16"/>
          </p:nvPr>
        </p:nvSpPr>
        <p:spPr>
          <a:xfrm>
            <a:off x="13148652" y="5711055"/>
            <a:ext cx="3750180" cy="2130248"/>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8">
                                            <p:txEl>
                                              <p:pRg st="0" end="0"/>
                                            </p:txEl>
                                          </p:spTgt>
                                        </p:tgtEl>
                                        <p:attrNameLst>
                                          <p:attrName>style.visibility</p:attrName>
                                        </p:attrNameLst>
                                      </p:cBhvr>
                                      <p:to>
                                        <p:strVal val="visible"/>
                                      </p:to>
                                    </p:set>
                                    <p:animEffect transition="in" filter="fade">
                                      <p:cBhvr>
                                        <p:cTn id="7" dur="500"/>
                                        <p:tgtEl>
                                          <p:spTgt spid="85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58">
                                            <p:txEl>
                                              <p:pRg st="1" end="1"/>
                                            </p:txEl>
                                          </p:spTgt>
                                        </p:tgtEl>
                                        <p:attrNameLst>
                                          <p:attrName>style.visibility</p:attrName>
                                        </p:attrNameLst>
                                      </p:cBhvr>
                                      <p:to>
                                        <p:strVal val="visible"/>
                                      </p:to>
                                    </p:set>
                                    <p:animEffect transition="in" filter="fade">
                                      <p:cBhvr>
                                        <p:cTn id="10" dur="500"/>
                                        <p:tgtEl>
                                          <p:spTgt spid="85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58">
                                            <p:txEl>
                                              <p:pRg st="2" end="2"/>
                                            </p:txEl>
                                          </p:spTgt>
                                        </p:tgtEl>
                                        <p:attrNameLst>
                                          <p:attrName>style.visibility</p:attrName>
                                        </p:attrNameLst>
                                      </p:cBhvr>
                                      <p:to>
                                        <p:strVal val="visible"/>
                                      </p:to>
                                    </p:set>
                                    <p:animEffect transition="in" filter="fade">
                                      <p:cBhvr>
                                        <p:cTn id="13" dur="500"/>
                                        <p:tgtEl>
                                          <p:spTgt spid="85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58">
                                            <p:txEl>
                                              <p:pRg st="3" end="3"/>
                                            </p:txEl>
                                          </p:spTgt>
                                        </p:tgtEl>
                                        <p:attrNameLst>
                                          <p:attrName>style.visibility</p:attrName>
                                        </p:attrNameLst>
                                      </p:cBhvr>
                                      <p:to>
                                        <p:strVal val="visible"/>
                                      </p:to>
                                    </p:set>
                                    <p:animEffect transition="in" filter="fade">
                                      <p:cBhvr>
                                        <p:cTn id="16" dur="500"/>
                                        <p:tgtEl>
                                          <p:spTgt spid="85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58">
                                            <p:txEl>
                                              <p:pRg st="4" end="4"/>
                                            </p:txEl>
                                          </p:spTgt>
                                        </p:tgtEl>
                                        <p:attrNameLst>
                                          <p:attrName>style.visibility</p:attrName>
                                        </p:attrNameLst>
                                      </p:cBhvr>
                                      <p:to>
                                        <p:strVal val="visible"/>
                                      </p:to>
                                    </p:set>
                                    <p:animEffect transition="in" filter="fade">
                                      <p:cBhvr>
                                        <p:cTn id="19" dur="500"/>
                                        <p:tgtEl>
                                          <p:spTgt spid="85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58">
                                            <p:txEl>
                                              <p:pRg st="5" end="5"/>
                                            </p:txEl>
                                          </p:spTgt>
                                        </p:tgtEl>
                                        <p:attrNameLst>
                                          <p:attrName>style.visibility</p:attrName>
                                        </p:attrNameLst>
                                      </p:cBhvr>
                                      <p:to>
                                        <p:strVal val="visible"/>
                                      </p:to>
                                    </p:set>
                                    <p:animEffect transition="in" filter="fade">
                                      <p:cBhvr>
                                        <p:cTn id="22" dur="500"/>
                                        <p:tgtEl>
                                          <p:spTgt spid="85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58">
                                            <p:txEl>
                                              <p:pRg st="6" end="6"/>
                                            </p:txEl>
                                          </p:spTgt>
                                        </p:tgtEl>
                                        <p:attrNameLst>
                                          <p:attrName>style.visibility</p:attrName>
                                        </p:attrNameLst>
                                      </p:cBhvr>
                                      <p:to>
                                        <p:strVal val="visible"/>
                                      </p:to>
                                    </p:set>
                                    <p:animEffect transition="in" filter="fade">
                                      <p:cBhvr>
                                        <p:cTn id="25" dur="500"/>
                                        <p:tgtEl>
                                          <p:spTgt spid="85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58">
                                            <p:txEl>
                                              <p:pRg st="7" end="7"/>
                                            </p:txEl>
                                          </p:spTgt>
                                        </p:tgtEl>
                                        <p:attrNameLst>
                                          <p:attrName>style.visibility</p:attrName>
                                        </p:attrNameLst>
                                      </p:cBhvr>
                                      <p:to>
                                        <p:strVal val="visible"/>
                                      </p:to>
                                    </p:set>
                                    <p:animEffect transition="in" filter="fade">
                                      <p:cBhvr>
                                        <p:cTn id="28" dur="500"/>
                                        <p:tgtEl>
                                          <p:spTgt spid="85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58">
                                            <p:txEl>
                                              <p:pRg st="8" end="8"/>
                                            </p:txEl>
                                          </p:spTgt>
                                        </p:tgtEl>
                                        <p:attrNameLst>
                                          <p:attrName>style.visibility</p:attrName>
                                        </p:attrNameLst>
                                      </p:cBhvr>
                                      <p:to>
                                        <p:strVal val="visible"/>
                                      </p:to>
                                    </p:set>
                                    <p:animEffect transition="in" filter="fade">
                                      <p:cBhvr>
                                        <p:cTn id="31" dur="500"/>
                                        <p:tgtEl>
                                          <p:spTgt spid="858">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70"/>
                                        </p:tgtEl>
                                        <p:attrNameLst>
                                          <p:attrName>style.visibility</p:attrName>
                                        </p:attrNameLst>
                                      </p:cBhvr>
                                      <p:to>
                                        <p:strVal val="visible"/>
                                      </p:to>
                                    </p:set>
                                    <p:animEffect transition="in" filter="fade">
                                      <p:cBhvr>
                                        <p:cTn id="35" dur="500"/>
                                        <p:tgtEl>
                                          <p:spTgt spid="870"/>
                                        </p:tgtEl>
                                      </p:cBhvr>
                                    </p:animEffect>
                                  </p:childTnLst>
                                </p:cTn>
                              </p:par>
                            </p:childTnLst>
                          </p:cTn>
                        </p:par>
                        <p:par>
                          <p:cTn id="36" fill="hold">
                            <p:stCondLst>
                              <p:cond delay="1000"/>
                            </p:stCondLst>
                            <p:childTnLst>
                              <p:par>
                                <p:cTn id="37" presetID="23" presetClass="entr" presetSubtype="16" fill="hold" nodeType="afterEffect">
                                  <p:stCondLst>
                                    <p:cond delay="0"/>
                                  </p:stCondLst>
                                  <p:childTnLst>
                                    <p:set>
                                      <p:cBhvr>
                                        <p:cTn id="38" dur="1" fill="hold">
                                          <p:stCondLst>
                                            <p:cond delay="0"/>
                                          </p:stCondLst>
                                        </p:cTn>
                                        <p:tgtEl>
                                          <p:spTgt spid="859"/>
                                        </p:tgtEl>
                                        <p:attrNameLst>
                                          <p:attrName>style.visibility</p:attrName>
                                        </p:attrNameLst>
                                      </p:cBhvr>
                                      <p:to>
                                        <p:strVal val="visible"/>
                                      </p:to>
                                    </p:set>
                                    <p:anim calcmode="lin" valueType="num">
                                      <p:cBhvr additive="base">
                                        <p:cTn id="39" dur="500"/>
                                        <p:tgtEl>
                                          <p:spTgt spid="859"/>
                                        </p:tgtEl>
                                        <p:attrNameLst>
                                          <p:attrName>ppt_w</p:attrName>
                                        </p:attrNameLst>
                                      </p:cBhvr>
                                      <p:tavLst>
                                        <p:tav tm="0">
                                          <p:val>
                                            <p:strVal val="0"/>
                                          </p:val>
                                        </p:tav>
                                        <p:tav tm="100000">
                                          <p:val>
                                            <p:strVal val="#ppt_w"/>
                                          </p:val>
                                        </p:tav>
                                      </p:tavLst>
                                    </p:anim>
                                    <p:anim calcmode="lin" valueType="num">
                                      <p:cBhvr additive="base">
                                        <p:cTn id="40" dur="500"/>
                                        <p:tgtEl>
                                          <p:spTgt spid="859"/>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250"/>
                                  </p:stCondLst>
                                  <p:childTnLst>
                                    <p:set>
                                      <p:cBhvr>
                                        <p:cTn id="42" dur="1" fill="hold">
                                          <p:stCondLst>
                                            <p:cond delay="0"/>
                                          </p:stCondLst>
                                        </p:cTn>
                                        <p:tgtEl>
                                          <p:spTgt spid="860"/>
                                        </p:tgtEl>
                                        <p:attrNameLst>
                                          <p:attrName>style.visibility</p:attrName>
                                        </p:attrNameLst>
                                      </p:cBhvr>
                                      <p:to>
                                        <p:strVal val="visible"/>
                                      </p:to>
                                    </p:set>
                                    <p:anim calcmode="lin" valueType="num">
                                      <p:cBhvr additive="base">
                                        <p:cTn id="43" dur="500"/>
                                        <p:tgtEl>
                                          <p:spTgt spid="860"/>
                                        </p:tgtEl>
                                        <p:attrNameLst>
                                          <p:attrName>ppt_w</p:attrName>
                                        </p:attrNameLst>
                                      </p:cBhvr>
                                      <p:tavLst>
                                        <p:tav tm="0">
                                          <p:val>
                                            <p:strVal val="0"/>
                                          </p:val>
                                        </p:tav>
                                        <p:tav tm="100000">
                                          <p:val>
                                            <p:strVal val="#ppt_w"/>
                                          </p:val>
                                        </p:tav>
                                      </p:tavLst>
                                    </p:anim>
                                    <p:anim calcmode="lin" valueType="num">
                                      <p:cBhvr additive="base">
                                        <p:cTn id="44" dur="500"/>
                                        <p:tgtEl>
                                          <p:spTgt spid="860"/>
                                        </p:tgtEl>
                                        <p:attrNameLst>
                                          <p:attrName>ppt_h</p:attrName>
                                        </p:attrNameLst>
                                      </p:cBhvr>
                                      <p:tavLst>
                                        <p:tav tm="0">
                                          <p:val>
                                            <p:strVal val="0"/>
                                          </p:val>
                                        </p:tav>
                                        <p:tav tm="100000">
                                          <p:val>
                                            <p:strVal val="#ppt_h"/>
                                          </p:val>
                                        </p:tav>
                                      </p:tavLst>
                                    </p:anim>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872">
                                            <p:txEl>
                                              <p:pRg st="0" end="0"/>
                                            </p:txEl>
                                          </p:spTgt>
                                        </p:tgtEl>
                                        <p:attrNameLst>
                                          <p:attrName>style.visibility</p:attrName>
                                        </p:attrNameLst>
                                      </p:cBhvr>
                                      <p:to>
                                        <p:strVal val="visible"/>
                                      </p:to>
                                    </p:set>
                                    <p:animEffect transition="in" filter="fade">
                                      <p:cBhvr>
                                        <p:cTn id="48" dur="750"/>
                                        <p:tgtEl>
                                          <p:spTgt spid="872">
                                            <p:txEl>
                                              <p:pRg st="0" end="0"/>
                                            </p:txEl>
                                          </p:spTgt>
                                        </p:tgtEl>
                                      </p:cBhvr>
                                    </p:animEffect>
                                  </p:childTnLst>
                                </p:cTn>
                              </p:par>
                            </p:childTnLst>
                          </p:cTn>
                        </p:par>
                        <p:par>
                          <p:cTn id="49" fill="hold">
                            <p:stCondLst>
                              <p:cond delay="2250"/>
                            </p:stCondLst>
                            <p:childTnLst>
                              <p:par>
                                <p:cTn id="50" presetID="10" presetClass="entr" presetSubtype="0" fill="hold" nodeType="afterEffect">
                                  <p:stCondLst>
                                    <p:cond delay="0"/>
                                  </p:stCondLst>
                                  <p:childTnLst>
                                    <p:set>
                                      <p:cBhvr>
                                        <p:cTn id="51" dur="1" fill="hold">
                                          <p:stCondLst>
                                            <p:cond delay="0"/>
                                          </p:stCondLst>
                                        </p:cTn>
                                        <p:tgtEl>
                                          <p:spTgt spid="872">
                                            <p:txEl>
                                              <p:pRg st="1" end="1"/>
                                            </p:txEl>
                                          </p:spTgt>
                                        </p:tgtEl>
                                        <p:attrNameLst>
                                          <p:attrName>style.visibility</p:attrName>
                                        </p:attrNameLst>
                                      </p:cBhvr>
                                      <p:to>
                                        <p:strVal val="visible"/>
                                      </p:to>
                                    </p:set>
                                    <p:animEffect transition="in" filter="fade">
                                      <p:cBhvr>
                                        <p:cTn id="52" dur="750"/>
                                        <p:tgtEl>
                                          <p:spTgt spid="872">
                                            <p:txEl>
                                              <p:pRg st="1" end="1"/>
                                            </p:txEl>
                                          </p:spTgt>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872">
                                            <p:txEl>
                                              <p:pRg st="2" end="2"/>
                                            </p:txEl>
                                          </p:spTgt>
                                        </p:tgtEl>
                                        <p:attrNameLst>
                                          <p:attrName>style.visibility</p:attrName>
                                        </p:attrNameLst>
                                      </p:cBhvr>
                                      <p:to>
                                        <p:strVal val="visible"/>
                                      </p:to>
                                    </p:set>
                                    <p:animEffect transition="in" filter="fade">
                                      <p:cBhvr>
                                        <p:cTn id="56" dur="750"/>
                                        <p:tgtEl>
                                          <p:spTgt spid="872">
                                            <p:txEl>
                                              <p:pRg st="2" end="2"/>
                                            </p:txEl>
                                          </p:spTgt>
                                        </p:tgtEl>
                                      </p:cBhvr>
                                    </p:animEffect>
                                  </p:childTnLst>
                                </p:cTn>
                              </p:par>
                            </p:childTnLst>
                          </p:cTn>
                        </p:par>
                        <p:par>
                          <p:cTn id="57" fill="hold">
                            <p:stCondLst>
                              <p:cond delay="3750"/>
                            </p:stCondLst>
                            <p:childTnLst>
                              <p:par>
                                <p:cTn id="58" presetID="10" presetClass="entr" presetSubtype="0" fill="hold" nodeType="afterEffect">
                                  <p:stCondLst>
                                    <p:cond delay="0"/>
                                  </p:stCondLst>
                                  <p:childTnLst>
                                    <p:set>
                                      <p:cBhvr>
                                        <p:cTn id="59" dur="1" fill="hold">
                                          <p:stCondLst>
                                            <p:cond delay="0"/>
                                          </p:stCondLst>
                                        </p:cTn>
                                        <p:tgtEl>
                                          <p:spTgt spid="872">
                                            <p:txEl>
                                              <p:pRg st="3" end="3"/>
                                            </p:txEl>
                                          </p:spTgt>
                                        </p:tgtEl>
                                        <p:attrNameLst>
                                          <p:attrName>style.visibility</p:attrName>
                                        </p:attrNameLst>
                                      </p:cBhvr>
                                      <p:to>
                                        <p:strVal val="visible"/>
                                      </p:to>
                                    </p:set>
                                    <p:animEffect transition="in" filter="fade">
                                      <p:cBhvr>
                                        <p:cTn id="60" dur="750"/>
                                        <p:tgtEl>
                                          <p:spTgt spid="872">
                                            <p:txEl>
                                              <p:pRg st="3" end="3"/>
                                            </p:txEl>
                                          </p:spTgt>
                                        </p:tgtEl>
                                      </p:cBhvr>
                                    </p:animEffect>
                                  </p:childTnLst>
                                </p:cTn>
                              </p:par>
                            </p:childTnLst>
                          </p:cTn>
                        </p:par>
                        <p:par>
                          <p:cTn id="61" fill="hold">
                            <p:stCondLst>
                              <p:cond delay="4500"/>
                            </p:stCondLst>
                            <p:childTnLst>
                              <p:par>
                                <p:cTn id="62" presetID="10" presetClass="entr" presetSubtype="0" fill="hold" nodeType="afterEffect">
                                  <p:stCondLst>
                                    <p:cond delay="0"/>
                                  </p:stCondLst>
                                  <p:childTnLst>
                                    <p:set>
                                      <p:cBhvr>
                                        <p:cTn id="63" dur="1" fill="hold">
                                          <p:stCondLst>
                                            <p:cond delay="0"/>
                                          </p:stCondLst>
                                        </p:cTn>
                                        <p:tgtEl>
                                          <p:spTgt spid="872">
                                            <p:txEl>
                                              <p:pRg st="4" end="4"/>
                                            </p:txEl>
                                          </p:spTgt>
                                        </p:tgtEl>
                                        <p:attrNameLst>
                                          <p:attrName>style.visibility</p:attrName>
                                        </p:attrNameLst>
                                      </p:cBhvr>
                                      <p:to>
                                        <p:strVal val="visible"/>
                                      </p:to>
                                    </p:set>
                                    <p:animEffect transition="in" filter="fade">
                                      <p:cBhvr>
                                        <p:cTn id="64" dur="750"/>
                                        <p:tgtEl>
                                          <p:spTgt spid="872">
                                            <p:txEl>
                                              <p:pRg st="4" end="4"/>
                                            </p:txEl>
                                          </p:spTgt>
                                        </p:tgtEl>
                                      </p:cBhvr>
                                    </p:animEffect>
                                  </p:childTnLst>
                                </p:cTn>
                              </p:par>
                            </p:childTnLst>
                          </p:cTn>
                        </p:par>
                        <p:par>
                          <p:cTn id="65" fill="hold">
                            <p:stCondLst>
                              <p:cond delay="5250"/>
                            </p:stCondLst>
                            <p:childTnLst>
                              <p:par>
                                <p:cTn id="66" presetID="10" presetClass="entr" presetSubtype="0" fill="hold" nodeType="afterEffect">
                                  <p:stCondLst>
                                    <p:cond delay="0"/>
                                  </p:stCondLst>
                                  <p:childTnLst>
                                    <p:set>
                                      <p:cBhvr>
                                        <p:cTn id="67" dur="1" fill="hold">
                                          <p:stCondLst>
                                            <p:cond delay="0"/>
                                          </p:stCondLst>
                                        </p:cTn>
                                        <p:tgtEl>
                                          <p:spTgt spid="872">
                                            <p:txEl>
                                              <p:pRg st="5" end="5"/>
                                            </p:txEl>
                                          </p:spTgt>
                                        </p:tgtEl>
                                        <p:attrNameLst>
                                          <p:attrName>style.visibility</p:attrName>
                                        </p:attrNameLst>
                                      </p:cBhvr>
                                      <p:to>
                                        <p:strVal val="visible"/>
                                      </p:to>
                                    </p:set>
                                    <p:animEffect transition="in" filter="fade">
                                      <p:cBhvr>
                                        <p:cTn id="68" dur="750"/>
                                        <p:tgtEl>
                                          <p:spTgt spid="872">
                                            <p:txEl>
                                              <p:pRg st="5" end="5"/>
                                            </p:txEl>
                                          </p:spTgt>
                                        </p:tgtEl>
                                      </p:cBhvr>
                                    </p:animEffect>
                                  </p:childTnLst>
                                </p:cTn>
                              </p:par>
                            </p:childTnLst>
                          </p:cTn>
                        </p:par>
                        <p:par>
                          <p:cTn id="69" fill="hold">
                            <p:stCondLst>
                              <p:cond delay="6000"/>
                            </p:stCondLst>
                            <p:childTnLst>
                              <p:par>
                                <p:cTn id="70" presetID="10" presetClass="entr" presetSubtype="0" fill="hold" nodeType="afterEffect">
                                  <p:stCondLst>
                                    <p:cond delay="0"/>
                                  </p:stCondLst>
                                  <p:childTnLst>
                                    <p:set>
                                      <p:cBhvr>
                                        <p:cTn id="71" dur="1" fill="hold">
                                          <p:stCondLst>
                                            <p:cond delay="0"/>
                                          </p:stCondLst>
                                        </p:cTn>
                                        <p:tgtEl>
                                          <p:spTgt spid="872">
                                            <p:txEl>
                                              <p:pRg st="6" end="6"/>
                                            </p:txEl>
                                          </p:spTgt>
                                        </p:tgtEl>
                                        <p:attrNameLst>
                                          <p:attrName>style.visibility</p:attrName>
                                        </p:attrNameLst>
                                      </p:cBhvr>
                                      <p:to>
                                        <p:strVal val="visible"/>
                                      </p:to>
                                    </p:set>
                                    <p:animEffect transition="in" filter="fade">
                                      <p:cBhvr>
                                        <p:cTn id="72" dur="750"/>
                                        <p:tgtEl>
                                          <p:spTgt spid="872">
                                            <p:txEl>
                                              <p:pRg st="6" end="6"/>
                                            </p:txEl>
                                          </p:spTgt>
                                        </p:tgtEl>
                                      </p:cBhvr>
                                    </p:animEffect>
                                  </p:childTnLst>
                                </p:cTn>
                              </p:par>
                            </p:childTnLst>
                          </p:cTn>
                        </p:par>
                        <p:par>
                          <p:cTn id="73" fill="hold">
                            <p:stCondLst>
                              <p:cond delay="6750"/>
                            </p:stCondLst>
                            <p:childTnLst>
                              <p:par>
                                <p:cTn id="74" presetID="10" presetClass="entr" presetSubtype="0" fill="hold" nodeType="afterEffect">
                                  <p:stCondLst>
                                    <p:cond delay="0"/>
                                  </p:stCondLst>
                                  <p:childTnLst>
                                    <p:set>
                                      <p:cBhvr>
                                        <p:cTn id="75" dur="1" fill="hold">
                                          <p:stCondLst>
                                            <p:cond delay="0"/>
                                          </p:stCondLst>
                                        </p:cTn>
                                        <p:tgtEl>
                                          <p:spTgt spid="872">
                                            <p:txEl>
                                              <p:pRg st="7" end="7"/>
                                            </p:txEl>
                                          </p:spTgt>
                                        </p:tgtEl>
                                        <p:attrNameLst>
                                          <p:attrName>style.visibility</p:attrName>
                                        </p:attrNameLst>
                                      </p:cBhvr>
                                      <p:to>
                                        <p:strVal val="visible"/>
                                      </p:to>
                                    </p:set>
                                    <p:animEffect transition="in" filter="fade">
                                      <p:cBhvr>
                                        <p:cTn id="76" dur="750"/>
                                        <p:tgtEl>
                                          <p:spTgt spid="872">
                                            <p:txEl>
                                              <p:pRg st="7" end="7"/>
                                            </p:txEl>
                                          </p:spTgt>
                                        </p:tgtEl>
                                      </p:cBhvr>
                                    </p:animEffect>
                                  </p:childTnLst>
                                </p:cTn>
                              </p:par>
                            </p:childTnLst>
                          </p:cTn>
                        </p:par>
                        <p:par>
                          <p:cTn id="77" fill="hold">
                            <p:stCondLst>
                              <p:cond delay="7500"/>
                            </p:stCondLst>
                            <p:childTnLst>
                              <p:par>
                                <p:cTn id="78" presetID="10" presetClass="entr" presetSubtype="0" fill="hold" nodeType="afterEffect">
                                  <p:stCondLst>
                                    <p:cond delay="0"/>
                                  </p:stCondLst>
                                  <p:childTnLst>
                                    <p:set>
                                      <p:cBhvr>
                                        <p:cTn id="79" dur="1" fill="hold">
                                          <p:stCondLst>
                                            <p:cond delay="0"/>
                                          </p:stCondLst>
                                        </p:cTn>
                                        <p:tgtEl>
                                          <p:spTgt spid="872">
                                            <p:txEl>
                                              <p:pRg st="8" end="8"/>
                                            </p:txEl>
                                          </p:spTgt>
                                        </p:tgtEl>
                                        <p:attrNameLst>
                                          <p:attrName>style.visibility</p:attrName>
                                        </p:attrNameLst>
                                      </p:cBhvr>
                                      <p:to>
                                        <p:strVal val="visible"/>
                                      </p:to>
                                    </p:set>
                                    <p:animEffect transition="in" filter="fade">
                                      <p:cBhvr>
                                        <p:cTn id="80" dur="750"/>
                                        <p:tgtEl>
                                          <p:spTgt spid="872">
                                            <p:txEl>
                                              <p:pRg st="8" end="8"/>
                                            </p:txEl>
                                          </p:spTgt>
                                        </p:tgtEl>
                                      </p:cBhvr>
                                    </p:animEffect>
                                  </p:childTnLst>
                                </p:cTn>
                              </p:par>
                            </p:childTnLst>
                          </p:cTn>
                        </p:par>
                        <p:par>
                          <p:cTn id="81" fill="hold">
                            <p:stCondLst>
                              <p:cond delay="8250"/>
                            </p:stCondLst>
                            <p:childTnLst>
                              <p:par>
                                <p:cTn id="82" presetID="10" presetClass="entr" presetSubtype="0" fill="hold" nodeType="afterEffect">
                                  <p:stCondLst>
                                    <p:cond delay="0"/>
                                  </p:stCondLst>
                                  <p:childTnLst>
                                    <p:set>
                                      <p:cBhvr>
                                        <p:cTn id="83" dur="1" fill="hold">
                                          <p:stCondLst>
                                            <p:cond delay="0"/>
                                          </p:stCondLst>
                                        </p:cTn>
                                        <p:tgtEl>
                                          <p:spTgt spid="876">
                                            <p:txEl>
                                              <p:pRg st="0" end="0"/>
                                            </p:txEl>
                                          </p:spTgt>
                                        </p:tgtEl>
                                        <p:attrNameLst>
                                          <p:attrName>style.visibility</p:attrName>
                                        </p:attrNameLst>
                                      </p:cBhvr>
                                      <p:to>
                                        <p:strVal val="visible"/>
                                      </p:to>
                                    </p:set>
                                    <p:animEffect transition="in" filter="fade">
                                      <p:cBhvr>
                                        <p:cTn id="84" dur="500"/>
                                        <p:tgtEl>
                                          <p:spTgt spid="876">
                                            <p:txEl>
                                              <p:pRg st="0" end="0"/>
                                            </p:txEl>
                                          </p:spTgt>
                                        </p:tgtEl>
                                      </p:cBhvr>
                                    </p:animEffect>
                                  </p:childTnLst>
                                </p:cTn>
                              </p:par>
                            </p:childTnLst>
                          </p:cTn>
                        </p:par>
                        <p:par>
                          <p:cTn id="85" fill="hold">
                            <p:stCondLst>
                              <p:cond delay="8750"/>
                            </p:stCondLst>
                            <p:childTnLst>
                              <p:par>
                                <p:cTn id="86" presetID="10" presetClass="entr" presetSubtype="0" fill="hold" nodeType="afterEffect">
                                  <p:stCondLst>
                                    <p:cond delay="0"/>
                                  </p:stCondLst>
                                  <p:childTnLst>
                                    <p:set>
                                      <p:cBhvr>
                                        <p:cTn id="87" dur="1" fill="hold">
                                          <p:stCondLst>
                                            <p:cond delay="0"/>
                                          </p:stCondLst>
                                        </p:cTn>
                                        <p:tgtEl>
                                          <p:spTgt spid="876">
                                            <p:txEl>
                                              <p:pRg st="1" end="1"/>
                                            </p:txEl>
                                          </p:spTgt>
                                        </p:tgtEl>
                                        <p:attrNameLst>
                                          <p:attrName>style.visibility</p:attrName>
                                        </p:attrNameLst>
                                      </p:cBhvr>
                                      <p:to>
                                        <p:strVal val="visible"/>
                                      </p:to>
                                    </p:set>
                                    <p:animEffect transition="in" filter="fade">
                                      <p:cBhvr>
                                        <p:cTn id="88" dur="500"/>
                                        <p:tgtEl>
                                          <p:spTgt spid="876">
                                            <p:txEl>
                                              <p:pRg st="1" end="1"/>
                                            </p:txEl>
                                          </p:spTgt>
                                        </p:tgtEl>
                                      </p:cBhvr>
                                    </p:animEffect>
                                  </p:childTnLst>
                                </p:cTn>
                              </p:par>
                            </p:childTnLst>
                          </p:cTn>
                        </p:par>
                        <p:par>
                          <p:cTn id="89" fill="hold">
                            <p:stCondLst>
                              <p:cond delay="9250"/>
                            </p:stCondLst>
                            <p:childTnLst>
                              <p:par>
                                <p:cTn id="90" presetID="10" presetClass="entr" presetSubtype="0" fill="hold" nodeType="afterEffect">
                                  <p:stCondLst>
                                    <p:cond delay="0"/>
                                  </p:stCondLst>
                                  <p:childTnLst>
                                    <p:set>
                                      <p:cBhvr>
                                        <p:cTn id="91" dur="1" fill="hold">
                                          <p:stCondLst>
                                            <p:cond delay="0"/>
                                          </p:stCondLst>
                                        </p:cTn>
                                        <p:tgtEl>
                                          <p:spTgt spid="876">
                                            <p:txEl>
                                              <p:pRg st="2" end="2"/>
                                            </p:txEl>
                                          </p:spTgt>
                                        </p:tgtEl>
                                        <p:attrNameLst>
                                          <p:attrName>style.visibility</p:attrName>
                                        </p:attrNameLst>
                                      </p:cBhvr>
                                      <p:to>
                                        <p:strVal val="visible"/>
                                      </p:to>
                                    </p:set>
                                    <p:animEffect transition="in" filter="fade">
                                      <p:cBhvr>
                                        <p:cTn id="92" dur="500"/>
                                        <p:tgtEl>
                                          <p:spTgt spid="876">
                                            <p:txEl>
                                              <p:pRg st="2" end="2"/>
                                            </p:txEl>
                                          </p:spTgt>
                                        </p:tgtEl>
                                      </p:cBhvr>
                                    </p:animEffect>
                                  </p:childTnLst>
                                </p:cTn>
                              </p:par>
                            </p:childTnLst>
                          </p:cTn>
                        </p:par>
                        <p:par>
                          <p:cTn id="93" fill="hold">
                            <p:stCondLst>
                              <p:cond delay="9750"/>
                            </p:stCondLst>
                            <p:childTnLst>
                              <p:par>
                                <p:cTn id="94" presetID="10" presetClass="entr" presetSubtype="0" fill="hold" nodeType="afterEffect">
                                  <p:stCondLst>
                                    <p:cond delay="0"/>
                                  </p:stCondLst>
                                  <p:childTnLst>
                                    <p:set>
                                      <p:cBhvr>
                                        <p:cTn id="95" dur="1" fill="hold">
                                          <p:stCondLst>
                                            <p:cond delay="0"/>
                                          </p:stCondLst>
                                        </p:cTn>
                                        <p:tgtEl>
                                          <p:spTgt spid="876">
                                            <p:txEl>
                                              <p:pRg st="3" end="3"/>
                                            </p:txEl>
                                          </p:spTgt>
                                        </p:tgtEl>
                                        <p:attrNameLst>
                                          <p:attrName>style.visibility</p:attrName>
                                        </p:attrNameLst>
                                      </p:cBhvr>
                                      <p:to>
                                        <p:strVal val="visible"/>
                                      </p:to>
                                    </p:set>
                                    <p:animEffect transition="in" filter="fade">
                                      <p:cBhvr>
                                        <p:cTn id="96" dur="500"/>
                                        <p:tgtEl>
                                          <p:spTgt spid="876">
                                            <p:txEl>
                                              <p:pRg st="3" end="3"/>
                                            </p:txEl>
                                          </p:spTgt>
                                        </p:tgtEl>
                                      </p:cBhvr>
                                    </p:animEffect>
                                  </p:childTnLst>
                                </p:cTn>
                              </p:par>
                            </p:childTnLst>
                          </p:cTn>
                        </p:par>
                        <p:par>
                          <p:cTn id="97" fill="hold">
                            <p:stCondLst>
                              <p:cond delay="10250"/>
                            </p:stCondLst>
                            <p:childTnLst>
                              <p:par>
                                <p:cTn id="98" presetID="10" presetClass="entr" presetSubtype="0" fill="hold" nodeType="afterEffect">
                                  <p:stCondLst>
                                    <p:cond delay="0"/>
                                  </p:stCondLst>
                                  <p:childTnLst>
                                    <p:set>
                                      <p:cBhvr>
                                        <p:cTn id="99" dur="1" fill="hold">
                                          <p:stCondLst>
                                            <p:cond delay="0"/>
                                          </p:stCondLst>
                                        </p:cTn>
                                        <p:tgtEl>
                                          <p:spTgt spid="876">
                                            <p:txEl>
                                              <p:pRg st="4" end="4"/>
                                            </p:txEl>
                                          </p:spTgt>
                                        </p:tgtEl>
                                        <p:attrNameLst>
                                          <p:attrName>style.visibility</p:attrName>
                                        </p:attrNameLst>
                                      </p:cBhvr>
                                      <p:to>
                                        <p:strVal val="visible"/>
                                      </p:to>
                                    </p:set>
                                    <p:animEffect transition="in" filter="fade">
                                      <p:cBhvr>
                                        <p:cTn id="100" dur="500"/>
                                        <p:tgtEl>
                                          <p:spTgt spid="876">
                                            <p:txEl>
                                              <p:pRg st="4" end="4"/>
                                            </p:txEl>
                                          </p:spTgt>
                                        </p:tgtEl>
                                      </p:cBhvr>
                                    </p:animEffect>
                                  </p:childTnLst>
                                </p:cTn>
                              </p:par>
                            </p:childTnLst>
                          </p:cTn>
                        </p:par>
                        <p:par>
                          <p:cTn id="101" fill="hold">
                            <p:stCondLst>
                              <p:cond delay="10750"/>
                            </p:stCondLst>
                            <p:childTnLst>
                              <p:par>
                                <p:cTn id="102" presetID="10" presetClass="entr" presetSubtype="0" fill="hold" nodeType="afterEffect">
                                  <p:stCondLst>
                                    <p:cond delay="0"/>
                                  </p:stCondLst>
                                  <p:childTnLst>
                                    <p:set>
                                      <p:cBhvr>
                                        <p:cTn id="103" dur="1" fill="hold">
                                          <p:stCondLst>
                                            <p:cond delay="0"/>
                                          </p:stCondLst>
                                        </p:cTn>
                                        <p:tgtEl>
                                          <p:spTgt spid="876">
                                            <p:txEl>
                                              <p:pRg st="5" end="5"/>
                                            </p:txEl>
                                          </p:spTgt>
                                        </p:tgtEl>
                                        <p:attrNameLst>
                                          <p:attrName>style.visibility</p:attrName>
                                        </p:attrNameLst>
                                      </p:cBhvr>
                                      <p:to>
                                        <p:strVal val="visible"/>
                                      </p:to>
                                    </p:set>
                                    <p:animEffect transition="in" filter="fade">
                                      <p:cBhvr>
                                        <p:cTn id="104" dur="500"/>
                                        <p:tgtEl>
                                          <p:spTgt spid="876">
                                            <p:txEl>
                                              <p:pRg st="5" end="5"/>
                                            </p:txEl>
                                          </p:spTgt>
                                        </p:tgtEl>
                                      </p:cBhvr>
                                    </p:animEffect>
                                  </p:childTnLst>
                                </p:cTn>
                              </p:par>
                            </p:childTnLst>
                          </p:cTn>
                        </p:par>
                        <p:par>
                          <p:cTn id="105" fill="hold">
                            <p:stCondLst>
                              <p:cond delay="11250"/>
                            </p:stCondLst>
                            <p:childTnLst>
                              <p:par>
                                <p:cTn id="106" presetID="10" presetClass="entr" presetSubtype="0" fill="hold" nodeType="afterEffect">
                                  <p:stCondLst>
                                    <p:cond delay="0"/>
                                  </p:stCondLst>
                                  <p:childTnLst>
                                    <p:set>
                                      <p:cBhvr>
                                        <p:cTn id="107" dur="1" fill="hold">
                                          <p:stCondLst>
                                            <p:cond delay="0"/>
                                          </p:stCondLst>
                                        </p:cTn>
                                        <p:tgtEl>
                                          <p:spTgt spid="876">
                                            <p:txEl>
                                              <p:pRg st="6" end="6"/>
                                            </p:txEl>
                                          </p:spTgt>
                                        </p:tgtEl>
                                        <p:attrNameLst>
                                          <p:attrName>style.visibility</p:attrName>
                                        </p:attrNameLst>
                                      </p:cBhvr>
                                      <p:to>
                                        <p:strVal val="visible"/>
                                      </p:to>
                                    </p:set>
                                    <p:animEffect transition="in" filter="fade">
                                      <p:cBhvr>
                                        <p:cTn id="108" dur="500"/>
                                        <p:tgtEl>
                                          <p:spTgt spid="876">
                                            <p:txEl>
                                              <p:pRg st="6" end="6"/>
                                            </p:txEl>
                                          </p:spTgt>
                                        </p:tgtEl>
                                      </p:cBhvr>
                                    </p:animEffect>
                                  </p:childTnLst>
                                </p:cTn>
                              </p:par>
                            </p:childTnLst>
                          </p:cTn>
                        </p:par>
                        <p:par>
                          <p:cTn id="109" fill="hold">
                            <p:stCondLst>
                              <p:cond delay="11750"/>
                            </p:stCondLst>
                            <p:childTnLst>
                              <p:par>
                                <p:cTn id="110" presetID="10" presetClass="entr" presetSubtype="0" fill="hold" nodeType="afterEffect">
                                  <p:stCondLst>
                                    <p:cond delay="0"/>
                                  </p:stCondLst>
                                  <p:childTnLst>
                                    <p:set>
                                      <p:cBhvr>
                                        <p:cTn id="111" dur="1" fill="hold">
                                          <p:stCondLst>
                                            <p:cond delay="0"/>
                                          </p:stCondLst>
                                        </p:cTn>
                                        <p:tgtEl>
                                          <p:spTgt spid="876">
                                            <p:txEl>
                                              <p:pRg st="7" end="7"/>
                                            </p:txEl>
                                          </p:spTgt>
                                        </p:tgtEl>
                                        <p:attrNameLst>
                                          <p:attrName>style.visibility</p:attrName>
                                        </p:attrNameLst>
                                      </p:cBhvr>
                                      <p:to>
                                        <p:strVal val="visible"/>
                                      </p:to>
                                    </p:set>
                                    <p:animEffect transition="in" filter="fade">
                                      <p:cBhvr>
                                        <p:cTn id="112" dur="500"/>
                                        <p:tgtEl>
                                          <p:spTgt spid="876">
                                            <p:txEl>
                                              <p:pRg st="7" end="7"/>
                                            </p:txEl>
                                          </p:spTgt>
                                        </p:tgtEl>
                                      </p:cBhvr>
                                    </p:animEffect>
                                  </p:childTnLst>
                                </p:cTn>
                              </p:par>
                            </p:childTnLst>
                          </p:cTn>
                        </p:par>
                        <p:par>
                          <p:cTn id="113" fill="hold">
                            <p:stCondLst>
                              <p:cond delay="12250"/>
                            </p:stCondLst>
                            <p:childTnLst>
                              <p:par>
                                <p:cTn id="114" presetID="10" presetClass="entr" presetSubtype="0" fill="hold" nodeType="afterEffect">
                                  <p:stCondLst>
                                    <p:cond delay="0"/>
                                  </p:stCondLst>
                                  <p:childTnLst>
                                    <p:set>
                                      <p:cBhvr>
                                        <p:cTn id="115" dur="1" fill="hold">
                                          <p:stCondLst>
                                            <p:cond delay="0"/>
                                          </p:stCondLst>
                                        </p:cTn>
                                        <p:tgtEl>
                                          <p:spTgt spid="876">
                                            <p:txEl>
                                              <p:pRg st="8" end="8"/>
                                            </p:txEl>
                                          </p:spTgt>
                                        </p:tgtEl>
                                        <p:attrNameLst>
                                          <p:attrName>style.visibility</p:attrName>
                                        </p:attrNameLst>
                                      </p:cBhvr>
                                      <p:to>
                                        <p:strVal val="visible"/>
                                      </p:to>
                                    </p:set>
                                    <p:animEffect transition="in" filter="fade">
                                      <p:cBhvr>
                                        <p:cTn id="116" dur="500"/>
                                        <p:tgtEl>
                                          <p:spTgt spid="876">
                                            <p:txEl>
                                              <p:pRg st="8" end="8"/>
                                            </p:txEl>
                                          </p:spTgt>
                                        </p:tgtEl>
                                      </p:cBhvr>
                                    </p:animEffect>
                                  </p:childTnLst>
                                </p:cTn>
                              </p:par>
                            </p:childTnLst>
                          </p:cTn>
                        </p:par>
                        <p:par>
                          <p:cTn id="117" fill="hold">
                            <p:stCondLst>
                              <p:cond delay="12750"/>
                            </p:stCondLst>
                            <p:childTnLst>
                              <p:par>
                                <p:cTn id="118" presetID="10" presetClass="entr" presetSubtype="0" fill="hold" nodeType="afterEffect">
                                  <p:stCondLst>
                                    <p:cond delay="0"/>
                                  </p:stCondLst>
                                  <p:childTnLst>
                                    <p:set>
                                      <p:cBhvr>
                                        <p:cTn id="119" dur="1" fill="hold">
                                          <p:stCondLst>
                                            <p:cond delay="0"/>
                                          </p:stCondLst>
                                        </p:cTn>
                                        <p:tgtEl>
                                          <p:spTgt spid="877">
                                            <p:txEl>
                                              <p:pRg st="0" end="0"/>
                                            </p:txEl>
                                          </p:spTgt>
                                        </p:tgtEl>
                                        <p:attrNameLst>
                                          <p:attrName>style.visibility</p:attrName>
                                        </p:attrNameLst>
                                      </p:cBhvr>
                                      <p:to>
                                        <p:strVal val="visible"/>
                                      </p:to>
                                    </p:set>
                                    <p:animEffect transition="in" filter="fade">
                                      <p:cBhvr>
                                        <p:cTn id="120" dur="750"/>
                                        <p:tgtEl>
                                          <p:spTgt spid="877">
                                            <p:txEl>
                                              <p:pRg st="0" end="0"/>
                                            </p:txEl>
                                          </p:spTgt>
                                        </p:tgtEl>
                                      </p:cBhvr>
                                    </p:animEffect>
                                  </p:childTnLst>
                                </p:cTn>
                              </p:par>
                            </p:childTnLst>
                          </p:cTn>
                        </p:par>
                        <p:par>
                          <p:cTn id="121" fill="hold">
                            <p:stCondLst>
                              <p:cond delay="13500"/>
                            </p:stCondLst>
                            <p:childTnLst>
                              <p:par>
                                <p:cTn id="122" presetID="10" presetClass="entr" presetSubtype="0" fill="hold" nodeType="afterEffect">
                                  <p:stCondLst>
                                    <p:cond delay="0"/>
                                  </p:stCondLst>
                                  <p:childTnLst>
                                    <p:set>
                                      <p:cBhvr>
                                        <p:cTn id="123" dur="1" fill="hold">
                                          <p:stCondLst>
                                            <p:cond delay="0"/>
                                          </p:stCondLst>
                                        </p:cTn>
                                        <p:tgtEl>
                                          <p:spTgt spid="877">
                                            <p:txEl>
                                              <p:pRg st="1" end="1"/>
                                            </p:txEl>
                                          </p:spTgt>
                                        </p:tgtEl>
                                        <p:attrNameLst>
                                          <p:attrName>style.visibility</p:attrName>
                                        </p:attrNameLst>
                                      </p:cBhvr>
                                      <p:to>
                                        <p:strVal val="visible"/>
                                      </p:to>
                                    </p:set>
                                    <p:animEffect transition="in" filter="fade">
                                      <p:cBhvr>
                                        <p:cTn id="124" dur="750"/>
                                        <p:tgtEl>
                                          <p:spTgt spid="877">
                                            <p:txEl>
                                              <p:pRg st="1" end="1"/>
                                            </p:txEl>
                                          </p:spTgt>
                                        </p:tgtEl>
                                      </p:cBhvr>
                                    </p:animEffect>
                                  </p:childTnLst>
                                </p:cTn>
                              </p:par>
                            </p:childTnLst>
                          </p:cTn>
                        </p:par>
                        <p:par>
                          <p:cTn id="125" fill="hold">
                            <p:stCondLst>
                              <p:cond delay="14250"/>
                            </p:stCondLst>
                            <p:childTnLst>
                              <p:par>
                                <p:cTn id="126" presetID="10" presetClass="entr" presetSubtype="0" fill="hold" nodeType="afterEffect">
                                  <p:stCondLst>
                                    <p:cond delay="0"/>
                                  </p:stCondLst>
                                  <p:childTnLst>
                                    <p:set>
                                      <p:cBhvr>
                                        <p:cTn id="127" dur="1" fill="hold">
                                          <p:stCondLst>
                                            <p:cond delay="0"/>
                                          </p:stCondLst>
                                        </p:cTn>
                                        <p:tgtEl>
                                          <p:spTgt spid="877">
                                            <p:txEl>
                                              <p:pRg st="2" end="2"/>
                                            </p:txEl>
                                          </p:spTgt>
                                        </p:tgtEl>
                                        <p:attrNameLst>
                                          <p:attrName>style.visibility</p:attrName>
                                        </p:attrNameLst>
                                      </p:cBhvr>
                                      <p:to>
                                        <p:strVal val="visible"/>
                                      </p:to>
                                    </p:set>
                                    <p:animEffect transition="in" filter="fade">
                                      <p:cBhvr>
                                        <p:cTn id="128" dur="750"/>
                                        <p:tgtEl>
                                          <p:spTgt spid="877">
                                            <p:txEl>
                                              <p:pRg st="2" end="2"/>
                                            </p:txEl>
                                          </p:spTgt>
                                        </p:tgtEl>
                                      </p:cBhvr>
                                    </p:animEffect>
                                  </p:childTnLst>
                                </p:cTn>
                              </p:par>
                            </p:childTnLst>
                          </p:cTn>
                        </p:par>
                        <p:par>
                          <p:cTn id="129" fill="hold">
                            <p:stCondLst>
                              <p:cond delay="15000"/>
                            </p:stCondLst>
                            <p:childTnLst>
                              <p:par>
                                <p:cTn id="130" presetID="10" presetClass="entr" presetSubtype="0" fill="hold" nodeType="afterEffect">
                                  <p:stCondLst>
                                    <p:cond delay="0"/>
                                  </p:stCondLst>
                                  <p:childTnLst>
                                    <p:set>
                                      <p:cBhvr>
                                        <p:cTn id="131" dur="1" fill="hold">
                                          <p:stCondLst>
                                            <p:cond delay="0"/>
                                          </p:stCondLst>
                                        </p:cTn>
                                        <p:tgtEl>
                                          <p:spTgt spid="877">
                                            <p:txEl>
                                              <p:pRg st="3" end="3"/>
                                            </p:txEl>
                                          </p:spTgt>
                                        </p:tgtEl>
                                        <p:attrNameLst>
                                          <p:attrName>style.visibility</p:attrName>
                                        </p:attrNameLst>
                                      </p:cBhvr>
                                      <p:to>
                                        <p:strVal val="visible"/>
                                      </p:to>
                                    </p:set>
                                    <p:animEffect transition="in" filter="fade">
                                      <p:cBhvr>
                                        <p:cTn id="132" dur="750"/>
                                        <p:tgtEl>
                                          <p:spTgt spid="877">
                                            <p:txEl>
                                              <p:pRg st="3" end="3"/>
                                            </p:txEl>
                                          </p:spTgt>
                                        </p:tgtEl>
                                      </p:cBhvr>
                                    </p:animEffect>
                                  </p:childTnLst>
                                </p:cTn>
                              </p:par>
                            </p:childTnLst>
                          </p:cTn>
                        </p:par>
                        <p:par>
                          <p:cTn id="133" fill="hold">
                            <p:stCondLst>
                              <p:cond delay="15750"/>
                            </p:stCondLst>
                            <p:childTnLst>
                              <p:par>
                                <p:cTn id="134" presetID="10" presetClass="entr" presetSubtype="0" fill="hold" nodeType="afterEffect">
                                  <p:stCondLst>
                                    <p:cond delay="0"/>
                                  </p:stCondLst>
                                  <p:childTnLst>
                                    <p:set>
                                      <p:cBhvr>
                                        <p:cTn id="135" dur="1" fill="hold">
                                          <p:stCondLst>
                                            <p:cond delay="0"/>
                                          </p:stCondLst>
                                        </p:cTn>
                                        <p:tgtEl>
                                          <p:spTgt spid="877">
                                            <p:txEl>
                                              <p:pRg st="4" end="4"/>
                                            </p:txEl>
                                          </p:spTgt>
                                        </p:tgtEl>
                                        <p:attrNameLst>
                                          <p:attrName>style.visibility</p:attrName>
                                        </p:attrNameLst>
                                      </p:cBhvr>
                                      <p:to>
                                        <p:strVal val="visible"/>
                                      </p:to>
                                    </p:set>
                                    <p:animEffect transition="in" filter="fade">
                                      <p:cBhvr>
                                        <p:cTn id="136" dur="750"/>
                                        <p:tgtEl>
                                          <p:spTgt spid="877">
                                            <p:txEl>
                                              <p:pRg st="4" end="4"/>
                                            </p:txEl>
                                          </p:spTgt>
                                        </p:tgtEl>
                                      </p:cBhvr>
                                    </p:animEffect>
                                  </p:childTnLst>
                                </p:cTn>
                              </p:par>
                            </p:childTnLst>
                          </p:cTn>
                        </p:par>
                        <p:par>
                          <p:cTn id="137" fill="hold">
                            <p:stCondLst>
                              <p:cond delay="16500"/>
                            </p:stCondLst>
                            <p:childTnLst>
                              <p:par>
                                <p:cTn id="138" presetID="10" presetClass="entr" presetSubtype="0" fill="hold" nodeType="afterEffect">
                                  <p:stCondLst>
                                    <p:cond delay="0"/>
                                  </p:stCondLst>
                                  <p:childTnLst>
                                    <p:set>
                                      <p:cBhvr>
                                        <p:cTn id="139" dur="1" fill="hold">
                                          <p:stCondLst>
                                            <p:cond delay="0"/>
                                          </p:stCondLst>
                                        </p:cTn>
                                        <p:tgtEl>
                                          <p:spTgt spid="877">
                                            <p:txEl>
                                              <p:pRg st="5" end="5"/>
                                            </p:txEl>
                                          </p:spTgt>
                                        </p:tgtEl>
                                        <p:attrNameLst>
                                          <p:attrName>style.visibility</p:attrName>
                                        </p:attrNameLst>
                                      </p:cBhvr>
                                      <p:to>
                                        <p:strVal val="visible"/>
                                      </p:to>
                                    </p:set>
                                    <p:animEffect transition="in" filter="fade">
                                      <p:cBhvr>
                                        <p:cTn id="140" dur="750"/>
                                        <p:tgtEl>
                                          <p:spTgt spid="877">
                                            <p:txEl>
                                              <p:pRg st="5" end="5"/>
                                            </p:txEl>
                                          </p:spTgt>
                                        </p:tgtEl>
                                      </p:cBhvr>
                                    </p:animEffect>
                                  </p:childTnLst>
                                </p:cTn>
                              </p:par>
                            </p:childTnLst>
                          </p:cTn>
                        </p:par>
                        <p:par>
                          <p:cTn id="141" fill="hold">
                            <p:stCondLst>
                              <p:cond delay="17250"/>
                            </p:stCondLst>
                            <p:childTnLst>
                              <p:par>
                                <p:cTn id="142" presetID="10" presetClass="entr" presetSubtype="0" fill="hold" nodeType="afterEffect">
                                  <p:stCondLst>
                                    <p:cond delay="0"/>
                                  </p:stCondLst>
                                  <p:childTnLst>
                                    <p:set>
                                      <p:cBhvr>
                                        <p:cTn id="143" dur="1" fill="hold">
                                          <p:stCondLst>
                                            <p:cond delay="0"/>
                                          </p:stCondLst>
                                        </p:cTn>
                                        <p:tgtEl>
                                          <p:spTgt spid="877">
                                            <p:txEl>
                                              <p:pRg st="6" end="6"/>
                                            </p:txEl>
                                          </p:spTgt>
                                        </p:tgtEl>
                                        <p:attrNameLst>
                                          <p:attrName>style.visibility</p:attrName>
                                        </p:attrNameLst>
                                      </p:cBhvr>
                                      <p:to>
                                        <p:strVal val="visible"/>
                                      </p:to>
                                    </p:set>
                                    <p:animEffect transition="in" filter="fade">
                                      <p:cBhvr>
                                        <p:cTn id="144" dur="750"/>
                                        <p:tgtEl>
                                          <p:spTgt spid="877">
                                            <p:txEl>
                                              <p:pRg st="6" end="6"/>
                                            </p:txEl>
                                          </p:spTgt>
                                        </p:tgtEl>
                                      </p:cBhvr>
                                    </p:animEffect>
                                  </p:childTnLst>
                                </p:cTn>
                              </p:par>
                            </p:childTnLst>
                          </p:cTn>
                        </p:par>
                        <p:par>
                          <p:cTn id="145" fill="hold">
                            <p:stCondLst>
                              <p:cond delay="18000"/>
                            </p:stCondLst>
                            <p:childTnLst>
                              <p:par>
                                <p:cTn id="146" presetID="10" presetClass="entr" presetSubtype="0" fill="hold" nodeType="afterEffect">
                                  <p:stCondLst>
                                    <p:cond delay="0"/>
                                  </p:stCondLst>
                                  <p:childTnLst>
                                    <p:set>
                                      <p:cBhvr>
                                        <p:cTn id="147" dur="1" fill="hold">
                                          <p:stCondLst>
                                            <p:cond delay="0"/>
                                          </p:stCondLst>
                                        </p:cTn>
                                        <p:tgtEl>
                                          <p:spTgt spid="877">
                                            <p:txEl>
                                              <p:pRg st="7" end="7"/>
                                            </p:txEl>
                                          </p:spTgt>
                                        </p:tgtEl>
                                        <p:attrNameLst>
                                          <p:attrName>style.visibility</p:attrName>
                                        </p:attrNameLst>
                                      </p:cBhvr>
                                      <p:to>
                                        <p:strVal val="visible"/>
                                      </p:to>
                                    </p:set>
                                    <p:animEffect transition="in" filter="fade">
                                      <p:cBhvr>
                                        <p:cTn id="148" dur="750"/>
                                        <p:tgtEl>
                                          <p:spTgt spid="877">
                                            <p:txEl>
                                              <p:pRg st="7" end="7"/>
                                            </p:txEl>
                                          </p:spTgt>
                                        </p:tgtEl>
                                      </p:cBhvr>
                                    </p:animEffect>
                                  </p:childTnLst>
                                </p:cTn>
                              </p:par>
                            </p:childTnLst>
                          </p:cTn>
                        </p:par>
                        <p:par>
                          <p:cTn id="149" fill="hold">
                            <p:stCondLst>
                              <p:cond delay="18750"/>
                            </p:stCondLst>
                            <p:childTnLst>
                              <p:par>
                                <p:cTn id="150" presetID="10" presetClass="entr" presetSubtype="0" fill="hold" nodeType="afterEffect">
                                  <p:stCondLst>
                                    <p:cond delay="0"/>
                                  </p:stCondLst>
                                  <p:childTnLst>
                                    <p:set>
                                      <p:cBhvr>
                                        <p:cTn id="151" dur="1" fill="hold">
                                          <p:stCondLst>
                                            <p:cond delay="0"/>
                                          </p:stCondLst>
                                        </p:cTn>
                                        <p:tgtEl>
                                          <p:spTgt spid="877">
                                            <p:txEl>
                                              <p:pRg st="8" end="8"/>
                                            </p:txEl>
                                          </p:spTgt>
                                        </p:tgtEl>
                                        <p:attrNameLst>
                                          <p:attrName>style.visibility</p:attrName>
                                        </p:attrNameLst>
                                      </p:cBhvr>
                                      <p:to>
                                        <p:strVal val="visible"/>
                                      </p:to>
                                    </p:set>
                                    <p:animEffect transition="in" filter="fade">
                                      <p:cBhvr>
                                        <p:cTn id="152" dur="750"/>
                                        <p:tgtEl>
                                          <p:spTgt spid="877">
                                            <p:txEl>
                                              <p:pRg st="8" end="8"/>
                                            </p:txEl>
                                          </p:spTgt>
                                        </p:tgtEl>
                                      </p:cBhvr>
                                    </p:animEffect>
                                  </p:childTnLst>
                                </p:cTn>
                              </p:par>
                            </p:childTnLst>
                          </p:cTn>
                        </p:par>
                        <p:par>
                          <p:cTn id="153" fill="hold">
                            <p:stCondLst>
                              <p:cond delay="19500"/>
                            </p:stCondLst>
                            <p:childTnLst>
                              <p:par>
                                <p:cTn id="154" presetID="10" presetClass="entr" presetSubtype="0" fill="hold" nodeType="afterEffect">
                                  <p:stCondLst>
                                    <p:cond delay="0"/>
                                  </p:stCondLst>
                                  <p:childTnLst>
                                    <p:set>
                                      <p:cBhvr>
                                        <p:cTn id="155" dur="1" fill="hold">
                                          <p:stCondLst>
                                            <p:cond delay="0"/>
                                          </p:stCondLst>
                                        </p:cTn>
                                        <p:tgtEl>
                                          <p:spTgt spid="863"/>
                                        </p:tgtEl>
                                        <p:attrNameLst>
                                          <p:attrName>style.visibility</p:attrName>
                                        </p:attrNameLst>
                                      </p:cBhvr>
                                      <p:to>
                                        <p:strVal val="visible"/>
                                      </p:to>
                                    </p:set>
                                    <p:animEffect transition="in" filter="fade">
                                      <p:cBhvr>
                                        <p:cTn id="156" dur="500"/>
                                        <p:tgtEl>
                                          <p:spTgt spid="863"/>
                                        </p:tgtEl>
                                      </p:cBhvr>
                                    </p:animEffect>
                                  </p:childTnLst>
                                </p:cTn>
                              </p:par>
                            </p:childTnLst>
                          </p:cTn>
                        </p:par>
                        <p:par>
                          <p:cTn id="157" fill="hold">
                            <p:stCondLst>
                              <p:cond delay="20000"/>
                            </p:stCondLst>
                            <p:childTnLst>
                              <p:par>
                                <p:cTn id="158" presetID="23" presetClass="entr" presetSubtype="16" fill="hold" nodeType="afterEffect">
                                  <p:stCondLst>
                                    <p:cond delay="0"/>
                                  </p:stCondLst>
                                  <p:childTnLst>
                                    <p:set>
                                      <p:cBhvr>
                                        <p:cTn id="159" dur="1" fill="hold">
                                          <p:stCondLst>
                                            <p:cond delay="0"/>
                                          </p:stCondLst>
                                        </p:cTn>
                                        <p:tgtEl>
                                          <p:spTgt spid="862"/>
                                        </p:tgtEl>
                                        <p:attrNameLst>
                                          <p:attrName>style.visibility</p:attrName>
                                        </p:attrNameLst>
                                      </p:cBhvr>
                                      <p:to>
                                        <p:strVal val="visible"/>
                                      </p:to>
                                    </p:set>
                                    <p:anim calcmode="lin" valueType="num">
                                      <p:cBhvr additive="base">
                                        <p:cTn id="160" dur="500"/>
                                        <p:tgtEl>
                                          <p:spTgt spid="862"/>
                                        </p:tgtEl>
                                        <p:attrNameLst>
                                          <p:attrName>ppt_w</p:attrName>
                                        </p:attrNameLst>
                                      </p:cBhvr>
                                      <p:tavLst>
                                        <p:tav tm="0">
                                          <p:val>
                                            <p:strVal val="0"/>
                                          </p:val>
                                        </p:tav>
                                        <p:tav tm="100000">
                                          <p:val>
                                            <p:strVal val="#ppt_w"/>
                                          </p:val>
                                        </p:tav>
                                      </p:tavLst>
                                    </p:anim>
                                    <p:anim calcmode="lin" valueType="num">
                                      <p:cBhvr additive="base">
                                        <p:cTn id="161" dur="500"/>
                                        <p:tgtEl>
                                          <p:spTgt spid="862"/>
                                        </p:tgtEl>
                                        <p:attrNameLst>
                                          <p:attrName>ppt_h</p:attrName>
                                        </p:attrNameLst>
                                      </p:cBhvr>
                                      <p:tavLst>
                                        <p:tav tm="0">
                                          <p:val>
                                            <p:strVal val="0"/>
                                          </p:val>
                                        </p:tav>
                                        <p:tav tm="100000">
                                          <p:val>
                                            <p:strVal val="#ppt_h"/>
                                          </p:val>
                                        </p:tav>
                                      </p:tavLst>
                                    </p:anim>
                                  </p:childTnLst>
                                </p:cTn>
                              </p:par>
                              <p:par>
                                <p:cTn id="162" presetID="23" presetClass="entr" presetSubtype="16" fill="hold" nodeType="withEffect">
                                  <p:stCondLst>
                                    <p:cond delay="250"/>
                                  </p:stCondLst>
                                  <p:childTnLst>
                                    <p:set>
                                      <p:cBhvr>
                                        <p:cTn id="163" dur="1" fill="hold">
                                          <p:stCondLst>
                                            <p:cond delay="0"/>
                                          </p:stCondLst>
                                        </p:cTn>
                                        <p:tgtEl>
                                          <p:spTgt spid="861"/>
                                        </p:tgtEl>
                                        <p:attrNameLst>
                                          <p:attrName>style.visibility</p:attrName>
                                        </p:attrNameLst>
                                      </p:cBhvr>
                                      <p:to>
                                        <p:strVal val="visible"/>
                                      </p:to>
                                    </p:set>
                                    <p:anim calcmode="lin" valueType="num">
                                      <p:cBhvr additive="base">
                                        <p:cTn id="164" dur="500"/>
                                        <p:tgtEl>
                                          <p:spTgt spid="861"/>
                                        </p:tgtEl>
                                        <p:attrNameLst>
                                          <p:attrName>ppt_w</p:attrName>
                                        </p:attrNameLst>
                                      </p:cBhvr>
                                      <p:tavLst>
                                        <p:tav tm="0">
                                          <p:val>
                                            <p:strVal val="0"/>
                                          </p:val>
                                        </p:tav>
                                        <p:tav tm="100000">
                                          <p:val>
                                            <p:strVal val="#ppt_w"/>
                                          </p:val>
                                        </p:tav>
                                      </p:tavLst>
                                    </p:anim>
                                    <p:anim calcmode="lin" valueType="num">
                                      <p:cBhvr additive="base">
                                        <p:cTn id="165" dur="500"/>
                                        <p:tgtEl>
                                          <p:spTgt spid="861"/>
                                        </p:tgtEl>
                                        <p:attrNameLst>
                                          <p:attrName>ppt_h</p:attrName>
                                        </p:attrNameLst>
                                      </p:cBhvr>
                                      <p:tavLst>
                                        <p:tav tm="0">
                                          <p:val>
                                            <p:strVal val="0"/>
                                          </p:val>
                                        </p:tav>
                                        <p:tav tm="100000">
                                          <p:val>
                                            <p:strVal val="#ppt_h"/>
                                          </p:val>
                                        </p:tav>
                                      </p:tavLst>
                                    </p:anim>
                                  </p:childTnLst>
                                </p:cTn>
                              </p:par>
                            </p:childTnLst>
                          </p:cTn>
                        </p:par>
                        <p:par>
                          <p:cTn id="166" fill="hold">
                            <p:stCondLst>
                              <p:cond delay="20500"/>
                            </p:stCondLst>
                            <p:childTnLst>
                              <p:par>
                                <p:cTn id="167" presetID="10" presetClass="entr" presetSubtype="0" fill="hold" nodeType="afterEffect">
                                  <p:stCondLst>
                                    <p:cond delay="0"/>
                                  </p:stCondLst>
                                  <p:childTnLst>
                                    <p:set>
                                      <p:cBhvr>
                                        <p:cTn id="168" dur="1" fill="hold">
                                          <p:stCondLst>
                                            <p:cond delay="0"/>
                                          </p:stCondLst>
                                        </p:cTn>
                                        <p:tgtEl>
                                          <p:spTgt spid="873">
                                            <p:txEl>
                                              <p:pRg st="0" end="0"/>
                                            </p:txEl>
                                          </p:spTgt>
                                        </p:tgtEl>
                                        <p:attrNameLst>
                                          <p:attrName>style.visibility</p:attrName>
                                        </p:attrNameLst>
                                      </p:cBhvr>
                                      <p:to>
                                        <p:strVal val="visible"/>
                                      </p:to>
                                    </p:set>
                                    <p:animEffect transition="in" filter="fade">
                                      <p:cBhvr>
                                        <p:cTn id="169" dur="750"/>
                                        <p:tgtEl>
                                          <p:spTgt spid="873">
                                            <p:txEl>
                                              <p:pRg st="0" end="0"/>
                                            </p:txEl>
                                          </p:spTgt>
                                        </p:tgtEl>
                                      </p:cBhvr>
                                    </p:animEffect>
                                  </p:childTnLst>
                                </p:cTn>
                              </p:par>
                            </p:childTnLst>
                          </p:cTn>
                        </p:par>
                        <p:par>
                          <p:cTn id="170" fill="hold">
                            <p:stCondLst>
                              <p:cond delay="21250"/>
                            </p:stCondLst>
                            <p:childTnLst>
                              <p:par>
                                <p:cTn id="171" presetID="10" presetClass="entr" presetSubtype="0" fill="hold" nodeType="afterEffect">
                                  <p:stCondLst>
                                    <p:cond delay="0"/>
                                  </p:stCondLst>
                                  <p:childTnLst>
                                    <p:set>
                                      <p:cBhvr>
                                        <p:cTn id="172" dur="1" fill="hold">
                                          <p:stCondLst>
                                            <p:cond delay="0"/>
                                          </p:stCondLst>
                                        </p:cTn>
                                        <p:tgtEl>
                                          <p:spTgt spid="873">
                                            <p:txEl>
                                              <p:pRg st="1" end="1"/>
                                            </p:txEl>
                                          </p:spTgt>
                                        </p:tgtEl>
                                        <p:attrNameLst>
                                          <p:attrName>style.visibility</p:attrName>
                                        </p:attrNameLst>
                                      </p:cBhvr>
                                      <p:to>
                                        <p:strVal val="visible"/>
                                      </p:to>
                                    </p:set>
                                    <p:animEffect transition="in" filter="fade">
                                      <p:cBhvr>
                                        <p:cTn id="173" dur="750"/>
                                        <p:tgtEl>
                                          <p:spTgt spid="873">
                                            <p:txEl>
                                              <p:pRg st="1" end="1"/>
                                            </p:txEl>
                                          </p:spTgt>
                                        </p:tgtEl>
                                      </p:cBhvr>
                                    </p:animEffect>
                                  </p:childTnLst>
                                </p:cTn>
                              </p:par>
                            </p:childTnLst>
                          </p:cTn>
                        </p:par>
                        <p:par>
                          <p:cTn id="174" fill="hold">
                            <p:stCondLst>
                              <p:cond delay="22000"/>
                            </p:stCondLst>
                            <p:childTnLst>
                              <p:par>
                                <p:cTn id="175" presetID="10" presetClass="entr" presetSubtype="0" fill="hold" nodeType="afterEffect">
                                  <p:stCondLst>
                                    <p:cond delay="0"/>
                                  </p:stCondLst>
                                  <p:childTnLst>
                                    <p:set>
                                      <p:cBhvr>
                                        <p:cTn id="176" dur="1" fill="hold">
                                          <p:stCondLst>
                                            <p:cond delay="0"/>
                                          </p:stCondLst>
                                        </p:cTn>
                                        <p:tgtEl>
                                          <p:spTgt spid="873">
                                            <p:txEl>
                                              <p:pRg st="2" end="2"/>
                                            </p:txEl>
                                          </p:spTgt>
                                        </p:tgtEl>
                                        <p:attrNameLst>
                                          <p:attrName>style.visibility</p:attrName>
                                        </p:attrNameLst>
                                      </p:cBhvr>
                                      <p:to>
                                        <p:strVal val="visible"/>
                                      </p:to>
                                    </p:set>
                                    <p:animEffect transition="in" filter="fade">
                                      <p:cBhvr>
                                        <p:cTn id="177" dur="750"/>
                                        <p:tgtEl>
                                          <p:spTgt spid="873">
                                            <p:txEl>
                                              <p:pRg st="2" end="2"/>
                                            </p:txEl>
                                          </p:spTgt>
                                        </p:tgtEl>
                                      </p:cBhvr>
                                    </p:animEffect>
                                  </p:childTnLst>
                                </p:cTn>
                              </p:par>
                            </p:childTnLst>
                          </p:cTn>
                        </p:par>
                        <p:par>
                          <p:cTn id="178" fill="hold">
                            <p:stCondLst>
                              <p:cond delay="22750"/>
                            </p:stCondLst>
                            <p:childTnLst>
                              <p:par>
                                <p:cTn id="179" presetID="10" presetClass="entr" presetSubtype="0" fill="hold" nodeType="afterEffect">
                                  <p:stCondLst>
                                    <p:cond delay="0"/>
                                  </p:stCondLst>
                                  <p:childTnLst>
                                    <p:set>
                                      <p:cBhvr>
                                        <p:cTn id="180" dur="1" fill="hold">
                                          <p:stCondLst>
                                            <p:cond delay="0"/>
                                          </p:stCondLst>
                                        </p:cTn>
                                        <p:tgtEl>
                                          <p:spTgt spid="873">
                                            <p:txEl>
                                              <p:pRg st="3" end="3"/>
                                            </p:txEl>
                                          </p:spTgt>
                                        </p:tgtEl>
                                        <p:attrNameLst>
                                          <p:attrName>style.visibility</p:attrName>
                                        </p:attrNameLst>
                                      </p:cBhvr>
                                      <p:to>
                                        <p:strVal val="visible"/>
                                      </p:to>
                                    </p:set>
                                    <p:animEffect transition="in" filter="fade">
                                      <p:cBhvr>
                                        <p:cTn id="181" dur="750"/>
                                        <p:tgtEl>
                                          <p:spTgt spid="873">
                                            <p:txEl>
                                              <p:pRg st="3" end="3"/>
                                            </p:txEl>
                                          </p:spTgt>
                                        </p:tgtEl>
                                      </p:cBhvr>
                                    </p:animEffect>
                                  </p:childTnLst>
                                </p:cTn>
                              </p:par>
                            </p:childTnLst>
                          </p:cTn>
                        </p:par>
                        <p:par>
                          <p:cTn id="182" fill="hold">
                            <p:stCondLst>
                              <p:cond delay="23500"/>
                            </p:stCondLst>
                            <p:childTnLst>
                              <p:par>
                                <p:cTn id="183" presetID="10" presetClass="entr" presetSubtype="0" fill="hold" nodeType="afterEffect">
                                  <p:stCondLst>
                                    <p:cond delay="0"/>
                                  </p:stCondLst>
                                  <p:childTnLst>
                                    <p:set>
                                      <p:cBhvr>
                                        <p:cTn id="184" dur="1" fill="hold">
                                          <p:stCondLst>
                                            <p:cond delay="0"/>
                                          </p:stCondLst>
                                        </p:cTn>
                                        <p:tgtEl>
                                          <p:spTgt spid="873">
                                            <p:txEl>
                                              <p:pRg st="4" end="4"/>
                                            </p:txEl>
                                          </p:spTgt>
                                        </p:tgtEl>
                                        <p:attrNameLst>
                                          <p:attrName>style.visibility</p:attrName>
                                        </p:attrNameLst>
                                      </p:cBhvr>
                                      <p:to>
                                        <p:strVal val="visible"/>
                                      </p:to>
                                    </p:set>
                                    <p:animEffect transition="in" filter="fade">
                                      <p:cBhvr>
                                        <p:cTn id="185" dur="750"/>
                                        <p:tgtEl>
                                          <p:spTgt spid="873">
                                            <p:txEl>
                                              <p:pRg st="4" end="4"/>
                                            </p:txEl>
                                          </p:spTgt>
                                        </p:tgtEl>
                                      </p:cBhvr>
                                    </p:animEffect>
                                  </p:childTnLst>
                                </p:cTn>
                              </p:par>
                            </p:childTnLst>
                          </p:cTn>
                        </p:par>
                        <p:par>
                          <p:cTn id="186" fill="hold">
                            <p:stCondLst>
                              <p:cond delay="24250"/>
                            </p:stCondLst>
                            <p:childTnLst>
                              <p:par>
                                <p:cTn id="187" presetID="10" presetClass="entr" presetSubtype="0" fill="hold" nodeType="afterEffect">
                                  <p:stCondLst>
                                    <p:cond delay="0"/>
                                  </p:stCondLst>
                                  <p:childTnLst>
                                    <p:set>
                                      <p:cBhvr>
                                        <p:cTn id="188" dur="1" fill="hold">
                                          <p:stCondLst>
                                            <p:cond delay="0"/>
                                          </p:stCondLst>
                                        </p:cTn>
                                        <p:tgtEl>
                                          <p:spTgt spid="873">
                                            <p:txEl>
                                              <p:pRg st="5" end="5"/>
                                            </p:txEl>
                                          </p:spTgt>
                                        </p:tgtEl>
                                        <p:attrNameLst>
                                          <p:attrName>style.visibility</p:attrName>
                                        </p:attrNameLst>
                                      </p:cBhvr>
                                      <p:to>
                                        <p:strVal val="visible"/>
                                      </p:to>
                                    </p:set>
                                    <p:animEffect transition="in" filter="fade">
                                      <p:cBhvr>
                                        <p:cTn id="189" dur="750"/>
                                        <p:tgtEl>
                                          <p:spTgt spid="873">
                                            <p:txEl>
                                              <p:pRg st="5" end="5"/>
                                            </p:txEl>
                                          </p:spTgt>
                                        </p:tgtEl>
                                      </p:cBhvr>
                                    </p:animEffect>
                                  </p:childTnLst>
                                </p:cTn>
                              </p:par>
                            </p:childTnLst>
                          </p:cTn>
                        </p:par>
                        <p:par>
                          <p:cTn id="190" fill="hold">
                            <p:stCondLst>
                              <p:cond delay="25000"/>
                            </p:stCondLst>
                            <p:childTnLst>
                              <p:par>
                                <p:cTn id="191" presetID="10" presetClass="entr" presetSubtype="0" fill="hold" nodeType="afterEffect">
                                  <p:stCondLst>
                                    <p:cond delay="0"/>
                                  </p:stCondLst>
                                  <p:childTnLst>
                                    <p:set>
                                      <p:cBhvr>
                                        <p:cTn id="192" dur="1" fill="hold">
                                          <p:stCondLst>
                                            <p:cond delay="0"/>
                                          </p:stCondLst>
                                        </p:cTn>
                                        <p:tgtEl>
                                          <p:spTgt spid="873">
                                            <p:txEl>
                                              <p:pRg st="6" end="6"/>
                                            </p:txEl>
                                          </p:spTgt>
                                        </p:tgtEl>
                                        <p:attrNameLst>
                                          <p:attrName>style.visibility</p:attrName>
                                        </p:attrNameLst>
                                      </p:cBhvr>
                                      <p:to>
                                        <p:strVal val="visible"/>
                                      </p:to>
                                    </p:set>
                                    <p:animEffect transition="in" filter="fade">
                                      <p:cBhvr>
                                        <p:cTn id="193" dur="750"/>
                                        <p:tgtEl>
                                          <p:spTgt spid="873">
                                            <p:txEl>
                                              <p:pRg st="6" end="6"/>
                                            </p:txEl>
                                          </p:spTgt>
                                        </p:tgtEl>
                                      </p:cBhvr>
                                    </p:animEffect>
                                  </p:childTnLst>
                                </p:cTn>
                              </p:par>
                            </p:childTnLst>
                          </p:cTn>
                        </p:par>
                        <p:par>
                          <p:cTn id="194" fill="hold">
                            <p:stCondLst>
                              <p:cond delay="25750"/>
                            </p:stCondLst>
                            <p:childTnLst>
                              <p:par>
                                <p:cTn id="195" presetID="10" presetClass="entr" presetSubtype="0" fill="hold" nodeType="afterEffect">
                                  <p:stCondLst>
                                    <p:cond delay="0"/>
                                  </p:stCondLst>
                                  <p:childTnLst>
                                    <p:set>
                                      <p:cBhvr>
                                        <p:cTn id="196" dur="1" fill="hold">
                                          <p:stCondLst>
                                            <p:cond delay="0"/>
                                          </p:stCondLst>
                                        </p:cTn>
                                        <p:tgtEl>
                                          <p:spTgt spid="873">
                                            <p:txEl>
                                              <p:pRg st="7" end="7"/>
                                            </p:txEl>
                                          </p:spTgt>
                                        </p:tgtEl>
                                        <p:attrNameLst>
                                          <p:attrName>style.visibility</p:attrName>
                                        </p:attrNameLst>
                                      </p:cBhvr>
                                      <p:to>
                                        <p:strVal val="visible"/>
                                      </p:to>
                                    </p:set>
                                    <p:animEffect transition="in" filter="fade">
                                      <p:cBhvr>
                                        <p:cTn id="197" dur="750"/>
                                        <p:tgtEl>
                                          <p:spTgt spid="873">
                                            <p:txEl>
                                              <p:pRg st="7" end="7"/>
                                            </p:txEl>
                                          </p:spTgt>
                                        </p:tgtEl>
                                      </p:cBhvr>
                                    </p:animEffect>
                                  </p:childTnLst>
                                </p:cTn>
                              </p:par>
                            </p:childTnLst>
                          </p:cTn>
                        </p:par>
                        <p:par>
                          <p:cTn id="198" fill="hold">
                            <p:stCondLst>
                              <p:cond delay="26500"/>
                            </p:stCondLst>
                            <p:childTnLst>
                              <p:par>
                                <p:cTn id="199" presetID="10" presetClass="entr" presetSubtype="0" fill="hold" nodeType="afterEffect">
                                  <p:stCondLst>
                                    <p:cond delay="0"/>
                                  </p:stCondLst>
                                  <p:childTnLst>
                                    <p:set>
                                      <p:cBhvr>
                                        <p:cTn id="200" dur="1" fill="hold">
                                          <p:stCondLst>
                                            <p:cond delay="0"/>
                                          </p:stCondLst>
                                        </p:cTn>
                                        <p:tgtEl>
                                          <p:spTgt spid="873">
                                            <p:txEl>
                                              <p:pRg st="8" end="8"/>
                                            </p:txEl>
                                          </p:spTgt>
                                        </p:tgtEl>
                                        <p:attrNameLst>
                                          <p:attrName>style.visibility</p:attrName>
                                        </p:attrNameLst>
                                      </p:cBhvr>
                                      <p:to>
                                        <p:strVal val="visible"/>
                                      </p:to>
                                    </p:set>
                                    <p:animEffect transition="in" filter="fade">
                                      <p:cBhvr>
                                        <p:cTn id="201" dur="750"/>
                                        <p:tgtEl>
                                          <p:spTgt spid="873">
                                            <p:txEl>
                                              <p:pRg st="8" end="8"/>
                                            </p:txEl>
                                          </p:spTgt>
                                        </p:tgtEl>
                                      </p:cBhvr>
                                    </p:animEffect>
                                  </p:childTnLst>
                                </p:cTn>
                              </p:par>
                            </p:childTnLst>
                          </p:cTn>
                        </p:par>
                        <p:par>
                          <p:cTn id="202" fill="hold">
                            <p:stCondLst>
                              <p:cond delay="27250"/>
                            </p:stCondLst>
                            <p:childTnLst>
                              <p:par>
                                <p:cTn id="203" presetID="10" presetClass="entr" presetSubtype="0" fill="hold" nodeType="afterEffect">
                                  <p:stCondLst>
                                    <p:cond delay="0"/>
                                  </p:stCondLst>
                                  <p:childTnLst>
                                    <p:set>
                                      <p:cBhvr>
                                        <p:cTn id="204" dur="1" fill="hold">
                                          <p:stCondLst>
                                            <p:cond delay="0"/>
                                          </p:stCondLst>
                                        </p:cTn>
                                        <p:tgtEl>
                                          <p:spTgt spid="878">
                                            <p:txEl>
                                              <p:pRg st="0" end="0"/>
                                            </p:txEl>
                                          </p:spTgt>
                                        </p:tgtEl>
                                        <p:attrNameLst>
                                          <p:attrName>style.visibility</p:attrName>
                                        </p:attrNameLst>
                                      </p:cBhvr>
                                      <p:to>
                                        <p:strVal val="visible"/>
                                      </p:to>
                                    </p:set>
                                    <p:animEffect transition="in" filter="fade">
                                      <p:cBhvr>
                                        <p:cTn id="205" dur="500"/>
                                        <p:tgtEl>
                                          <p:spTgt spid="878">
                                            <p:txEl>
                                              <p:pRg st="0" end="0"/>
                                            </p:txEl>
                                          </p:spTgt>
                                        </p:tgtEl>
                                      </p:cBhvr>
                                    </p:animEffect>
                                  </p:childTnLst>
                                </p:cTn>
                              </p:par>
                            </p:childTnLst>
                          </p:cTn>
                        </p:par>
                        <p:par>
                          <p:cTn id="206" fill="hold">
                            <p:stCondLst>
                              <p:cond delay="27750"/>
                            </p:stCondLst>
                            <p:childTnLst>
                              <p:par>
                                <p:cTn id="207" presetID="10" presetClass="entr" presetSubtype="0" fill="hold" nodeType="afterEffect">
                                  <p:stCondLst>
                                    <p:cond delay="0"/>
                                  </p:stCondLst>
                                  <p:childTnLst>
                                    <p:set>
                                      <p:cBhvr>
                                        <p:cTn id="208" dur="1" fill="hold">
                                          <p:stCondLst>
                                            <p:cond delay="0"/>
                                          </p:stCondLst>
                                        </p:cTn>
                                        <p:tgtEl>
                                          <p:spTgt spid="878">
                                            <p:txEl>
                                              <p:pRg st="1" end="1"/>
                                            </p:txEl>
                                          </p:spTgt>
                                        </p:tgtEl>
                                        <p:attrNameLst>
                                          <p:attrName>style.visibility</p:attrName>
                                        </p:attrNameLst>
                                      </p:cBhvr>
                                      <p:to>
                                        <p:strVal val="visible"/>
                                      </p:to>
                                    </p:set>
                                    <p:animEffect transition="in" filter="fade">
                                      <p:cBhvr>
                                        <p:cTn id="209" dur="500"/>
                                        <p:tgtEl>
                                          <p:spTgt spid="878">
                                            <p:txEl>
                                              <p:pRg st="1" end="1"/>
                                            </p:txEl>
                                          </p:spTgt>
                                        </p:tgtEl>
                                      </p:cBhvr>
                                    </p:animEffect>
                                  </p:childTnLst>
                                </p:cTn>
                              </p:par>
                            </p:childTnLst>
                          </p:cTn>
                        </p:par>
                        <p:par>
                          <p:cTn id="210" fill="hold">
                            <p:stCondLst>
                              <p:cond delay="28250"/>
                            </p:stCondLst>
                            <p:childTnLst>
                              <p:par>
                                <p:cTn id="211" presetID="10" presetClass="entr" presetSubtype="0" fill="hold" nodeType="afterEffect">
                                  <p:stCondLst>
                                    <p:cond delay="0"/>
                                  </p:stCondLst>
                                  <p:childTnLst>
                                    <p:set>
                                      <p:cBhvr>
                                        <p:cTn id="212" dur="1" fill="hold">
                                          <p:stCondLst>
                                            <p:cond delay="0"/>
                                          </p:stCondLst>
                                        </p:cTn>
                                        <p:tgtEl>
                                          <p:spTgt spid="878">
                                            <p:txEl>
                                              <p:pRg st="2" end="2"/>
                                            </p:txEl>
                                          </p:spTgt>
                                        </p:tgtEl>
                                        <p:attrNameLst>
                                          <p:attrName>style.visibility</p:attrName>
                                        </p:attrNameLst>
                                      </p:cBhvr>
                                      <p:to>
                                        <p:strVal val="visible"/>
                                      </p:to>
                                    </p:set>
                                    <p:animEffect transition="in" filter="fade">
                                      <p:cBhvr>
                                        <p:cTn id="213" dur="500"/>
                                        <p:tgtEl>
                                          <p:spTgt spid="878">
                                            <p:txEl>
                                              <p:pRg st="2" end="2"/>
                                            </p:txEl>
                                          </p:spTgt>
                                        </p:tgtEl>
                                      </p:cBhvr>
                                    </p:animEffect>
                                  </p:childTnLst>
                                </p:cTn>
                              </p:par>
                            </p:childTnLst>
                          </p:cTn>
                        </p:par>
                        <p:par>
                          <p:cTn id="214" fill="hold">
                            <p:stCondLst>
                              <p:cond delay="28750"/>
                            </p:stCondLst>
                            <p:childTnLst>
                              <p:par>
                                <p:cTn id="215" presetID="10" presetClass="entr" presetSubtype="0" fill="hold" nodeType="afterEffect">
                                  <p:stCondLst>
                                    <p:cond delay="0"/>
                                  </p:stCondLst>
                                  <p:childTnLst>
                                    <p:set>
                                      <p:cBhvr>
                                        <p:cTn id="216" dur="1" fill="hold">
                                          <p:stCondLst>
                                            <p:cond delay="0"/>
                                          </p:stCondLst>
                                        </p:cTn>
                                        <p:tgtEl>
                                          <p:spTgt spid="878">
                                            <p:txEl>
                                              <p:pRg st="3" end="3"/>
                                            </p:txEl>
                                          </p:spTgt>
                                        </p:tgtEl>
                                        <p:attrNameLst>
                                          <p:attrName>style.visibility</p:attrName>
                                        </p:attrNameLst>
                                      </p:cBhvr>
                                      <p:to>
                                        <p:strVal val="visible"/>
                                      </p:to>
                                    </p:set>
                                    <p:animEffect transition="in" filter="fade">
                                      <p:cBhvr>
                                        <p:cTn id="217" dur="500"/>
                                        <p:tgtEl>
                                          <p:spTgt spid="878">
                                            <p:txEl>
                                              <p:pRg st="3" end="3"/>
                                            </p:txEl>
                                          </p:spTgt>
                                        </p:tgtEl>
                                      </p:cBhvr>
                                    </p:animEffect>
                                  </p:childTnLst>
                                </p:cTn>
                              </p:par>
                            </p:childTnLst>
                          </p:cTn>
                        </p:par>
                        <p:par>
                          <p:cTn id="218" fill="hold">
                            <p:stCondLst>
                              <p:cond delay="29250"/>
                            </p:stCondLst>
                            <p:childTnLst>
                              <p:par>
                                <p:cTn id="219" presetID="10" presetClass="entr" presetSubtype="0" fill="hold" nodeType="afterEffect">
                                  <p:stCondLst>
                                    <p:cond delay="0"/>
                                  </p:stCondLst>
                                  <p:childTnLst>
                                    <p:set>
                                      <p:cBhvr>
                                        <p:cTn id="220" dur="1" fill="hold">
                                          <p:stCondLst>
                                            <p:cond delay="0"/>
                                          </p:stCondLst>
                                        </p:cTn>
                                        <p:tgtEl>
                                          <p:spTgt spid="878">
                                            <p:txEl>
                                              <p:pRg st="4" end="4"/>
                                            </p:txEl>
                                          </p:spTgt>
                                        </p:tgtEl>
                                        <p:attrNameLst>
                                          <p:attrName>style.visibility</p:attrName>
                                        </p:attrNameLst>
                                      </p:cBhvr>
                                      <p:to>
                                        <p:strVal val="visible"/>
                                      </p:to>
                                    </p:set>
                                    <p:animEffect transition="in" filter="fade">
                                      <p:cBhvr>
                                        <p:cTn id="221" dur="500"/>
                                        <p:tgtEl>
                                          <p:spTgt spid="878">
                                            <p:txEl>
                                              <p:pRg st="4" end="4"/>
                                            </p:txEl>
                                          </p:spTgt>
                                        </p:tgtEl>
                                      </p:cBhvr>
                                    </p:animEffect>
                                  </p:childTnLst>
                                </p:cTn>
                              </p:par>
                            </p:childTnLst>
                          </p:cTn>
                        </p:par>
                        <p:par>
                          <p:cTn id="222" fill="hold">
                            <p:stCondLst>
                              <p:cond delay="29750"/>
                            </p:stCondLst>
                            <p:childTnLst>
                              <p:par>
                                <p:cTn id="223" presetID="10" presetClass="entr" presetSubtype="0" fill="hold" nodeType="afterEffect">
                                  <p:stCondLst>
                                    <p:cond delay="0"/>
                                  </p:stCondLst>
                                  <p:childTnLst>
                                    <p:set>
                                      <p:cBhvr>
                                        <p:cTn id="224" dur="1" fill="hold">
                                          <p:stCondLst>
                                            <p:cond delay="0"/>
                                          </p:stCondLst>
                                        </p:cTn>
                                        <p:tgtEl>
                                          <p:spTgt spid="878">
                                            <p:txEl>
                                              <p:pRg st="5" end="5"/>
                                            </p:txEl>
                                          </p:spTgt>
                                        </p:tgtEl>
                                        <p:attrNameLst>
                                          <p:attrName>style.visibility</p:attrName>
                                        </p:attrNameLst>
                                      </p:cBhvr>
                                      <p:to>
                                        <p:strVal val="visible"/>
                                      </p:to>
                                    </p:set>
                                    <p:animEffect transition="in" filter="fade">
                                      <p:cBhvr>
                                        <p:cTn id="225" dur="500"/>
                                        <p:tgtEl>
                                          <p:spTgt spid="878">
                                            <p:txEl>
                                              <p:pRg st="5" end="5"/>
                                            </p:txEl>
                                          </p:spTgt>
                                        </p:tgtEl>
                                      </p:cBhvr>
                                    </p:animEffect>
                                  </p:childTnLst>
                                </p:cTn>
                              </p:par>
                            </p:childTnLst>
                          </p:cTn>
                        </p:par>
                        <p:par>
                          <p:cTn id="226" fill="hold">
                            <p:stCondLst>
                              <p:cond delay="30250"/>
                            </p:stCondLst>
                            <p:childTnLst>
                              <p:par>
                                <p:cTn id="227" presetID="10" presetClass="entr" presetSubtype="0" fill="hold" nodeType="afterEffect">
                                  <p:stCondLst>
                                    <p:cond delay="0"/>
                                  </p:stCondLst>
                                  <p:childTnLst>
                                    <p:set>
                                      <p:cBhvr>
                                        <p:cTn id="228" dur="1" fill="hold">
                                          <p:stCondLst>
                                            <p:cond delay="0"/>
                                          </p:stCondLst>
                                        </p:cTn>
                                        <p:tgtEl>
                                          <p:spTgt spid="878">
                                            <p:txEl>
                                              <p:pRg st="6" end="6"/>
                                            </p:txEl>
                                          </p:spTgt>
                                        </p:tgtEl>
                                        <p:attrNameLst>
                                          <p:attrName>style.visibility</p:attrName>
                                        </p:attrNameLst>
                                      </p:cBhvr>
                                      <p:to>
                                        <p:strVal val="visible"/>
                                      </p:to>
                                    </p:set>
                                    <p:animEffect transition="in" filter="fade">
                                      <p:cBhvr>
                                        <p:cTn id="229" dur="500"/>
                                        <p:tgtEl>
                                          <p:spTgt spid="878">
                                            <p:txEl>
                                              <p:pRg st="6" end="6"/>
                                            </p:txEl>
                                          </p:spTgt>
                                        </p:tgtEl>
                                      </p:cBhvr>
                                    </p:animEffect>
                                  </p:childTnLst>
                                </p:cTn>
                              </p:par>
                            </p:childTnLst>
                          </p:cTn>
                        </p:par>
                        <p:par>
                          <p:cTn id="230" fill="hold">
                            <p:stCondLst>
                              <p:cond delay="30750"/>
                            </p:stCondLst>
                            <p:childTnLst>
                              <p:par>
                                <p:cTn id="231" presetID="10" presetClass="entr" presetSubtype="0" fill="hold" nodeType="afterEffect">
                                  <p:stCondLst>
                                    <p:cond delay="0"/>
                                  </p:stCondLst>
                                  <p:childTnLst>
                                    <p:set>
                                      <p:cBhvr>
                                        <p:cTn id="232" dur="1" fill="hold">
                                          <p:stCondLst>
                                            <p:cond delay="0"/>
                                          </p:stCondLst>
                                        </p:cTn>
                                        <p:tgtEl>
                                          <p:spTgt spid="878">
                                            <p:txEl>
                                              <p:pRg st="7" end="7"/>
                                            </p:txEl>
                                          </p:spTgt>
                                        </p:tgtEl>
                                        <p:attrNameLst>
                                          <p:attrName>style.visibility</p:attrName>
                                        </p:attrNameLst>
                                      </p:cBhvr>
                                      <p:to>
                                        <p:strVal val="visible"/>
                                      </p:to>
                                    </p:set>
                                    <p:animEffect transition="in" filter="fade">
                                      <p:cBhvr>
                                        <p:cTn id="233" dur="500"/>
                                        <p:tgtEl>
                                          <p:spTgt spid="878">
                                            <p:txEl>
                                              <p:pRg st="7" end="7"/>
                                            </p:txEl>
                                          </p:spTgt>
                                        </p:tgtEl>
                                      </p:cBhvr>
                                    </p:animEffect>
                                  </p:childTnLst>
                                </p:cTn>
                              </p:par>
                            </p:childTnLst>
                          </p:cTn>
                        </p:par>
                        <p:par>
                          <p:cTn id="234" fill="hold">
                            <p:stCondLst>
                              <p:cond delay="31250"/>
                            </p:stCondLst>
                            <p:childTnLst>
                              <p:par>
                                <p:cTn id="235" presetID="10" presetClass="entr" presetSubtype="0" fill="hold" nodeType="afterEffect">
                                  <p:stCondLst>
                                    <p:cond delay="0"/>
                                  </p:stCondLst>
                                  <p:childTnLst>
                                    <p:set>
                                      <p:cBhvr>
                                        <p:cTn id="236" dur="1" fill="hold">
                                          <p:stCondLst>
                                            <p:cond delay="0"/>
                                          </p:stCondLst>
                                        </p:cTn>
                                        <p:tgtEl>
                                          <p:spTgt spid="878">
                                            <p:txEl>
                                              <p:pRg st="8" end="8"/>
                                            </p:txEl>
                                          </p:spTgt>
                                        </p:tgtEl>
                                        <p:attrNameLst>
                                          <p:attrName>style.visibility</p:attrName>
                                        </p:attrNameLst>
                                      </p:cBhvr>
                                      <p:to>
                                        <p:strVal val="visible"/>
                                      </p:to>
                                    </p:set>
                                    <p:animEffect transition="in" filter="fade">
                                      <p:cBhvr>
                                        <p:cTn id="237" dur="500"/>
                                        <p:tgtEl>
                                          <p:spTgt spid="878">
                                            <p:txEl>
                                              <p:pRg st="8" end="8"/>
                                            </p:txEl>
                                          </p:spTgt>
                                        </p:tgtEl>
                                      </p:cBhvr>
                                    </p:animEffect>
                                  </p:childTnLst>
                                </p:cTn>
                              </p:par>
                            </p:childTnLst>
                          </p:cTn>
                        </p:par>
                        <p:par>
                          <p:cTn id="238" fill="hold">
                            <p:stCondLst>
                              <p:cond delay="31750"/>
                            </p:stCondLst>
                            <p:childTnLst>
                              <p:par>
                                <p:cTn id="239" presetID="10" presetClass="entr" presetSubtype="0" fill="hold" nodeType="afterEffect">
                                  <p:stCondLst>
                                    <p:cond delay="0"/>
                                  </p:stCondLst>
                                  <p:childTnLst>
                                    <p:set>
                                      <p:cBhvr>
                                        <p:cTn id="240" dur="1" fill="hold">
                                          <p:stCondLst>
                                            <p:cond delay="0"/>
                                          </p:stCondLst>
                                        </p:cTn>
                                        <p:tgtEl>
                                          <p:spTgt spid="879">
                                            <p:txEl>
                                              <p:pRg st="0" end="0"/>
                                            </p:txEl>
                                          </p:spTgt>
                                        </p:tgtEl>
                                        <p:attrNameLst>
                                          <p:attrName>style.visibility</p:attrName>
                                        </p:attrNameLst>
                                      </p:cBhvr>
                                      <p:to>
                                        <p:strVal val="visible"/>
                                      </p:to>
                                    </p:set>
                                    <p:animEffect transition="in" filter="fade">
                                      <p:cBhvr>
                                        <p:cTn id="241" dur="750"/>
                                        <p:tgtEl>
                                          <p:spTgt spid="879">
                                            <p:txEl>
                                              <p:pRg st="0" end="0"/>
                                            </p:txEl>
                                          </p:spTgt>
                                        </p:tgtEl>
                                      </p:cBhvr>
                                    </p:animEffect>
                                  </p:childTnLst>
                                </p:cTn>
                              </p:par>
                            </p:childTnLst>
                          </p:cTn>
                        </p:par>
                        <p:par>
                          <p:cTn id="242" fill="hold">
                            <p:stCondLst>
                              <p:cond delay="32500"/>
                            </p:stCondLst>
                            <p:childTnLst>
                              <p:par>
                                <p:cTn id="243" presetID="10" presetClass="entr" presetSubtype="0" fill="hold" nodeType="afterEffect">
                                  <p:stCondLst>
                                    <p:cond delay="0"/>
                                  </p:stCondLst>
                                  <p:childTnLst>
                                    <p:set>
                                      <p:cBhvr>
                                        <p:cTn id="244" dur="1" fill="hold">
                                          <p:stCondLst>
                                            <p:cond delay="0"/>
                                          </p:stCondLst>
                                        </p:cTn>
                                        <p:tgtEl>
                                          <p:spTgt spid="879">
                                            <p:txEl>
                                              <p:pRg st="1" end="1"/>
                                            </p:txEl>
                                          </p:spTgt>
                                        </p:tgtEl>
                                        <p:attrNameLst>
                                          <p:attrName>style.visibility</p:attrName>
                                        </p:attrNameLst>
                                      </p:cBhvr>
                                      <p:to>
                                        <p:strVal val="visible"/>
                                      </p:to>
                                    </p:set>
                                    <p:animEffect transition="in" filter="fade">
                                      <p:cBhvr>
                                        <p:cTn id="245" dur="750"/>
                                        <p:tgtEl>
                                          <p:spTgt spid="879">
                                            <p:txEl>
                                              <p:pRg st="1" end="1"/>
                                            </p:txEl>
                                          </p:spTgt>
                                        </p:tgtEl>
                                      </p:cBhvr>
                                    </p:animEffect>
                                  </p:childTnLst>
                                </p:cTn>
                              </p:par>
                            </p:childTnLst>
                          </p:cTn>
                        </p:par>
                        <p:par>
                          <p:cTn id="246" fill="hold">
                            <p:stCondLst>
                              <p:cond delay="33250"/>
                            </p:stCondLst>
                            <p:childTnLst>
                              <p:par>
                                <p:cTn id="247" presetID="10" presetClass="entr" presetSubtype="0" fill="hold" nodeType="afterEffect">
                                  <p:stCondLst>
                                    <p:cond delay="0"/>
                                  </p:stCondLst>
                                  <p:childTnLst>
                                    <p:set>
                                      <p:cBhvr>
                                        <p:cTn id="248" dur="1" fill="hold">
                                          <p:stCondLst>
                                            <p:cond delay="0"/>
                                          </p:stCondLst>
                                        </p:cTn>
                                        <p:tgtEl>
                                          <p:spTgt spid="879">
                                            <p:txEl>
                                              <p:pRg st="2" end="2"/>
                                            </p:txEl>
                                          </p:spTgt>
                                        </p:tgtEl>
                                        <p:attrNameLst>
                                          <p:attrName>style.visibility</p:attrName>
                                        </p:attrNameLst>
                                      </p:cBhvr>
                                      <p:to>
                                        <p:strVal val="visible"/>
                                      </p:to>
                                    </p:set>
                                    <p:animEffect transition="in" filter="fade">
                                      <p:cBhvr>
                                        <p:cTn id="249" dur="750"/>
                                        <p:tgtEl>
                                          <p:spTgt spid="879">
                                            <p:txEl>
                                              <p:pRg st="2" end="2"/>
                                            </p:txEl>
                                          </p:spTgt>
                                        </p:tgtEl>
                                      </p:cBhvr>
                                    </p:animEffect>
                                  </p:childTnLst>
                                </p:cTn>
                              </p:par>
                            </p:childTnLst>
                          </p:cTn>
                        </p:par>
                        <p:par>
                          <p:cTn id="250" fill="hold">
                            <p:stCondLst>
                              <p:cond delay="34000"/>
                            </p:stCondLst>
                            <p:childTnLst>
                              <p:par>
                                <p:cTn id="251" presetID="10" presetClass="entr" presetSubtype="0" fill="hold" nodeType="afterEffect">
                                  <p:stCondLst>
                                    <p:cond delay="0"/>
                                  </p:stCondLst>
                                  <p:childTnLst>
                                    <p:set>
                                      <p:cBhvr>
                                        <p:cTn id="252" dur="1" fill="hold">
                                          <p:stCondLst>
                                            <p:cond delay="0"/>
                                          </p:stCondLst>
                                        </p:cTn>
                                        <p:tgtEl>
                                          <p:spTgt spid="879">
                                            <p:txEl>
                                              <p:pRg st="3" end="3"/>
                                            </p:txEl>
                                          </p:spTgt>
                                        </p:tgtEl>
                                        <p:attrNameLst>
                                          <p:attrName>style.visibility</p:attrName>
                                        </p:attrNameLst>
                                      </p:cBhvr>
                                      <p:to>
                                        <p:strVal val="visible"/>
                                      </p:to>
                                    </p:set>
                                    <p:animEffect transition="in" filter="fade">
                                      <p:cBhvr>
                                        <p:cTn id="253" dur="750"/>
                                        <p:tgtEl>
                                          <p:spTgt spid="879">
                                            <p:txEl>
                                              <p:pRg st="3" end="3"/>
                                            </p:txEl>
                                          </p:spTgt>
                                        </p:tgtEl>
                                      </p:cBhvr>
                                    </p:animEffect>
                                  </p:childTnLst>
                                </p:cTn>
                              </p:par>
                            </p:childTnLst>
                          </p:cTn>
                        </p:par>
                        <p:par>
                          <p:cTn id="254" fill="hold">
                            <p:stCondLst>
                              <p:cond delay="34750"/>
                            </p:stCondLst>
                            <p:childTnLst>
                              <p:par>
                                <p:cTn id="255" presetID="10" presetClass="entr" presetSubtype="0" fill="hold" nodeType="afterEffect">
                                  <p:stCondLst>
                                    <p:cond delay="0"/>
                                  </p:stCondLst>
                                  <p:childTnLst>
                                    <p:set>
                                      <p:cBhvr>
                                        <p:cTn id="256" dur="1" fill="hold">
                                          <p:stCondLst>
                                            <p:cond delay="0"/>
                                          </p:stCondLst>
                                        </p:cTn>
                                        <p:tgtEl>
                                          <p:spTgt spid="879">
                                            <p:txEl>
                                              <p:pRg st="4" end="4"/>
                                            </p:txEl>
                                          </p:spTgt>
                                        </p:tgtEl>
                                        <p:attrNameLst>
                                          <p:attrName>style.visibility</p:attrName>
                                        </p:attrNameLst>
                                      </p:cBhvr>
                                      <p:to>
                                        <p:strVal val="visible"/>
                                      </p:to>
                                    </p:set>
                                    <p:animEffect transition="in" filter="fade">
                                      <p:cBhvr>
                                        <p:cTn id="257" dur="750"/>
                                        <p:tgtEl>
                                          <p:spTgt spid="879">
                                            <p:txEl>
                                              <p:pRg st="4" end="4"/>
                                            </p:txEl>
                                          </p:spTgt>
                                        </p:tgtEl>
                                      </p:cBhvr>
                                    </p:animEffect>
                                  </p:childTnLst>
                                </p:cTn>
                              </p:par>
                            </p:childTnLst>
                          </p:cTn>
                        </p:par>
                        <p:par>
                          <p:cTn id="258" fill="hold">
                            <p:stCondLst>
                              <p:cond delay="35500"/>
                            </p:stCondLst>
                            <p:childTnLst>
                              <p:par>
                                <p:cTn id="259" presetID="10" presetClass="entr" presetSubtype="0" fill="hold" nodeType="afterEffect">
                                  <p:stCondLst>
                                    <p:cond delay="0"/>
                                  </p:stCondLst>
                                  <p:childTnLst>
                                    <p:set>
                                      <p:cBhvr>
                                        <p:cTn id="260" dur="1" fill="hold">
                                          <p:stCondLst>
                                            <p:cond delay="0"/>
                                          </p:stCondLst>
                                        </p:cTn>
                                        <p:tgtEl>
                                          <p:spTgt spid="879">
                                            <p:txEl>
                                              <p:pRg st="5" end="5"/>
                                            </p:txEl>
                                          </p:spTgt>
                                        </p:tgtEl>
                                        <p:attrNameLst>
                                          <p:attrName>style.visibility</p:attrName>
                                        </p:attrNameLst>
                                      </p:cBhvr>
                                      <p:to>
                                        <p:strVal val="visible"/>
                                      </p:to>
                                    </p:set>
                                    <p:animEffect transition="in" filter="fade">
                                      <p:cBhvr>
                                        <p:cTn id="261" dur="750"/>
                                        <p:tgtEl>
                                          <p:spTgt spid="879">
                                            <p:txEl>
                                              <p:pRg st="5" end="5"/>
                                            </p:txEl>
                                          </p:spTgt>
                                        </p:tgtEl>
                                      </p:cBhvr>
                                    </p:animEffect>
                                  </p:childTnLst>
                                </p:cTn>
                              </p:par>
                            </p:childTnLst>
                          </p:cTn>
                        </p:par>
                        <p:par>
                          <p:cTn id="262" fill="hold">
                            <p:stCondLst>
                              <p:cond delay="36250"/>
                            </p:stCondLst>
                            <p:childTnLst>
                              <p:par>
                                <p:cTn id="263" presetID="10" presetClass="entr" presetSubtype="0" fill="hold" nodeType="afterEffect">
                                  <p:stCondLst>
                                    <p:cond delay="0"/>
                                  </p:stCondLst>
                                  <p:childTnLst>
                                    <p:set>
                                      <p:cBhvr>
                                        <p:cTn id="264" dur="1" fill="hold">
                                          <p:stCondLst>
                                            <p:cond delay="0"/>
                                          </p:stCondLst>
                                        </p:cTn>
                                        <p:tgtEl>
                                          <p:spTgt spid="879">
                                            <p:txEl>
                                              <p:pRg st="6" end="6"/>
                                            </p:txEl>
                                          </p:spTgt>
                                        </p:tgtEl>
                                        <p:attrNameLst>
                                          <p:attrName>style.visibility</p:attrName>
                                        </p:attrNameLst>
                                      </p:cBhvr>
                                      <p:to>
                                        <p:strVal val="visible"/>
                                      </p:to>
                                    </p:set>
                                    <p:animEffect transition="in" filter="fade">
                                      <p:cBhvr>
                                        <p:cTn id="265" dur="750"/>
                                        <p:tgtEl>
                                          <p:spTgt spid="879">
                                            <p:txEl>
                                              <p:pRg st="6" end="6"/>
                                            </p:txEl>
                                          </p:spTgt>
                                        </p:tgtEl>
                                      </p:cBhvr>
                                    </p:animEffect>
                                  </p:childTnLst>
                                </p:cTn>
                              </p:par>
                            </p:childTnLst>
                          </p:cTn>
                        </p:par>
                        <p:par>
                          <p:cTn id="266" fill="hold">
                            <p:stCondLst>
                              <p:cond delay="37000"/>
                            </p:stCondLst>
                            <p:childTnLst>
                              <p:par>
                                <p:cTn id="267" presetID="10" presetClass="entr" presetSubtype="0" fill="hold" nodeType="afterEffect">
                                  <p:stCondLst>
                                    <p:cond delay="0"/>
                                  </p:stCondLst>
                                  <p:childTnLst>
                                    <p:set>
                                      <p:cBhvr>
                                        <p:cTn id="268" dur="1" fill="hold">
                                          <p:stCondLst>
                                            <p:cond delay="0"/>
                                          </p:stCondLst>
                                        </p:cTn>
                                        <p:tgtEl>
                                          <p:spTgt spid="879">
                                            <p:txEl>
                                              <p:pRg st="7" end="7"/>
                                            </p:txEl>
                                          </p:spTgt>
                                        </p:tgtEl>
                                        <p:attrNameLst>
                                          <p:attrName>style.visibility</p:attrName>
                                        </p:attrNameLst>
                                      </p:cBhvr>
                                      <p:to>
                                        <p:strVal val="visible"/>
                                      </p:to>
                                    </p:set>
                                    <p:animEffect transition="in" filter="fade">
                                      <p:cBhvr>
                                        <p:cTn id="269" dur="750"/>
                                        <p:tgtEl>
                                          <p:spTgt spid="879">
                                            <p:txEl>
                                              <p:pRg st="7" end="7"/>
                                            </p:txEl>
                                          </p:spTgt>
                                        </p:tgtEl>
                                      </p:cBhvr>
                                    </p:animEffect>
                                  </p:childTnLst>
                                </p:cTn>
                              </p:par>
                            </p:childTnLst>
                          </p:cTn>
                        </p:par>
                        <p:par>
                          <p:cTn id="270" fill="hold">
                            <p:stCondLst>
                              <p:cond delay="37750"/>
                            </p:stCondLst>
                            <p:childTnLst>
                              <p:par>
                                <p:cTn id="271" presetID="10" presetClass="entr" presetSubtype="0" fill="hold" nodeType="afterEffect">
                                  <p:stCondLst>
                                    <p:cond delay="0"/>
                                  </p:stCondLst>
                                  <p:childTnLst>
                                    <p:set>
                                      <p:cBhvr>
                                        <p:cTn id="272" dur="1" fill="hold">
                                          <p:stCondLst>
                                            <p:cond delay="0"/>
                                          </p:stCondLst>
                                        </p:cTn>
                                        <p:tgtEl>
                                          <p:spTgt spid="879">
                                            <p:txEl>
                                              <p:pRg st="8" end="8"/>
                                            </p:txEl>
                                          </p:spTgt>
                                        </p:tgtEl>
                                        <p:attrNameLst>
                                          <p:attrName>style.visibility</p:attrName>
                                        </p:attrNameLst>
                                      </p:cBhvr>
                                      <p:to>
                                        <p:strVal val="visible"/>
                                      </p:to>
                                    </p:set>
                                    <p:animEffect transition="in" filter="fade">
                                      <p:cBhvr>
                                        <p:cTn id="273" dur="750"/>
                                        <p:tgtEl>
                                          <p:spTgt spid="879">
                                            <p:txEl>
                                              <p:pRg st="8" end="8"/>
                                            </p:txEl>
                                          </p:spTgt>
                                        </p:tgtEl>
                                      </p:cBhvr>
                                    </p:animEffect>
                                  </p:childTnLst>
                                </p:cTn>
                              </p:par>
                            </p:childTnLst>
                          </p:cTn>
                        </p:par>
                        <p:par>
                          <p:cTn id="274" fill="hold">
                            <p:stCondLst>
                              <p:cond delay="38500"/>
                            </p:stCondLst>
                            <p:childTnLst>
                              <p:par>
                                <p:cTn id="275" presetID="10" presetClass="entr" presetSubtype="0" fill="hold" nodeType="afterEffect">
                                  <p:stCondLst>
                                    <p:cond delay="0"/>
                                  </p:stCondLst>
                                  <p:childTnLst>
                                    <p:set>
                                      <p:cBhvr>
                                        <p:cTn id="276" dur="1" fill="hold">
                                          <p:stCondLst>
                                            <p:cond delay="0"/>
                                          </p:stCondLst>
                                        </p:cTn>
                                        <p:tgtEl>
                                          <p:spTgt spid="866"/>
                                        </p:tgtEl>
                                        <p:attrNameLst>
                                          <p:attrName>style.visibility</p:attrName>
                                        </p:attrNameLst>
                                      </p:cBhvr>
                                      <p:to>
                                        <p:strVal val="visible"/>
                                      </p:to>
                                    </p:set>
                                    <p:animEffect transition="in" filter="fade">
                                      <p:cBhvr>
                                        <p:cTn id="277" dur="500"/>
                                        <p:tgtEl>
                                          <p:spTgt spid="866"/>
                                        </p:tgtEl>
                                      </p:cBhvr>
                                    </p:animEffect>
                                  </p:childTnLst>
                                </p:cTn>
                              </p:par>
                            </p:childTnLst>
                          </p:cTn>
                        </p:par>
                        <p:par>
                          <p:cTn id="278" fill="hold">
                            <p:stCondLst>
                              <p:cond delay="39000"/>
                            </p:stCondLst>
                            <p:childTnLst>
                              <p:par>
                                <p:cTn id="279" presetID="23" presetClass="entr" presetSubtype="16" fill="hold" nodeType="afterEffect">
                                  <p:stCondLst>
                                    <p:cond delay="0"/>
                                  </p:stCondLst>
                                  <p:childTnLst>
                                    <p:set>
                                      <p:cBhvr>
                                        <p:cTn id="280" dur="1" fill="hold">
                                          <p:stCondLst>
                                            <p:cond delay="0"/>
                                          </p:stCondLst>
                                        </p:cTn>
                                        <p:tgtEl>
                                          <p:spTgt spid="865"/>
                                        </p:tgtEl>
                                        <p:attrNameLst>
                                          <p:attrName>style.visibility</p:attrName>
                                        </p:attrNameLst>
                                      </p:cBhvr>
                                      <p:to>
                                        <p:strVal val="visible"/>
                                      </p:to>
                                    </p:set>
                                    <p:anim calcmode="lin" valueType="num">
                                      <p:cBhvr additive="base">
                                        <p:cTn id="281" dur="500"/>
                                        <p:tgtEl>
                                          <p:spTgt spid="865"/>
                                        </p:tgtEl>
                                        <p:attrNameLst>
                                          <p:attrName>ppt_w</p:attrName>
                                        </p:attrNameLst>
                                      </p:cBhvr>
                                      <p:tavLst>
                                        <p:tav tm="0">
                                          <p:val>
                                            <p:strVal val="0"/>
                                          </p:val>
                                        </p:tav>
                                        <p:tav tm="100000">
                                          <p:val>
                                            <p:strVal val="#ppt_w"/>
                                          </p:val>
                                        </p:tav>
                                      </p:tavLst>
                                    </p:anim>
                                    <p:anim calcmode="lin" valueType="num">
                                      <p:cBhvr additive="base">
                                        <p:cTn id="282" dur="500"/>
                                        <p:tgtEl>
                                          <p:spTgt spid="865"/>
                                        </p:tgtEl>
                                        <p:attrNameLst>
                                          <p:attrName>ppt_h</p:attrName>
                                        </p:attrNameLst>
                                      </p:cBhvr>
                                      <p:tavLst>
                                        <p:tav tm="0">
                                          <p:val>
                                            <p:strVal val="0"/>
                                          </p:val>
                                        </p:tav>
                                        <p:tav tm="100000">
                                          <p:val>
                                            <p:strVal val="#ppt_h"/>
                                          </p:val>
                                        </p:tav>
                                      </p:tavLst>
                                    </p:anim>
                                  </p:childTnLst>
                                </p:cTn>
                              </p:par>
                              <p:par>
                                <p:cTn id="283" presetID="23" presetClass="entr" presetSubtype="16" fill="hold" nodeType="withEffect">
                                  <p:stCondLst>
                                    <p:cond delay="250"/>
                                  </p:stCondLst>
                                  <p:childTnLst>
                                    <p:set>
                                      <p:cBhvr>
                                        <p:cTn id="284" dur="1" fill="hold">
                                          <p:stCondLst>
                                            <p:cond delay="0"/>
                                          </p:stCondLst>
                                        </p:cTn>
                                        <p:tgtEl>
                                          <p:spTgt spid="864"/>
                                        </p:tgtEl>
                                        <p:attrNameLst>
                                          <p:attrName>style.visibility</p:attrName>
                                        </p:attrNameLst>
                                      </p:cBhvr>
                                      <p:to>
                                        <p:strVal val="visible"/>
                                      </p:to>
                                    </p:set>
                                    <p:anim calcmode="lin" valueType="num">
                                      <p:cBhvr additive="base">
                                        <p:cTn id="285" dur="500"/>
                                        <p:tgtEl>
                                          <p:spTgt spid="864"/>
                                        </p:tgtEl>
                                        <p:attrNameLst>
                                          <p:attrName>ppt_w</p:attrName>
                                        </p:attrNameLst>
                                      </p:cBhvr>
                                      <p:tavLst>
                                        <p:tav tm="0">
                                          <p:val>
                                            <p:strVal val="0"/>
                                          </p:val>
                                        </p:tav>
                                        <p:tav tm="100000">
                                          <p:val>
                                            <p:strVal val="#ppt_w"/>
                                          </p:val>
                                        </p:tav>
                                      </p:tavLst>
                                    </p:anim>
                                    <p:anim calcmode="lin" valueType="num">
                                      <p:cBhvr additive="base">
                                        <p:cTn id="286" dur="500"/>
                                        <p:tgtEl>
                                          <p:spTgt spid="864"/>
                                        </p:tgtEl>
                                        <p:attrNameLst>
                                          <p:attrName>ppt_h</p:attrName>
                                        </p:attrNameLst>
                                      </p:cBhvr>
                                      <p:tavLst>
                                        <p:tav tm="0">
                                          <p:val>
                                            <p:strVal val="0"/>
                                          </p:val>
                                        </p:tav>
                                        <p:tav tm="100000">
                                          <p:val>
                                            <p:strVal val="#ppt_h"/>
                                          </p:val>
                                        </p:tav>
                                      </p:tavLst>
                                    </p:anim>
                                  </p:childTnLst>
                                </p:cTn>
                              </p:par>
                            </p:childTnLst>
                          </p:cTn>
                        </p:par>
                        <p:par>
                          <p:cTn id="287" fill="hold">
                            <p:stCondLst>
                              <p:cond delay="39500"/>
                            </p:stCondLst>
                            <p:childTnLst>
                              <p:par>
                                <p:cTn id="288" presetID="10" presetClass="entr" presetSubtype="0" fill="hold" nodeType="afterEffect">
                                  <p:stCondLst>
                                    <p:cond delay="0"/>
                                  </p:stCondLst>
                                  <p:childTnLst>
                                    <p:set>
                                      <p:cBhvr>
                                        <p:cTn id="289" dur="1" fill="hold">
                                          <p:stCondLst>
                                            <p:cond delay="0"/>
                                          </p:stCondLst>
                                        </p:cTn>
                                        <p:tgtEl>
                                          <p:spTgt spid="874">
                                            <p:txEl>
                                              <p:pRg st="0" end="0"/>
                                            </p:txEl>
                                          </p:spTgt>
                                        </p:tgtEl>
                                        <p:attrNameLst>
                                          <p:attrName>style.visibility</p:attrName>
                                        </p:attrNameLst>
                                      </p:cBhvr>
                                      <p:to>
                                        <p:strVal val="visible"/>
                                      </p:to>
                                    </p:set>
                                    <p:animEffect transition="in" filter="fade">
                                      <p:cBhvr>
                                        <p:cTn id="290" dur="750"/>
                                        <p:tgtEl>
                                          <p:spTgt spid="874">
                                            <p:txEl>
                                              <p:pRg st="0" end="0"/>
                                            </p:txEl>
                                          </p:spTgt>
                                        </p:tgtEl>
                                      </p:cBhvr>
                                    </p:animEffect>
                                  </p:childTnLst>
                                </p:cTn>
                              </p:par>
                            </p:childTnLst>
                          </p:cTn>
                        </p:par>
                        <p:par>
                          <p:cTn id="291" fill="hold">
                            <p:stCondLst>
                              <p:cond delay="40250"/>
                            </p:stCondLst>
                            <p:childTnLst>
                              <p:par>
                                <p:cTn id="292" presetID="10" presetClass="entr" presetSubtype="0" fill="hold" nodeType="afterEffect">
                                  <p:stCondLst>
                                    <p:cond delay="0"/>
                                  </p:stCondLst>
                                  <p:childTnLst>
                                    <p:set>
                                      <p:cBhvr>
                                        <p:cTn id="293" dur="1" fill="hold">
                                          <p:stCondLst>
                                            <p:cond delay="0"/>
                                          </p:stCondLst>
                                        </p:cTn>
                                        <p:tgtEl>
                                          <p:spTgt spid="874">
                                            <p:txEl>
                                              <p:pRg st="1" end="1"/>
                                            </p:txEl>
                                          </p:spTgt>
                                        </p:tgtEl>
                                        <p:attrNameLst>
                                          <p:attrName>style.visibility</p:attrName>
                                        </p:attrNameLst>
                                      </p:cBhvr>
                                      <p:to>
                                        <p:strVal val="visible"/>
                                      </p:to>
                                    </p:set>
                                    <p:animEffect transition="in" filter="fade">
                                      <p:cBhvr>
                                        <p:cTn id="294" dur="750"/>
                                        <p:tgtEl>
                                          <p:spTgt spid="874">
                                            <p:txEl>
                                              <p:pRg st="1" end="1"/>
                                            </p:txEl>
                                          </p:spTgt>
                                        </p:tgtEl>
                                      </p:cBhvr>
                                    </p:animEffect>
                                  </p:childTnLst>
                                </p:cTn>
                              </p:par>
                            </p:childTnLst>
                          </p:cTn>
                        </p:par>
                        <p:par>
                          <p:cTn id="295" fill="hold">
                            <p:stCondLst>
                              <p:cond delay="41000"/>
                            </p:stCondLst>
                            <p:childTnLst>
                              <p:par>
                                <p:cTn id="296" presetID="10" presetClass="entr" presetSubtype="0" fill="hold" nodeType="afterEffect">
                                  <p:stCondLst>
                                    <p:cond delay="0"/>
                                  </p:stCondLst>
                                  <p:childTnLst>
                                    <p:set>
                                      <p:cBhvr>
                                        <p:cTn id="297" dur="1" fill="hold">
                                          <p:stCondLst>
                                            <p:cond delay="0"/>
                                          </p:stCondLst>
                                        </p:cTn>
                                        <p:tgtEl>
                                          <p:spTgt spid="874">
                                            <p:txEl>
                                              <p:pRg st="2" end="2"/>
                                            </p:txEl>
                                          </p:spTgt>
                                        </p:tgtEl>
                                        <p:attrNameLst>
                                          <p:attrName>style.visibility</p:attrName>
                                        </p:attrNameLst>
                                      </p:cBhvr>
                                      <p:to>
                                        <p:strVal val="visible"/>
                                      </p:to>
                                    </p:set>
                                    <p:animEffect transition="in" filter="fade">
                                      <p:cBhvr>
                                        <p:cTn id="298" dur="750"/>
                                        <p:tgtEl>
                                          <p:spTgt spid="874">
                                            <p:txEl>
                                              <p:pRg st="2" end="2"/>
                                            </p:txEl>
                                          </p:spTgt>
                                        </p:tgtEl>
                                      </p:cBhvr>
                                    </p:animEffect>
                                  </p:childTnLst>
                                </p:cTn>
                              </p:par>
                            </p:childTnLst>
                          </p:cTn>
                        </p:par>
                        <p:par>
                          <p:cTn id="299" fill="hold">
                            <p:stCondLst>
                              <p:cond delay="41750"/>
                            </p:stCondLst>
                            <p:childTnLst>
                              <p:par>
                                <p:cTn id="300" presetID="10" presetClass="entr" presetSubtype="0" fill="hold" nodeType="afterEffect">
                                  <p:stCondLst>
                                    <p:cond delay="0"/>
                                  </p:stCondLst>
                                  <p:childTnLst>
                                    <p:set>
                                      <p:cBhvr>
                                        <p:cTn id="301" dur="1" fill="hold">
                                          <p:stCondLst>
                                            <p:cond delay="0"/>
                                          </p:stCondLst>
                                        </p:cTn>
                                        <p:tgtEl>
                                          <p:spTgt spid="874">
                                            <p:txEl>
                                              <p:pRg st="3" end="3"/>
                                            </p:txEl>
                                          </p:spTgt>
                                        </p:tgtEl>
                                        <p:attrNameLst>
                                          <p:attrName>style.visibility</p:attrName>
                                        </p:attrNameLst>
                                      </p:cBhvr>
                                      <p:to>
                                        <p:strVal val="visible"/>
                                      </p:to>
                                    </p:set>
                                    <p:animEffect transition="in" filter="fade">
                                      <p:cBhvr>
                                        <p:cTn id="302" dur="750"/>
                                        <p:tgtEl>
                                          <p:spTgt spid="874">
                                            <p:txEl>
                                              <p:pRg st="3" end="3"/>
                                            </p:txEl>
                                          </p:spTgt>
                                        </p:tgtEl>
                                      </p:cBhvr>
                                    </p:animEffect>
                                  </p:childTnLst>
                                </p:cTn>
                              </p:par>
                            </p:childTnLst>
                          </p:cTn>
                        </p:par>
                        <p:par>
                          <p:cTn id="303" fill="hold">
                            <p:stCondLst>
                              <p:cond delay="42500"/>
                            </p:stCondLst>
                            <p:childTnLst>
                              <p:par>
                                <p:cTn id="304" presetID="10" presetClass="entr" presetSubtype="0" fill="hold" nodeType="afterEffect">
                                  <p:stCondLst>
                                    <p:cond delay="0"/>
                                  </p:stCondLst>
                                  <p:childTnLst>
                                    <p:set>
                                      <p:cBhvr>
                                        <p:cTn id="305" dur="1" fill="hold">
                                          <p:stCondLst>
                                            <p:cond delay="0"/>
                                          </p:stCondLst>
                                        </p:cTn>
                                        <p:tgtEl>
                                          <p:spTgt spid="874">
                                            <p:txEl>
                                              <p:pRg st="4" end="4"/>
                                            </p:txEl>
                                          </p:spTgt>
                                        </p:tgtEl>
                                        <p:attrNameLst>
                                          <p:attrName>style.visibility</p:attrName>
                                        </p:attrNameLst>
                                      </p:cBhvr>
                                      <p:to>
                                        <p:strVal val="visible"/>
                                      </p:to>
                                    </p:set>
                                    <p:animEffect transition="in" filter="fade">
                                      <p:cBhvr>
                                        <p:cTn id="306" dur="750"/>
                                        <p:tgtEl>
                                          <p:spTgt spid="874">
                                            <p:txEl>
                                              <p:pRg st="4" end="4"/>
                                            </p:txEl>
                                          </p:spTgt>
                                        </p:tgtEl>
                                      </p:cBhvr>
                                    </p:animEffect>
                                  </p:childTnLst>
                                </p:cTn>
                              </p:par>
                            </p:childTnLst>
                          </p:cTn>
                        </p:par>
                        <p:par>
                          <p:cTn id="307" fill="hold">
                            <p:stCondLst>
                              <p:cond delay="43250"/>
                            </p:stCondLst>
                            <p:childTnLst>
                              <p:par>
                                <p:cTn id="308" presetID="10" presetClass="entr" presetSubtype="0" fill="hold" nodeType="afterEffect">
                                  <p:stCondLst>
                                    <p:cond delay="0"/>
                                  </p:stCondLst>
                                  <p:childTnLst>
                                    <p:set>
                                      <p:cBhvr>
                                        <p:cTn id="309" dur="1" fill="hold">
                                          <p:stCondLst>
                                            <p:cond delay="0"/>
                                          </p:stCondLst>
                                        </p:cTn>
                                        <p:tgtEl>
                                          <p:spTgt spid="874">
                                            <p:txEl>
                                              <p:pRg st="5" end="5"/>
                                            </p:txEl>
                                          </p:spTgt>
                                        </p:tgtEl>
                                        <p:attrNameLst>
                                          <p:attrName>style.visibility</p:attrName>
                                        </p:attrNameLst>
                                      </p:cBhvr>
                                      <p:to>
                                        <p:strVal val="visible"/>
                                      </p:to>
                                    </p:set>
                                    <p:animEffect transition="in" filter="fade">
                                      <p:cBhvr>
                                        <p:cTn id="310" dur="750"/>
                                        <p:tgtEl>
                                          <p:spTgt spid="874">
                                            <p:txEl>
                                              <p:pRg st="5" end="5"/>
                                            </p:txEl>
                                          </p:spTgt>
                                        </p:tgtEl>
                                      </p:cBhvr>
                                    </p:animEffect>
                                  </p:childTnLst>
                                </p:cTn>
                              </p:par>
                            </p:childTnLst>
                          </p:cTn>
                        </p:par>
                        <p:par>
                          <p:cTn id="311" fill="hold">
                            <p:stCondLst>
                              <p:cond delay="44000"/>
                            </p:stCondLst>
                            <p:childTnLst>
                              <p:par>
                                <p:cTn id="312" presetID="10" presetClass="entr" presetSubtype="0" fill="hold" nodeType="afterEffect">
                                  <p:stCondLst>
                                    <p:cond delay="0"/>
                                  </p:stCondLst>
                                  <p:childTnLst>
                                    <p:set>
                                      <p:cBhvr>
                                        <p:cTn id="313" dur="1" fill="hold">
                                          <p:stCondLst>
                                            <p:cond delay="0"/>
                                          </p:stCondLst>
                                        </p:cTn>
                                        <p:tgtEl>
                                          <p:spTgt spid="874">
                                            <p:txEl>
                                              <p:pRg st="6" end="6"/>
                                            </p:txEl>
                                          </p:spTgt>
                                        </p:tgtEl>
                                        <p:attrNameLst>
                                          <p:attrName>style.visibility</p:attrName>
                                        </p:attrNameLst>
                                      </p:cBhvr>
                                      <p:to>
                                        <p:strVal val="visible"/>
                                      </p:to>
                                    </p:set>
                                    <p:animEffect transition="in" filter="fade">
                                      <p:cBhvr>
                                        <p:cTn id="314" dur="750"/>
                                        <p:tgtEl>
                                          <p:spTgt spid="874">
                                            <p:txEl>
                                              <p:pRg st="6" end="6"/>
                                            </p:txEl>
                                          </p:spTgt>
                                        </p:tgtEl>
                                      </p:cBhvr>
                                    </p:animEffect>
                                  </p:childTnLst>
                                </p:cTn>
                              </p:par>
                            </p:childTnLst>
                          </p:cTn>
                        </p:par>
                        <p:par>
                          <p:cTn id="315" fill="hold">
                            <p:stCondLst>
                              <p:cond delay="44750"/>
                            </p:stCondLst>
                            <p:childTnLst>
                              <p:par>
                                <p:cTn id="316" presetID="10" presetClass="entr" presetSubtype="0" fill="hold" nodeType="afterEffect">
                                  <p:stCondLst>
                                    <p:cond delay="0"/>
                                  </p:stCondLst>
                                  <p:childTnLst>
                                    <p:set>
                                      <p:cBhvr>
                                        <p:cTn id="317" dur="1" fill="hold">
                                          <p:stCondLst>
                                            <p:cond delay="0"/>
                                          </p:stCondLst>
                                        </p:cTn>
                                        <p:tgtEl>
                                          <p:spTgt spid="874">
                                            <p:txEl>
                                              <p:pRg st="7" end="7"/>
                                            </p:txEl>
                                          </p:spTgt>
                                        </p:tgtEl>
                                        <p:attrNameLst>
                                          <p:attrName>style.visibility</p:attrName>
                                        </p:attrNameLst>
                                      </p:cBhvr>
                                      <p:to>
                                        <p:strVal val="visible"/>
                                      </p:to>
                                    </p:set>
                                    <p:animEffect transition="in" filter="fade">
                                      <p:cBhvr>
                                        <p:cTn id="318" dur="750"/>
                                        <p:tgtEl>
                                          <p:spTgt spid="874">
                                            <p:txEl>
                                              <p:pRg st="7" end="7"/>
                                            </p:txEl>
                                          </p:spTgt>
                                        </p:tgtEl>
                                      </p:cBhvr>
                                    </p:animEffect>
                                  </p:childTnLst>
                                </p:cTn>
                              </p:par>
                            </p:childTnLst>
                          </p:cTn>
                        </p:par>
                        <p:par>
                          <p:cTn id="319" fill="hold">
                            <p:stCondLst>
                              <p:cond delay="45500"/>
                            </p:stCondLst>
                            <p:childTnLst>
                              <p:par>
                                <p:cTn id="320" presetID="10" presetClass="entr" presetSubtype="0" fill="hold" nodeType="afterEffect">
                                  <p:stCondLst>
                                    <p:cond delay="0"/>
                                  </p:stCondLst>
                                  <p:childTnLst>
                                    <p:set>
                                      <p:cBhvr>
                                        <p:cTn id="321" dur="1" fill="hold">
                                          <p:stCondLst>
                                            <p:cond delay="0"/>
                                          </p:stCondLst>
                                        </p:cTn>
                                        <p:tgtEl>
                                          <p:spTgt spid="874">
                                            <p:txEl>
                                              <p:pRg st="8" end="8"/>
                                            </p:txEl>
                                          </p:spTgt>
                                        </p:tgtEl>
                                        <p:attrNameLst>
                                          <p:attrName>style.visibility</p:attrName>
                                        </p:attrNameLst>
                                      </p:cBhvr>
                                      <p:to>
                                        <p:strVal val="visible"/>
                                      </p:to>
                                    </p:set>
                                    <p:animEffect transition="in" filter="fade">
                                      <p:cBhvr>
                                        <p:cTn id="322" dur="750"/>
                                        <p:tgtEl>
                                          <p:spTgt spid="874">
                                            <p:txEl>
                                              <p:pRg st="8" end="8"/>
                                            </p:txEl>
                                          </p:spTgt>
                                        </p:tgtEl>
                                      </p:cBhvr>
                                    </p:animEffect>
                                  </p:childTnLst>
                                </p:cTn>
                              </p:par>
                            </p:childTnLst>
                          </p:cTn>
                        </p:par>
                        <p:par>
                          <p:cTn id="323" fill="hold">
                            <p:stCondLst>
                              <p:cond delay="46250"/>
                            </p:stCondLst>
                            <p:childTnLst>
                              <p:par>
                                <p:cTn id="324" presetID="10" presetClass="entr" presetSubtype="0" fill="hold" nodeType="afterEffect">
                                  <p:stCondLst>
                                    <p:cond delay="0"/>
                                  </p:stCondLst>
                                  <p:childTnLst>
                                    <p:set>
                                      <p:cBhvr>
                                        <p:cTn id="325" dur="1" fill="hold">
                                          <p:stCondLst>
                                            <p:cond delay="0"/>
                                          </p:stCondLst>
                                        </p:cTn>
                                        <p:tgtEl>
                                          <p:spTgt spid="880">
                                            <p:txEl>
                                              <p:pRg st="0" end="0"/>
                                            </p:txEl>
                                          </p:spTgt>
                                        </p:tgtEl>
                                        <p:attrNameLst>
                                          <p:attrName>style.visibility</p:attrName>
                                        </p:attrNameLst>
                                      </p:cBhvr>
                                      <p:to>
                                        <p:strVal val="visible"/>
                                      </p:to>
                                    </p:set>
                                    <p:animEffect transition="in" filter="fade">
                                      <p:cBhvr>
                                        <p:cTn id="326" dur="500"/>
                                        <p:tgtEl>
                                          <p:spTgt spid="880">
                                            <p:txEl>
                                              <p:pRg st="0" end="0"/>
                                            </p:txEl>
                                          </p:spTgt>
                                        </p:tgtEl>
                                      </p:cBhvr>
                                    </p:animEffect>
                                  </p:childTnLst>
                                </p:cTn>
                              </p:par>
                            </p:childTnLst>
                          </p:cTn>
                        </p:par>
                        <p:par>
                          <p:cTn id="327" fill="hold">
                            <p:stCondLst>
                              <p:cond delay="46750"/>
                            </p:stCondLst>
                            <p:childTnLst>
                              <p:par>
                                <p:cTn id="328" presetID="10" presetClass="entr" presetSubtype="0" fill="hold" nodeType="afterEffect">
                                  <p:stCondLst>
                                    <p:cond delay="0"/>
                                  </p:stCondLst>
                                  <p:childTnLst>
                                    <p:set>
                                      <p:cBhvr>
                                        <p:cTn id="329" dur="1" fill="hold">
                                          <p:stCondLst>
                                            <p:cond delay="0"/>
                                          </p:stCondLst>
                                        </p:cTn>
                                        <p:tgtEl>
                                          <p:spTgt spid="880">
                                            <p:txEl>
                                              <p:pRg st="1" end="1"/>
                                            </p:txEl>
                                          </p:spTgt>
                                        </p:tgtEl>
                                        <p:attrNameLst>
                                          <p:attrName>style.visibility</p:attrName>
                                        </p:attrNameLst>
                                      </p:cBhvr>
                                      <p:to>
                                        <p:strVal val="visible"/>
                                      </p:to>
                                    </p:set>
                                    <p:animEffect transition="in" filter="fade">
                                      <p:cBhvr>
                                        <p:cTn id="330" dur="500"/>
                                        <p:tgtEl>
                                          <p:spTgt spid="880">
                                            <p:txEl>
                                              <p:pRg st="1" end="1"/>
                                            </p:txEl>
                                          </p:spTgt>
                                        </p:tgtEl>
                                      </p:cBhvr>
                                    </p:animEffect>
                                  </p:childTnLst>
                                </p:cTn>
                              </p:par>
                            </p:childTnLst>
                          </p:cTn>
                        </p:par>
                        <p:par>
                          <p:cTn id="331" fill="hold">
                            <p:stCondLst>
                              <p:cond delay="47250"/>
                            </p:stCondLst>
                            <p:childTnLst>
                              <p:par>
                                <p:cTn id="332" presetID="10" presetClass="entr" presetSubtype="0" fill="hold" nodeType="afterEffect">
                                  <p:stCondLst>
                                    <p:cond delay="0"/>
                                  </p:stCondLst>
                                  <p:childTnLst>
                                    <p:set>
                                      <p:cBhvr>
                                        <p:cTn id="333" dur="1" fill="hold">
                                          <p:stCondLst>
                                            <p:cond delay="0"/>
                                          </p:stCondLst>
                                        </p:cTn>
                                        <p:tgtEl>
                                          <p:spTgt spid="880">
                                            <p:txEl>
                                              <p:pRg st="2" end="2"/>
                                            </p:txEl>
                                          </p:spTgt>
                                        </p:tgtEl>
                                        <p:attrNameLst>
                                          <p:attrName>style.visibility</p:attrName>
                                        </p:attrNameLst>
                                      </p:cBhvr>
                                      <p:to>
                                        <p:strVal val="visible"/>
                                      </p:to>
                                    </p:set>
                                    <p:animEffect transition="in" filter="fade">
                                      <p:cBhvr>
                                        <p:cTn id="334" dur="500"/>
                                        <p:tgtEl>
                                          <p:spTgt spid="880">
                                            <p:txEl>
                                              <p:pRg st="2" end="2"/>
                                            </p:txEl>
                                          </p:spTgt>
                                        </p:tgtEl>
                                      </p:cBhvr>
                                    </p:animEffect>
                                  </p:childTnLst>
                                </p:cTn>
                              </p:par>
                            </p:childTnLst>
                          </p:cTn>
                        </p:par>
                        <p:par>
                          <p:cTn id="335" fill="hold">
                            <p:stCondLst>
                              <p:cond delay="47750"/>
                            </p:stCondLst>
                            <p:childTnLst>
                              <p:par>
                                <p:cTn id="336" presetID="10" presetClass="entr" presetSubtype="0" fill="hold" nodeType="afterEffect">
                                  <p:stCondLst>
                                    <p:cond delay="0"/>
                                  </p:stCondLst>
                                  <p:childTnLst>
                                    <p:set>
                                      <p:cBhvr>
                                        <p:cTn id="337" dur="1" fill="hold">
                                          <p:stCondLst>
                                            <p:cond delay="0"/>
                                          </p:stCondLst>
                                        </p:cTn>
                                        <p:tgtEl>
                                          <p:spTgt spid="880">
                                            <p:txEl>
                                              <p:pRg st="3" end="3"/>
                                            </p:txEl>
                                          </p:spTgt>
                                        </p:tgtEl>
                                        <p:attrNameLst>
                                          <p:attrName>style.visibility</p:attrName>
                                        </p:attrNameLst>
                                      </p:cBhvr>
                                      <p:to>
                                        <p:strVal val="visible"/>
                                      </p:to>
                                    </p:set>
                                    <p:animEffect transition="in" filter="fade">
                                      <p:cBhvr>
                                        <p:cTn id="338" dur="500"/>
                                        <p:tgtEl>
                                          <p:spTgt spid="880">
                                            <p:txEl>
                                              <p:pRg st="3" end="3"/>
                                            </p:txEl>
                                          </p:spTgt>
                                        </p:tgtEl>
                                      </p:cBhvr>
                                    </p:animEffect>
                                  </p:childTnLst>
                                </p:cTn>
                              </p:par>
                            </p:childTnLst>
                          </p:cTn>
                        </p:par>
                        <p:par>
                          <p:cTn id="339" fill="hold">
                            <p:stCondLst>
                              <p:cond delay="48250"/>
                            </p:stCondLst>
                            <p:childTnLst>
                              <p:par>
                                <p:cTn id="340" presetID="10" presetClass="entr" presetSubtype="0" fill="hold" nodeType="afterEffect">
                                  <p:stCondLst>
                                    <p:cond delay="0"/>
                                  </p:stCondLst>
                                  <p:childTnLst>
                                    <p:set>
                                      <p:cBhvr>
                                        <p:cTn id="341" dur="1" fill="hold">
                                          <p:stCondLst>
                                            <p:cond delay="0"/>
                                          </p:stCondLst>
                                        </p:cTn>
                                        <p:tgtEl>
                                          <p:spTgt spid="880">
                                            <p:txEl>
                                              <p:pRg st="4" end="4"/>
                                            </p:txEl>
                                          </p:spTgt>
                                        </p:tgtEl>
                                        <p:attrNameLst>
                                          <p:attrName>style.visibility</p:attrName>
                                        </p:attrNameLst>
                                      </p:cBhvr>
                                      <p:to>
                                        <p:strVal val="visible"/>
                                      </p:to>
                                    </p:set>
                                    <p:animEffect transition="in" filter="fade">
                                      <p:cBhvr>
                                        <p:cTn id="342" dur="500"/>
                                        <p:tgtEl>
                                          <p:spTgt spid="880">
                                            <p:txEl>
                                              <p:pRg st="4" end="4"/>
                                            </p:txEl>
                                          </p:spTgt>
                                        </p:tgtEl>
                                      </p:cBhvr>
                                    </p:animEffect>
                                  </p:childTnLst>
                                </p:cTn>
                              </p:par>
                            </p:childTnLst>
                          </p:cTn>
                        </p:par>
                        <p:par>
                          <p:cTn id="343" fill="hold">
                            <p:stCondLst>
                              <p:cond delay="48750"/>
                            </p:stCondLst>
                            <p:childTnLst>
                              <p:par>
                                <p:cTn id="344" presetID="10" presetClass="entr" presetSubtype="0" fill="hold" nodeType="afterEffect">
                                  <p:stCondLst>
                                    <p:cond delay="0"/>
                                  </p:stCondLst>
                                  <p:childTnLst>
                                    <p:set>
                                      <p:cBhvr>
                                        <p:cTn id="345" dur="1" fill="hold">
                                          <p:stCondLst>
                                            <p:cond delay="0"/>
                                          </p:stCondLst>
                                        </p:cTn>
                                        <p:tgtEl>
                                          <p:spTgt spid="880">
                                            <p:txEl>
                                              <p:pRg st="5" end="5"/>
                                            </p:txEl>
                                          </p:spTgt>
                                        </p:tgtEl>
                                        <p:attrNameLst>
                                          <p:attrName>style.visibility</p:attrName>
                                        </p:attrNameLst>
                                      </p:cBhvr>
                                      <p:to>
                                        <p:strVal val="visible"/>
                                      </p:to>
                                    </p:set>
                                    <p:animEffect transition="in" filter="fade">
                                      <p:cBhvr>
                                        <p:cTn id="346" dur="500"/>
                                        <p:tgtEl>
                                          <p:spTgt spid="880">
                                            <p:txEl>
                                              <p:pRg st="5" end="5"/>
                                            </p:txEl>
                                          </p:spTgt>
                                        </p:tgtEl>
                                      </p:cBhvr>
                                    </p:animEffect>
                                  </p:childTnLst>
                                </p:cTn>
                              </p:par>
                            </p:childTnLst>
                          </p:cTn>
                        </p:par>
                        <p:par>
                          <p:cTn id="347" fill="hold">
                            <p:stCondLst>
                              <p:cond delay="49250"/>
                            </p:stCondLst>
                            <p:childTnLst>
                              <p:par>
                                <p:cTn id="348" presetID="10" presetClass="entr" presetSubtype="0" fill="hold" nodeType="afterEffect">
                                  <p:stCondLst>
                                    <p:cond delay="0"/>
                                  </p:stCondLst>
                                  <p:childTnLst>
                                    <p:set>
                                      <p:cBhvr>
                                        <p:cTn id="349" dur="1" fill="hold">
                                          <p:stCondLst>
                                            <p:cond delay="0"/>
                                          </p:stCondLst>
                                        </p:cTn>
                                        <p:tgtEl>
                                          <p:spTgt spid="880">
                                            <p:txEl>
                                              <p:pRg st="6" end="6"/>
                                            </p:txEl>
                                          </p:spTgt>
                                        </p:tgtEl>
                                        <p:attrNameLst>
                                          <p:attrName>style.visibility</p:attrName>
                                        </p:attrNameLst>
                                      </p:cBhvr>
                                      <p:to>
                                        <p:strVal val="visible"/>
                                      </p:to>
                                    </p:set>
                                    <p:animEffect transition="in" filter="fade">
                                      <p:cBhvr>
                                        <p:cTn id="350" dur="500"/>
                                        <p:tgtEl>
                                          <p:spTgt spid="880">
                                            <p:txEl>
                                              <p:pRg st="6" end="6"/>
                                            </p:txEl>
                                          </p:spTgt>
                                        </p:tgtEl>
                                      </p:cBhvr>
                                    </p:animEffect>
                                  </p:childTnLst>
                                </p:cTn>
                              </p:par>
                            </p:childTnLst>
                          </p:cTn>
                        </p:par>
                        <p:par>
                          <p:cTn id="351" fill="hold">
                            <p:stCondLst>
                              <p:cond delay="49750"/>
                            </p:stCondLst>
                            <p:childTnLst>
                              <p:par>
                                <p:cTn id="352" presetID="10" presetClass="entr" presetSubtype="0" fill="hold" nodeType="afterEffect">
                                  <p:stCondLst>
                                    <p:cond delay="0"/>
                                  </p:stCondLst>
                                  <p:childTnLst>
                                    <p:set>
                                      <p:cBhvr>
                                        <p:cTn id="353" dur="1" fill="hold">
                                          <p:stCondLst>
                                            <p:cond delay="0"/>
                                          </p:stCondLst>
                                        </p:cTn>
                                        <p:tgtEl>
                                          <p:spTgt spid="880">
                                            <p:txEl>
                                              <p:pRg st="7" end="7"/>
                                            </p:txEl>
                                          </p:spTgt>
                                        </p:tgtEl>
                                        <p:attrNameLst>
                                          <p:attrName>style.visibility</p:attrName>
                                        </p:attrNameLst>
                                      </p:cBhvr>
                                      <p:to>
                                        <p:strVal val="visible"/>
                                      </p:to>
                                    </p:set>
                                    <p:animEffect transition="in" filter="fade">
                                      <p:cBhvr>
                                        <p:cTn id="354" dur="500"/>
                                        <p:tgtEl>
                                          <p:spTgt spid="880">
                                            <p:txEl>
                                              <p:pRg st="7" end="7"/>
                                            </p:txEl>
                                          </p:spTgt>
                                        </p:tgtEl>
                                      </p:cBhvr>
                                    </p:animEffect>
                                  </p:childTnLst>
                                </p:cTn>
                              </p:par>
                            </p:childTnLst>
                          </p:cTn>
                        </p:par>
                        <p:par>
                          <p:cTn id="355" fill="hold">
                            <p:stCondLst>
                              <p:cond delay="50250"/>
                            </p:stCondLst>
                            <p:childTnLst>
                              <p:par>
                                <p:cTn id="356" presetID="10" presetClass="entr" presetSubtype="0" fill="hold" nodeType="afterEffect">
                                  <p:stCondLst>
                                    <p:cond delay="0"/>
                                  </p:stCondLst>
                                  <p:childTnLst>
                                    <p:set>
                                      <p:cBhvr>
                                        <p:cTn id="357" dur="1" fill="hold">
                                          <p:stCondLst>
                                            <p:cond delay="0"/>
                                          </p:stCondLst>
                                        </p:cTn>
                                        <p:tgtEl>
                                          <p:spTgt spid="880">
                                            <p:txEl>
                                              <p:pRg st="8" end="8"/>
                                            </p:txEl>
                                          </p:spTgt>
                                        </p:tgtEl>
                                        <p:attrNameLst>
                                          <p:attrName>style.visibility</p:attrName>
                                        </p:attrNameLst>
                                      </p:cBhvr>
                                      <p:to>
                                        <p:strVal val="visible"/>
                                      </p:to>
                                    </p:set>
                                    <p:animEffect transition="in" filter="fade">
                                      <p:cBhvr>
                                        <p:cTn id="358" dur="500"/>
                                        <p:tgtEl>
                                          <p:spTgt spid="880">
                                            <p:txEl>
                                              <p:pRg st="8" end="8"/>
                                            </p:txEl>
                                          </p:spTgt>
                                        </p:tgtEl>
                                      </p:cBhvr>
                                    </p:animEffect>
                                  </p:childTnLst>
                                </p:cTn>
                              </p:par>
                            </p:childTnLst>
                          </p:cTn>
                        </p:par>
                        <p:par>
                          <p:cTn id="359" fill="hold">
                            <p:stCondLst>
                              <p:cond delay="50750"/>
                            </p:stCondLst>
                            <p:childTnLst>
                              <p:par>
                                <p:cTn id="360" presetID="10" presetClass="entr" presetSubtype="0" fill="hold" nodeType="afterEffect">
                                  <p:stCondLst>
                                    <p:cond delay="0"/>
                                  </p:stCondLst>
                                  <p:childTnLst>
                                    <p:set>
                                      <p:cBhvr>
                                        <p:cTn id="361" dur="1" fill="hold">
                                          <p:stCondLst>
                                            <p:cond delay="0"/>
                                          </p:stCondLst>
                                        </p:cTn>
                                        <p:tgtEl>
                                          <p:spTgt spid="881">
                                            <p:txEl>
                                              <p:pRg st="0" end="0"/>
                                            </p:txEl>
                                          </p:spTgt>
                                        </p:tgtEl>
                                        <p:attrNameLst>
                                          <p:attrName>style.visibility</p:attrName>
                                        </p:attrNameLst>
                                      </p:cBhvr>
                                      <p:to>
                                        <p:strVal val="visible"/>
                                      </p:to>
                                    </p:set>
                                    <p:animEffect transition="in" filter="fade">
                                      <p:cBhvr>
                                        <p:cTn id="362" dur="750"/>
                                        <p:tgtEl>
                                          <p:spTgt spid="881">
                                            <p:txEl>
                                              <p:pRg st="0" end="0"/>
                                            </p:txEl>
                                          </p:spTgt>
                                        </p:tgtEl>
                                      </p:cBhvr>
                                    </p:animEffect>
                                  </p:childTnLst>
                                </p:cTn>
                              </p:par>
                            </p:childTnLst>
                          </p:cTn>
                        </p:par>
                        <p:par>
                          <p:cTn id="363" fill="hold">
                            <p:stCondLst>
                              <p:cond delay="51500"/>
                            </p:stCondLst>
                            <p:childTnLst>
                              <p:par>
                                <p:cTn id="364" presetID="10" presetClass="entr" presetSubtype="0" fill="hold" nodeType="afterEffect">
                                  <p:stCondLst>
                                    <p:cond delay="0"/>
                                  </p:stCondLst>
                                  <p:childTnLst>
                                    <p:set>
                                      <p:cBhvr>
                                        <p:cTn id="365" dur="1" fill="hold">
                                          <p:stCondLst>
                                            <p:cond delay="0"/>
                                          </p:stCondLst>
                                        </p:cTn>
                                        <p:tgtEl>
                                          <p:spTgt spid="881">
                                            <p:txEl>
                                              <p:pRg st="1" end="1"/>
                                            </p:txEl>
                                          </p:spTgt>
                                        </p:tgtEl>
                                        <p:attrNameLst>
                                          <p:attrName>style.visibility</p:attrName>
                                        </p:attrNameLst>
                                      </p:cBhvr>
                                      <p:to>
                                        <p:strVal val="visible"/>
                                      </p:to>
                                    </p:set>
                                    <p:animEffect transition="in" filter="fade">
                                      <p:cBhvr>
                                        <p:cTn id="366" dur="750"/>
                                        <p:tgtEl>
                                          <p:spTgt spid="881">
                                            <p:txEl>
                                              <p:pRg st="1" end="1"/>
                                            </p:txEl>
                                          </p:spTgt>
                                        </p:tgtEl>
                                      </p:cBhvr>
                                    </p:animEffect>
                                  </p:childTnLst>
                                </p:cTn>
                              </p:par>
                            </p:childTnLst>
                          </p:cTn>
                        </p:par>
                        <p:par>
                          <p:cTn id="367" fill="hold">
                            <p:stCondLst>
                              <p:cond delay="52250"/>
                            </p:stCondLst>
                            <p:childTnLst>
                              <p:par>
                                <p:cTn id="368" presetID="10" presetClass="entr" presetSubtype="0" fill="hold" nodeType="afterEffect">
                                  <p:stCondLst>
                                    <p:cond delay="0"/>
                                  </p:stCondLst>
                                  <p:childTnLst>
                                    <p:set>
                                      <p:cBhvr>
                                        <p:cTn id="369" dur="1" fill="hold">
                                          <p:stCondLst>
                                            <p:cond delay="0"/>
                                          </p:stCondLst>
                                        </p:cTn>
                                        <p:tgtEl>
                                          <p:spTgt spid="881">
                                            <p:txEl>
                                              <p:pRg st="2" end="2"/>
                                            </p:txEl>
                                          </p:spTgt>
                                        </p:tgtEl>
                                        <p:attrNameLst>
                                          <p:attrName>style.visibility</p:attrName>
                                        </p:attrNameLst>
                                      </p:cBhvr>
                                      <p:to>
                                        <p:strVal val="visible"/>
                                      </p:to>
                                    </p:set>
                                    <p:animEffect transition="in" filter="fade">
                                      <p:cBhvr>
                                        <p:cTn id="370" dur="750"/>
                                        <p:tgtEl>
                                          <p:spTgt spid="881">
                                            <p:txEl>
                                              <p:pRg st="2" end="2"/>
                                            </p:txEl>
                                          </p:spTgt>
                                        </p:tgtEl>
                                      </p:cBhvr>
                                    </p:animEffect>
                                  </p:childTnLst>
                                </p:cTn>
                              </p:par>
                            </p:childTnLst>
                          </p:cTn>
                        </p:par>
                        <p:par>
                          <p:cTn id="371" fill="hold">
                            <p:stCondLst>
                              <p:cond delay="53000"/>
                            </p:stCondLst>
                            <p:childTnLst>
                              <p:par>
                                <p:cTn id="372" presetID="10" presetClass="entr" presetSubtype="0" fill="hold" nodeType="afterEffect">
                                  <p:stCondLst>
                                    <p:cond delay="0"/>
                                  </p:stCondLst>
                                  <p:childTnLst>
                                    <p:set>
                                      <p:cBhvr>
                                        <p:cTn id="373" dur="1" fill="hold">
                                          <p:stCondLst>
                                            <p:cond delay="0"/>
                                          </p:stCondLst>
                                        </p:cTn>
                                        <p:tgtEl>
                                          <p:spTgt spid="881">
                                            <p:txEl>
                                              <p:pRg st="3" end="3"/>
                                            </p:txEl>
                                          </p:spTgt>
                                        </p:tgtEl>
                                        <p:attrNameLst>
                                          <p:attrName>style.visibility</p:attrName>
                                        </p:attrNameLst>
                                      </p:cBhvr>
                                      <p:to>
                                        <p:strVal val="visible"/>
                                      </p:to>
                                    </p:set>
                                    <p:animEffect transition="in" filter="fade">
                                      <p:cBhvr>
                                        <p:cTn id="374" dur="750"/>
                                        <p:tgtEl>
                                          <p:spTgt spid="881">
                                            <p:txEl>
                                              <p:pRg st="3" end="3"/>
                                            </p:txEl>
                                          </p:spTgt>
                                        </p:tgtEl>
                                      </p:cBhvr>
                                    </p:animEffect>
                                  </p:childTnLst>
                                </p:cTn>
                              </p:par>
                            </p:childTnLst>
                          </p:cTn>
                        </p:par>
                        <p:par>
                          <p:cTn id="375" fill="hold">
                            <p:stCondLst>
                              <p:cond delay="53750"/>
                            </p:stCondLst>
                            <p:childTnLst>
                              <p:par>
                                <p:cTn id="376" presetID="10" presetClass="entr" presetSubtype="0" fill="hold" nodeType="afterEffect">
                                  <p:stCondLst>
                                    <p:cond delay="0"/>
                                  </p:stCondLst>
                                  <p:childTnLst>
                                    <p:set>
                                      <p:cBhvr>
                                        <p:cTn id="377" dur="1" fill="hold">
                                          <p:stCondLst>
                                            <p:cond delay="0"/>
                                          </p:stCondLst>
                                        </p:cTn>
                                        <p:tgtEl>
                                          <p:spTgt spid="881">
                                            <p:txEl>
                                              <p:pRg st="4" end="4"/>
                                            </p:txEl>
                                          </p:spTgt>
                                        </p:tgtEl>
                                        <p:attrNameLst>
                                          <p:attrName>style.visibility</p:attrName>
                                        </p:attrNameLst>
                                      </p:cBhvr>
                                      <p:to>
                                        <p:strVal val="visible"/>
                                      </p:to>
                                    </p:set>
                                    <p:animEffect transition="in" filter="fade">
                                      <p:cBhvr>
                                        <p:cTn id="378" dur="750"/>
                                        <p:tgtEl>
                                          <p:spTgt spid="881">
                                            <p:txEl>
                                              <p:pRg st="4" end="4"/>
                                            </p:txEl>
                                          </p:spTgt>
                                        </p:tgtEl>
                                      </p:cBhvr>
                                    </p:animEffect>
                                  </p:childTnLst>
                                </p:cTn>
                              </p:par>
                            </p:childTnLst>
                          </p:cTn>
                        </p:par>
                        <p:par>
                          <p:cTn id="379" fill="hold">
                            <p:stCondLst>
                              <p:cond delay="54500"/>
                            </p:stCondLst>
                            <p:childTnLst>
                              <p:par>
                                <p:cTn id="380" presetID="10" presetClass="entr" presetSubtype="0" fill="hold" nodeType="afterEffect">
                                  <p:stCondLst>
                                    <p:cond delay="0"/>
                                  </p:stCondLst>
                                  <p:childTnLst>
                                    <p:set>
                                      <p:cBhvr>
                                        <p:cTn id="381" dur="1" fill="hold">
                                          <p:stCondLst>
                                            <p:cond delay="0"/>
                                          </p:stCondLst>
                                        </p:cTn>
                                        <p:tgtEl>
                                          <p:spTgt spid="881">
                                            <p:txEl>
                                              <p:pRg st="5" end="5"/>
                                            </p:txEl>
                                          </p:spTgt>
                                        </p:tgtEl>
                                        <p:attrNameLst>
                                          <p:attrName>style.visibility</p:attrName>
                                        </p:attrNameLst>
                                      </p:cBhvr>
                                      <p:to>
                                        <p:strVal val="visible"/>
                                      </p:to>
                                    </p:set>
                                    <p:animEffect transition="in" filter="fade">
                                      <p:cBhvr>
                                        <p:cTn id="382" dur="750"/>
                                        <p:tgtEl>
                                          <p:spTgt spid="881">
                                            <p:txEl>
                                              <p:pRg st="5" end="5"/>
                                            </p:txEl>
                                          </p:spTgt>
                                        </p:tgtEl>
                                      </p:cBhvr>
                                    </p:animEffect>
                                  </p:childTnLst>
                                </p:cTn>
                              </p:par>
                            </p:childTnLst>
                          </p:cTn>
                        </p:par>
                        <p:par>
                          <p:cTn id="383" fill="hold">
                            <p:stCondLst>
                              <p:cond delay="55250"/>
                            </p:stCondLst>
                            <p:childTnLst>
                              <p:par>
                                <p:cTn id="384" presetID="10" presetClass="entr" presetSubtype="0" fill="hold" nodeType="afterEffect">
                                  <p:stCondLst>
                                    <p:cond delay="0"/>
                                  </p:stCondLst>
                                  <p:childTnLst>
                                    <p:set>
                                      <p:cBhvr>
                                        <p:cTn id="385" dur="1" fill="hold">
                                          <p:stCondLst>
                                            <p:cond delay="0"/>
                                          </p:stCondLst>
                                        </p:cTn>
                                        <p:tgtEl>
                                          <p:spTgt spid="881">
                                            <p:txEl>
                                              <p:pRg st="6" end="6"/>
                                            </p:txEl>
                                          </p:spTgt>
                                        </p:tgtEl>
                                        <p:attrNameLst>
                                          <p:attrName>style.visibility</p:attrName>
                                        </p:attrNameLst>
                                      </p:cBhvr>
                                      <p:to>
                                        <p:strVal val="visible"/>
                                      </p:to>
                                    </p:set>
                                    <p:animEffect transition="in" filter="fade">
                                      <p:cBhvr>
                                        <p:cTn id="386" dur="750"/>
                                        <p:tgtEl>
                                          <p:spTgt spid="881">
                                            <p:txEl>
                                              <p:pRg st="6" end="6"/>
                                            </p:txEl>
                                          </p:spTgt>
                                        </p:tgtEl>
                                      </p:cBhvr>
                                    </p:animEffect>
                                  </p:childTnLst>
                                </p:cTn>
                              </p:par>
                            </p:childTnLst>
                          </p:cTn>
                        </p:par>
                        <p:par>
                          <p:cTn id="387" fill="hold">
                            <p:stCondLst>
                              <p:cond delay="56000"/>
                            </p:stCondLst>
                            <p:childTnLst>
                              <p:par>
                                <p:cTn id="388" presetID="10" presetClass="entr" presetSubtype="0" fill="hold" nodeType="afterEffect">
                                  <p:stCondLst>
                                    <p:cond delay="0"/>
                                  </p:stCondLst>
                                  <p:childTnLst>
                                    <p:set>
                                      <p:cBhvr>
                                        <p:cTn id="389" dur="1" fill="hold">
                                          <p:stCondLst>
                                            <p:cond delay="0"/>
                                          </p:stCondLst>
                                        </p:cTn>
                                        <p:tgtEl>
                                          <p:spTgt spid="881">
                                            <p:txEl>
                                              <p:pRg st="7" end="7"/>
                                            </p:txEl>
                                          </p:spTgt>
                                        </p:tgtEl>
                                        <p:attrNameLst>
                                          <p:attrName>style.visibility</p:attrName>
                                        </p:attrNameLst>
                                      </p:cBhvr>
                                      <p:to>
                                        <p:strVal val="visible"/>
                                      </p:to>
                                    </p:set>
                                    <p:animEffect transition="in" filter="fade">
                                      <p:cBhvr>
                                        <p:cTn id="390" dur="750"/>
                                        <p:tgtEl>
                                          <p:spTgt spid="881">
                                            <p:txEl>
                                              <p:pRg st="7" end="7"/>
                                            </p:txEl>
                                          </p:spTgt>
                                        </p:tgtEl>
                                      </p:cBhvr>
                                    </p:animEffect>
                                  </p:childTnLst>
                                </p:cTn>
                              </p:par>
                            </p:childTnLst>
                          </p:cTn>
                        </p:par>
                        <p:par>
                          <p:cTn id="391" fill="hold">
                            <p:stCondLst>
                              <p:cond delay="56750"/>
                            </p:stCondLst>
                            <p:childTnLst>
                              <p:par>
                                <p:cTn id="392" presetID="10" presetClass="entr" presetSubtype="0" fill="hold" nodeType="afterEffect">
                                  <p:stCondLst>
                                    <p:cond delay="0"/>
                                  </p:stCondLst>
                                  <p:childTnLst>
                                    <p:set>
                                      <p:cBhvr>
                                        <p:cTn id="393" dur="1" fill="hold">
                                          <p:stCondLst>
                                            <p:cond delay="0"/>
                                          </p:stCondLst>
                                        </p:cTn>
                                        <p:tgtEl>
                                          <p:spTgt spid="881">
                                            <p:txEl>
                                              <p:pRg st="8" end="8"/>
                                            </p:txEl>
                                          </p:spTgt>
                                        </p:tgtEl>
                                        <p:attrNameLst>
                                          <p:attrName>style.visibility</p:attrName>
                                        </p:attrNameLst>
                                      </p:cBhvr>
                                      <p:to>
                                        <p:strVal val="visible"/>
                                      </p:to>
                                    </p:set>
                                    <p:animEffect transition="in" filter="fade">
                                      <p:cBhvr>
                                        <p:cTn id="394" dur="750"/>
                                        <p:tgtEl>
                                          <p:spTgt spid="881">
                                            <p:txEl>
                                              <p:pRg st="8" end="8"/>
                                            </p:txEl>
                                          </p:spTgt>
                                        </p:tgtEl>
                                      </p:cBhvr>
                                    </p:animEffect>
                                  </p:childTnLst>
                                </p:cTn>
                              </p:par>
                            </p:childTnLst>
                          </p:cTn>
                        </p:par>
                        <p:par>
                          <p:cTn id="395" fill="hold">
                            <p:stCondLst>
                              <p:cond delay="57500"/>
                            </p:stCondLst>
                            <p:childTnLst>
                              <p:par>
                                <p:cTn id="396" presetID="10" presetClass="entr" presetSubtype="0" fill="hold" nodeType="afterEffect">
                                  <p:stCondLst>
                                    <p:cond delay="0"/>
                                  </p:stCondLst>
                                  <p:childTnLst>
                                    <p:set>
                                      <p:cBhvr>
                                        <p:cTn id="397" dur="1" fill="hold">
                                          <p:stCondLst>
                                            <p:cond delay="0"/>
                                          </p:stCondLst>
                                        </p:cTn>
                                        <p:tgtEl>
                                          <p:spTgt spid="869"/>
                                        </p:tgtEl>
                                        <p:attrNameLst>
                                          <p:attrName>style.visibility</p:attrName>
                                        </p:attrNameLst>
                                      </p:cBhvr>
                                      <p:to>
                                        <p:strVal val="visible"/>
                                      </p:to>
                                    </p:set>
                                    <p:animEffect transition="in" filter="fade">
                                      <p:cBhvr>
                                        <p:cTn id="398" dur="500"/>
                                        <p:tgtEl>
                                          <p:spTgt spid="869"/>
                                        </p:tgtEl>
                                      </p:cBhvr>
                                    </p:animEffect>
                                  </p:childTnLst>
                                </p:cTn>
                              </p:par>
                            </p:childTnLst>
                          </p:cTn>
                        </p:par>
                        <p:par>
                          <p:cTn id="399" fill="hold">
                            <p:stCondLst>
                              <p:cond delay="58000"/>
                            </p:stCondLst>
                            <p:childTnLst>
                              <p:par>
                                <p:cTn id="400" presetID="23" presetClass="entr" presetSubtype="16" fill="hold" nodeType="afterEffect">
                                  <p:stCondLst>
                                    <p:cond delay="0"/>
                                  </p:stCondLst>
                                  <p:childTnLst>
                                    <p:set>
                                      <p:cBhvr>
                                        <p:cTn id="401" dur="1" fill="hold">
                                          <p:stCondLst>
                                            <p:cond delay="0"/>
                                          </p:stCondLst>
                                        </p:cTn>
                                        <p:tgtEl>
                                          <p:spTgt spid="868"/>
                                        </p:tgtEl>
                                        <p:attrNameLst>
                                          <p:attrName>style.visibility</p:attrName>
                                        </p:attrNameLst>
                                      </p:cBhvr>
                                      <p:to>
                                        <p:strVal val="visible"/>
                                      </p:to>
                                    </p:set>
                                    <p:anim calcmode="lin" valueType="num">
                                      <p:cBhvr additive="base">
                                        <p:cTn id="402" dur="500"/>
                                        <p:tgtEl>
                                          <p:spTgt spid="868"/>
                                        </p:tgtEl>
                                        <p:attrNameLst>
                                          <p:attrName>ppt_w</p:attrName>
                                        </p:attrNameLst>
                                      </p:cBhvr>
                                      <p:tavLst>
                                        <p:tav tm="0">
                                          <p:val>
                                            <p:strVal val="0"/>
                                          </p:val>
                                        </p:tav>
                                        <p:tav tm="100000">
                                          <p:val>
                                            <p:strVal val="#ppt_w"/>
                                          </p:val>
                                        </p:tav>
                                      </p:tavLst>
                                    </p:anim>
                                    <p:anim calcmode="lin" valueType="num">
                                      <p:cBhvr additive="base">
                                        <p:cTn id="403" dur="500"/>
                                        <p:tgtEl>
                                          <p:spTgt spid="868"/>
                                        </p:tgtEl>
                                        <p:attrNameLst>
                                          <p:attrName>ppt_h</p:attrName>
                                        </p:attrNameLst>
                                      </p:cBhvr>
                                      <p:tavLst>
                                        <p:tav tm="0">
                                          <p:val>
                                            <p:strVal val="0"/>
                                          </p:val>
                                        </p:tav>
                                        <p:tav tm="100000">
                                          <p:val>
                                            <p:strVal val="#ppt_h"/>
                                          </p:val>
                                        </p:tav>
                                      </p:tavLst>
                                    </p:anim>
                                  </p:childTnLst>
                                </p:cTn>
                              </p:par>
                              <p:par>
                                <p:cTn id="404" presetID="23" presetClass="entr" presetSubtype="16" fill="hold" nodeType="withEffect">
                                  <p:stCondLst>
                                    <p:cond delay="250"/>
                                  </p:stCondLst>
                                  <p:childTnLst>
                                    <p:set>
                                      <p:cBhvr>
                                        <p:cTn id="405" dur="1" fill="hold">
                                          <p:stCondLst>
                                            <p:cond delay="0"/>
                                          </p:stCondLst>
                                        </p:cTn>
                                        <p:tgtEl>
                                          <p:spTgt spid="867"/>
                                        </p:tgtEl>
                                        <p:attrNameLst>
                                          <p:attrName>style.visibility</p:attrName>
                                        </p:attrNameLst>
                                      </p:cBhvr>
                                      <p:to>
                                        <p:strVal val="visible"/>
                                      </p:to>
                                    </p:set>
                                    <p:anim calcmode="lin" valueType="num">
                                      <p:cBhvr additive="base">
                                        <p:cTn id="406" dur="500"/>
                                        <p:tgtEl>
                                          <p:spTgt spid="867"/>
                                        </p:tgtEl>
                                        <p:attrNameLst>
                                          <p:attrName>ppt_w</p:attrName>
                                        </p:attrNameLst>
                                      </p:cBhvr>
                                      <p:tavLst>
                                        <p:tav tm="0">
                                          <p:val>
                                            <p:strVal val="0"/>
                                          </p:val>
                                        </p:tav>
                                        <p:tav tm="100000">
                                          <p:val>
                                            <p:strVal val="#ppt_w"/>
                                          </p:val>
                                        </p:tav>
                                      </p:tavLst>
                                    </p:anim>
                                    <p:anim calcmode="lin" valueType="num">
                                      <p:cBhvr additive="base">
                                        <p:cTn id="407" dur="500"/>
                                        <p:tgtEl>
                                          <p:spTgt spid="867"/>
                                        </p:tgtEl>
                                        <p:attrNameLst>
                                          <p:attrName>ppt_h</p:attrName>
                                        </p:attrNameLst>
                                      </p:cBhvr>
                                      <p:tavLst>
                                        <p:tav tm="0">
                                          <p:val>
                                            <p:strVal val="0"/>
                                          </p:val>
                                        </p:tav>
                                        <p:tav tm="100000">
                                          <p:val>
                                            <p:strVal val="#ppt_h"/>
                                          </p:val>
                                        </p:tav>
                                      </p:tavLst>
                                    </p:anim>
                                  </p:childTnLst>
                                </p:cTn>
                              </p:par>
                            </p:childTnLst>
                          </p:cTn>
                        </p:par>
                        <p:par>
                          <p:cTn id="408" fill="hold">
                            <p:stCondLst>
                              <p:cond delay="58500"/>
                            </p:stCondLst>
                            <p:childTnLst>
                              <p:par>
                                <p:cTn id="409" presetID="10" presetClass="entr" presetSubtype="0" fill="hold" nodeType="afterEffect">
                                  <p:stCondLst>
                                    <p:cond delay="0"/>
                                  </p:stCondLst>
                                  <p:childTnLst>
                                    <p:set>
                                      <p:cBhvr>
                                        <p:cTn id="410" dur="1" fill="hold">
                                          <p:stCondLst>
                                            <p:cond delay="0"/>
                                          </p:stCondLst>
                                        </p:cTn>
                                        <p:tgtEl>
                                          <p:spTgt spid="875">
                                            <p:txEl>
                                              <p:pRg st="0" end="0"/>
                                            </p:txEl>
                                          </p:spTgt>
                                        </p:tgtEl>
                                        <p:attrNameLst>
                                          <p:attrName>style.visibility</p:attrName>
                                        </p:attrNameLst>
                                      </p:cBhvr>
                                      <p:to>
                                        <p:strVal val="visible"/>
                                      </p:to>
                                    </p:set>
                                    <p:animEffect transition="in" filter="fade">
                                      <p:cBhvr>
                                        <p:cTn id="411" dur="750"/>
                                        <p:tgtEl>
                                          <p:spTgt spid="875">
                                            <p:txEl>
                                              <p:pRg st="0" end="0"/>
                                            </p:txEl>
                                          </p:spTgt>
                                        </p:tgtEl>
                                      </p:cBhvr>
                                    </p:animEffect>
                                  </p:childTnLst>
                                </p:cTn>
                              </p:par>
                            </p:childTnLst>
                          </p:cTn>
                        </p:par>
                        <p:par>
                          <p:cTn id="412" fill="hold">
                            <p:stCondLst>
                              <p:cond delay="59250"/>
                            </p:stCondLst>
                            <p:childTnLst>
                              <p:par>
                                <p:cTn id="413" presetID="10" presetClass="entr" presetSubtype="0" fill="hold" nodeType="afterEffect">
                                  <p:stCondLst>
                                    <p:cond delay="0"/>
                                  </p:stCondLst>
                                  <p:childTnLst>
                                    <p:set>
                                      <p:cBhvr>
                                        <p:cTn id="414" dur="1" fill="hold">
                                          <p:stCondLst>
                                            <p:cond delay="0"/>
                                          </p:stCondLst>
                                        </p:cTn>
                                        <p:tgtEl>
                                          <p:spTgt spid="875">
                                            <p:txEl>
                                              <p:pRg st="1" end="1"/>
                                            </p:txEl>
                                          </p:spTgt>
                                        </p:tgtEl>
                                        <p:attrNameLst>
                                          <p:attrName>style.visibility</p:attrName>
                                        </p:attrNameLst>
                                      </p:cBhvr>
                                      <p:to>
                                        <p:strVal val="visible"/>
                                      </p:to>
                                    </p:set>
                                    <p:animEffect transition="in" filter="fade">
                                      <p:cBhvr>
                                        <p:cTn id="415" dur="750"/>
                                        <p:tgtEl>
                                          <p:spTgt spid="875">
                                            <p:txEl>
                                              <p:pRg st="1" end="1"/>
                                            </p:txEl>
                                          </p:spTgt>
                                        </p:tgtEl>
                                      </p:cBhvr>
                                    </p:animEffect>
                                  </p:childTnLst>
                                </p:cTn>
                              </p:par>
                            </p:childTnLst>
                          </p:cTn>
                        </p:par>
                        <p:par>
                          <p:cTn id="416" fill="hold">
                            <p:stCondLst>
                              <p:cond delay="60000"/>
                            </p:stCondLst>
                            <p:childTnLst>
                              <p:par>
                                <p:cTn id="417" presetID="10" presetClass="entr" presetSubtype="0" fill="hold" nodeType="afterEffect">
                                  <p:stCondLst>
                                    <p:cond delay="0"/>
                                  </p:stCondLst>
                                  <p:childTnLst>
                                    <p:set>
                                      <p:cBhvr>
                                        <p:cTn id="418" dur="1" fill="hold">
                                          <p:stCondLst>
                                            <p:cond delay="0"/>
                                          </p:stCondLst>
                                        </p:cTn>
                                        <p:tgtEl>
                                          <p:spTgt spid="875">
                                            <p:txEl>
                                              <p:pRg st="2" end="2"/>
                                            </p:txEl>
                                          </p:spTgt>
                                        </p:tgtEl>
                                        <p:attrNameLst>
                                          <p:attrName>style.visibility</p:attrName>
                                        </p:attrNameLst>
                                      </p:cBhvr>
                                      <p:to>
                                        <p:strVal val="visible"/>
                                      </p:to>
                                    </p:set>
                                    <p:animEffect transition="in" filter="fade">
                                      <p:cBhvr>
                                        <p:cTn id="419" dur="750"/>
                                        <p:tgtEl>
                                          <p:spTgt spid="875">
                                            <p:txEl>
                                              <p:pRg st="2" end="2"/>
                                            </p:txEl>
                                          </p:spTgt>
                                        </p:tgtEl>
                                      </p:cBhvr>
                                    </p:animEffect>
                                  </p:childTnLst>
                                </p:cTn>
                              </p:par>
                            </p:childTnLst>
                          </p:cTn>
                        </p:par>
                        <p:par>
                          <p:cTn id="420" fill="hold">
                            <p:stCondLst>
                              <p:cond delay="60750"/>
                            </p:stCondLst>
                            <p:childTnLst>
                              <p:par>
                                <p:cTn id="421" presetID="10" presetClass="entr" presetSubtype="0" fill="hold" nodeType="afterEffect">
                                  <p:stCondLst>
                                    <p:cond delay="0"/>
                                  </p:stCondLst>
                                  <p:childTnLst>
                                    <p:set>
                                      <p:cBhvr>
                                        <p:cTn id="422" dur="1" fill="hold">
                                          <p:stCondLst>
                                            <p:cond delay="0"/>
                                          </p:stCondLst>
                                        </p:cTn>
                                        <p:tgtEl>
                                          <p:spTgt spid="875">
                                            <p:txEl>
                                              <p:pRg st="3" end="3"/>
                                            </p:txEl>
                                          </p:spTgt>
                                        </p:tgtEl>
                                        <p:attrNameLst>
                                          <p:attrName>style.visibility</p:attrName>
                                        </p:attrNameLst>
                                      </p:cBhvr>
                                      <p:to>
                                        <p:strVal val="visible"/>
                                      </p:to>
                                    </p:set>
                                    <p:animEffect transition="in" filter="fade">
                                      <p:cBhvr>
                                        <p:cTn id="423" dur="750"/>
                                        <p:tgtEl>
                                          <p:spTgt spid="875">
                                            <p:txEl>
                                              <p:pRg st="3" end="3"/>
                                            </p:txEl>
                                          </p:spTgt>
                                        </p:tgtEl>
                                      </p:cBhvr>
                                    </p:animEffect>
                                  </p:childTnLst>
                                </p:cTn>
                              </p:par>
                            </p:childTnLst>
                          </p:cTn>
                        </p:par>
                        <p:par>
                          <p:cTn id="424" fill="hold">
                            <p:stCondLst>
                              <p:cond delay="61500"/>
                            </p:stCondLst>
                            <p:childTnLst>
                              <p:par>
                                <p:cTn id="425" presetID="10" presetClass="entr" presetSubtype="0" fill="hold" nodeType="afterEffect">
                                  <p:stCondLst>
                                    <p:cond delay="0"/>
                                  </p:stCondLst>
                                  <p:childTnLst>
                                    <p:set>
                                      <p:cBhvr>
                                        <p:cTn id="426" dur="1" fill="hold">
                                          <p:stCondLst>
                                            <p:cond delay="0"/>
                                          </p:stCondLst>
                                        </p:cTn>
                                        <p:tgtEl>
                                          <p:spTgt spid="875">
                                            <p:txEl>
                                              <p:pRg st="4" end="4"/>
                                            </p:txEl>
                                          </p:spTgt>
                                        </p:tgtEl>
                                        <p:attrNameLst>
                                          <p:attrName>style.visibility</p:attrName>
                                        </p:attrNameLst>
                                      </p:cBhvr>
                                      <p:to>
                                        <p:strVal val="visible"/>
                                      </p:to>
                                    </p:set>
                                    <p:animEffect transition="in" filter="fade">
                                      <p:cBhvr>
                                        <p:cTn id="427" dur="750"/>
                                        <p:tgtEl>
                                          <p:spTgt spid="875">
                                            <p:txEl>
                                              <p:pRg st="4" end="4"/>
                                            </p:txEl>
                                          </p:spTgt>
                                        </p:tgtEl>
                                      </p:cBhvr>
                                    </p:animEffect>
                                  </p:childTnLst>
                                </p:cTn>
                              </p:par>
                            </p:childTnLst>
                          </p:cTn>
                        </p:par>
                        <p:par>
                          <p:cTn id="428" fill="hold">
                            <p:stCondLst>
                              <p:cond delay="62250"/>
                            </p:stCondLst>
                            <p:childTnLst>
                              <p:par>
                                <p:cTn id="429" presetID="10" presetClass="entr" presetSubtype="0" fill="hold" nodeType="afterEffect">
                                  <p:stCondLst>
                                    <p:cond delay="0"/>
                                  </p:stCondLst>
                                  <p:childTnLst>
                                    <p:set>
                                      <p:cBhvr>
                                        <p:cTn id="430" dur="1" fill="hold">
                                          <p:stCondLst>
                                            <p:cond delay="0"/>
                                          </p:stCondLst>
                                        </p:cTn>
                                        <p:tgtEl>
                                          <p:spTgt spid="875">
                                            <p:txEl>
                                              <p:pRg st="5" end="5"/>
                                            </p:txEl>
                                          </p:spTgt>
                                        </p:tgtEl>
                                        <p:attrNameLst>
                                          <p:attrName>style.visibility</p:attrName>
                                        </p:attrNameLst>
                                      </p:cBhvr>
                                      <p:to>
                                        <p:strVal val="visible"/>
                                      </p:to>
                                    </p:set>
                                    <p:animEffect transition="in" filter="fade">
                                      <p:cBhvr>
                                        <p:cTn id="431" dur="750"/>
                                        <p:tgtEl>
                                          <p:spTgt spid="875">
                                            <p:txEl>
                                              <p:pRg st="5" end="5"/>
                                            </p:txEl>
                                          </p:spTgt>
                                        </p:tgtEl>
                                      </p:cBhvr>
                                    </p:animEffect>
                                  </p:childTnLst>
                                </p:cTn>
                              </p:par>
                            </p:childTnLst>
                          </p:cTn>
                        </p:par>
                        <p:par>
                          <p:cTn id="432" fill="hold">
                            <p:stCondLst>
                              <p:cond delay="63000"/>
                            </p:stCondLst>
                            <p:childTnLst>
                              <p:par>
                                <p:cTn id="433" presetID="10" presetClass="entr" presetSubtype="0" fill="hold" nodeType="afterEffect">
                                  <p:stCondLst>
                                    <p:cond delay="0"/>
                                  </p:stCondLst>
                                  <p:childTnLst>
                                    <p:set>
                                      <p:cBhvr>
                                        <p:cTn id="434" dur="1" fill="hold">
                                          <p:stCondLst>
                                            <p:cond delay="0"/>
                                          </p:stCondLst>
                                        </p:cTn>
                                        <p:tgtEl>
                                          <p:spTgt spid="875">
                                            <p:txEl>
                                              <p:pRg st="6" end="6"/>
                                            </p:txEl>
                                          </p:spTgt>
                                        </p:tgtEl>
                                        <p:attrNameLst>
                                          <p:attrName>style.visibility</p:attrName>
                                        </p:attrNameLst>
                                      </p:cBhvr>
                                      <p:to>
                                        <p:strVal val="visible"/>
                                      </p:to>
                                    </p:set>
                                    <p:animEffect transition="in" filter="fade">
                                      <p:cBhvr>
                                        <p:cTn id="435" dur="750"/>
                                        <p:tgtEl>
                                          <p:spTgt spid="875">
                                            <p:txEl>
                                              <p:pRg st="6" end="6"/>
                                            </p:txEl>
                                          </p:spTgt>
                                        </p:tgtEl>
                                      </p:cBhvr>
                                    </p:animEffect>
                                  </p:childTnLst>
                                </p:cTn>
                              </p:par>
                            </p:childTnLst>
                          </p:cTn>
                        </p:par>
                        <p:par>
                          <p:cTn id="436" fill="hold">
                            <p:stCondLst>
                              <p:cond delay="63750"/>
                            </p:stCondLst>
                            <p:childTnLst>
                              <p:par>
                                <p:cTn id="437" presetID="10" presetClass="entr" presetSubtype="0" fill="hold" nodeType="afterEffect">
                                  <p:stCondLst>
                                    <p:cond delay="0"/>
                                  </p:stCondLst>
                                  <p:childTnLst>
                                    <p:set>
                                      <p:cBhvr>
                                        <p:cTn id="438" dur="1" fill="hold">
                                          <p:stCondLst>
                                            <p:cond delay="0"/>
                                          </p:stCondLst>
                                        </p:cTn>
                                        <p:tgtEl>
                                          <p:spTgt spid="875">
                                            <p:txEl>
                                              <p:pRg st="7" end="7"/>
                                            </p:txEl>
                                          </p:spTgt>
                                        </p:tgtEl>
                                        <p:attrNameLst>
                                          <p:attrName>style.visibility</p:attrName>
                                        </p:attrNameLst>
                                      </p:cBhvr>
                                      <p:to>
                                        <p:strVal val="visible"/>
                                      </p:to>
                                    </p:set>
                                    <p:animEffect transition="in" filter="fade">
                                      <p:cBhvr>
                                        <p:cTn id="439" dur="750"/>
                                        <p:tgtEl>
                                          <p:spTgt spid="875">
                                            <p:txEl>
                                              <p:pRg st="7" end="7"/>
                                            </p:txEl>
                                          </p:spTgt>
                                        </p:tgtEl>
                                      </p:cBhvr>
                                    </p:animEffect>
                                  </p:childTnLst>
                                </p:cTn>
                              </p:par>
                            </p:childTnLst>
                          </p:cTn>
                        </p:par>
                        <p:par>
                          <p:cTn id="440" fill="hold">
                            <p:stCondLst>
                              <p:cond delay="64500"/>
                            </p:stCondLst>
                            <p:childTnLst>
                              <p:par>
                                <p:cTn id="441" presetID="10" presetClass="entr" presetSubtype="0" fill="hold" nodeType="afterEffect">
                                  <p:stCondLst>
                                    <p:cond delay="0"/>
                                  </p:stCondLst>
                                  <p:childTnLst>
                                    <p:set>
                                      <p:cBhvr>
                                        <p:cTn id="442" dur="1" fill="hold">
                                          <p:stCondLst>
                                            <p:cond delay="0"/>
                                          </p:stCondLst>
                                        </p:cTn>
                                        <p:tgtEl>
                                          <p:spTgt spid="875">
                                            <p:txEl>
                                              <p:pRg st="8" end="8"/>
                                            </p:txEl>
                                          </p:spTgt>
                                        </p:tgtEl>
                                        <p:attrNameLst>
                                          <p:attrName>style.visibility</p:attrName>
                                        </p:attrNameLst>
                                      </p:cBhvr>
                                      <p:to>
                                        <p:strVal val="visible"/>
                                      </p:to>
                                    </p:set>
                                    <p:animEffect transition="in" filter="fade">
                                      <p:cBhvr>
                                        <p:cTn id="443" dur="750"/>
                                        <p:tgtEl>
                                          <p:spTgt spid="875">
                                            <p:txEl>
                                              <p:pRg st="8" end="8"/>
                                            </p:txEl>
                                          </p:spTgt>
                                        </p:tgtEl>
                                      </p:cBhvr>
                                    </p:animEffect>
                                  </p:childTnLst>
                                </p:cTn>
                              </p:par>
                            </p:childTnLst>
                          </p:cTn>
                        </p:par>
                        <p:par>
                          <p:cTn id="444" fill="hold">
                            <p:stCondLst>
                              <p:cond delay="65250"/>
                            </p:stCondLst>
                            <p:childTnLst>
                              <p:par>
                                <p:cTn id="445" presetID="10" presetClass="entr" presetSubtype="0" fill="hold" nodeType="afterEffect">
                                  <p:stCondLst>
                                    <p:cond delay="0"/>
                                  </p:stCondLst>
                                  <p:childTnLst>
                                    <p:set>
                                      <p:cBhvr>
                                        <p:cTn id="446" dur="1" fill="hold">
                                          <p:stCondLst>
                                            <p:cond delay="0"/>
                                          </p:stCondLst>
                                        </p:cTn>
                                        <p:tgtEl>
                                          <p:spTgt spid="882">
                                            <p:txEl>
                                              <p:pRg st="0" end="0"/>
                                            </p:txEl>
                                          </p:spTgt>
                                        </p:tgtEl>
                                        <p:attrNameLst>
                                          <p:attrName>style.visibility</p:attrName>
                                        </p:attrNameLst>
                                      </p:cBhvr>
                                      <p:to>
                                        <p:strVal val="visible"/>
                                      </p:to>
                                    </p:set>
                                    <p:animEffect transition="in" filter="fade">
                                      <p:cBhvr>
                                        <p:cTn id="447" dur="500"/>
                                        <p:tgtEl>
                                          <p:spTgt spid="882">
                                            <p:txEl>
                                              <p:pRg st="0" end="0"/>
                                            </p:txEl>
                                          </p:spTgt>
                                        </p:tgtEl>
                                      </p:cBhvr>
                                    </p:animEffect>
                                  </p:childTnLst>
                                </p:cTn>
                              </p:par>
                            </p:childTnLst>
                          </p:cTn>
                        </p:par>
                        <p:par>
                          <p:cTn id="448" fill="hold">
                            <p:stCondLst>
                              <p:cond delay="65750"/>
                            </p:stCondLst>
                            <p:childTnLst>
                              <p:par>
                                <p:cTn id="449" presetID="10" presetClass="entr" presetSubtype="0" fill="hold" nodeType="afterEffect">
                                  <p:stCondLst>
                                    <p:cond delay="0"/>
                                  </p:stCondLst>
                                  <p:childTnLst>
                                    <p:set>
                                      <p:cBhvr>
                                        <p:cTn id="450" dur="1" fill="hold">
                                          <p:stCondLst>
                                            <p:cond delay="0"/>
                                          </p:stCondLst>
                                        </p:cTn>
                                        <p:tgtEl>
                                          <p:spTgt spid="882">
                                            <p:txEl>
                                              <p:pRg st="1" end="1"/>
                                            </p:txEl>
                                          </p:spTgt>
                                        </p:tgtEl>
                                        <p:attrNameLst>
                                          <p:attrName>style.visibility</p:attrName>
                                        </p:attrNameLst>
                                      </p:cBhvr>
                                      <p:to>
                                        <p:strVal val="visible"/>
                                      </p:to>
                                    </p:set>
                                    <p:animEffect transition="in" filter="fade">
                                      <p:cBhvr>
                                        <p:cTn id="451" dur="500"/>
                                        <p:tgtEl>
                                          <p:spTgt spid="882">
                                            <p:txEl>
                                              <p:pRg st="1" end="1"/>
                                            </p:txEl>
                                          </p:spTgt>
                                        </p:tgtEl>
                                      </p:cBhvr>
                                    </p:animEffect>
                                  </p:childTnLst>
                                </p:cTn>
                              </p:par>
                            </p:childTnLst>
                          </p:cTn>
                        </p:par>
                        <p:par>
                          <p:cTn id="452" fill="hold">
                            <p:stCondLst>
                              <p:cond delay="66250"/>
                            </p:stCondLst>
                            <p:childTnLst>
                              <p:par>
                                <p:cTn id="453" presetID="10" presetClass="entr" presetSubtype="0" fill="hold" nodeType="afterEffect">
                                  <p:stCondLst>
                                    <p:cond delay="0"/>
                                  </p:stCondLst>
                                  <p:childTnLst>
                                    <p:set>
                                      <p:cBhvr>
                                        <p:cTn id="454" dur="1" fill="hold">
                                          <p:stCondLst>
                                            <p:cond delay="0"/>
                                          </p:stCondLst>
                                        </p:cTn>
                                        <p:tgtEl>
                                          <p:spTgt spid="882">
                                            <p:txEl>
                                              <p:pRg st="2" end="2"/>
                                            </p:txEl>
                                          </p:spTgt>
                                        </p:tgtEl>
                                        <p:attrNameLst>
                                          <p:attrName>style.visibility</p:attrName>
                                        </p:attrNameLst>
                                      </p:cBhvr>
                                      <p:to>
                                        <p:strVal val="visible"/>
                                      </p:to>
                                    </p:set>
                                    <p:animEffect transition="in" filter="fade">
                                      <p:cBhvr>
                                        <p:cTn id="455" dur="500"/>
                                        <p:tgtEl>
                                          <p:spTgt spid="882">
                                            <p:txEl>
                                              <p:pRg st="2" end="2"/>
                                            </p:txEl>
                                          </p:spTgt>
                                        </p:tgtEl>
                                      </p:cBhvr>
                                    </p:animEffect>
                                  </p:childTnLst>
                                </p:cTn>
                              </p:par>
                            </p:childTnLst>
                          </p:cTn>
                        </p:par>
                        <p:par>
                          <p:cTn id="456" fill="hold">
                            <p:stCondLst>
                              <p:cond delay="66750"/>
                            </p:stCondLst>
                            <p:childTnLst>
                              <p:par>
                                <p:cTn id="457" presetID="10" presetClass="entr" presetSubtype="0" fill="hold" nodeType="afterEffect">
                                  <p:stCondLst>
                                    <p:cond delay="0"/>
                                  </p:stCondLst>
                                  <p:childTnLst>
                                    <p:set>
                                      <p:cBhvr>
                                        <p:cTn id="458" dur="1" fill="hold">
                                          <p:stCondLst>
                                            <p:cond delay="0"/>
                                          </p:stCondLst>
                                        </p:cTn>
                                        <p:tgtEl>
                                          <p:spTgt spid="882">
                                            <p:txEl>
                                              <p:pRg st="3" end="3"/>
                                            </p:txEl>
                                          </p:spTgt>
                                        </p:tgtEl>
                                        <p:attrNameLst>
                                          <p:attrName>style.visibility</p:attrName>
                                        </p:attrNameLst>
                                      </p:cBhvr>
                                      <p:to>
                                        <p:strVal val="visible"/>
                                      </p:to>
                                    </p:set>
                                    <p:animEffect transition="in" filter="fade">
                                      <p:cBhvr>
                                        <p:cTn id="459" dur="500"/>
                                        <p:tgtEl>
                                          <p:spTgt spid="882">
                                            <p:txEl>
                                              <p:pRg st="3" end="3"/>
                                            </p:txEl>
                                          </p:spTgt>
                                        </p:tgtEl>
                                      </p:cBhvr>
                                    </p:animEffect>
                                  </p:childTnLst>
                                </p:cTn>
                              </p:par>
                            </p:childTnLst>
                          </p:cTn>
                        </p:par>
                        <p:par>
                          <p:cTn id="460" fill="hold">
                            <p:stCondLst>
                              <p:cond delay="67250"/>
                            </p:stCondLst>
                            <p:childTnLst>
                              <p:par>
                                <p:cTn id="461" presetID="10" presetClass="entr" presetSubtype="0" fill="hold" nodeType="afterEffect">
                                  <p:stCondLst>
                                    <p:cond delay="0"/>
                                  </p:stCondLst>
                                  <p:childTnLst>
                                    <p:set>
                                      <p:cBhvr>
                                        <p:cTn id="462" dur="1" fill="hold">
                                          <p:stCondLst>
                                            <p:cond delay="0"/>
                                          </p:stCondLst>
                                        </p:cTn>
                                        <p:tgtEl>
                                          <p:spTgt spid="882">
                                            <p:txEl>
                                              <p:pRg st="4" end="4"/>
                                            </p:txEl>
                                          </p:spTgt>
                                        </p:tgtEl>
                                        <p:attrNameLst>
                                          <p:attrName>style.visibility</p:attrName>
                                        </p:attrNameLst>
                                      </p:cBhvr>
                                      <p:to>
                                        <p:strVal val="visible"/>
                                      </p:to>
                                    </p:set>
                                    <p:animEffect transition="in" filter="fade">
                                      <p:cBhvr>
                                        <p:cTn id="463" dur="500"/>
                                        <p:tgtEl>
                                          <p:spTgt spid="882">
                                            <p:txEl>
                                              <p:pRg st="4" end="4"/>
                                            </p:txEl>
                                          </p:spTgt>
                                        </p:tgtEl>
                                      </p:cBhvr>
                                    </p:animEffect>
                                  </p:childTnLst>
                                </p:cTn>
                              </p:par>
                            </p:childTnLst>
                          </p:cTn>
                        </p:par>
                        <p:par>
                          <p:cTn id="464" fill="hold">
                            <p:stCondLst>
                              <p:cond delay="67750"/>
                            </p:stCondLst>
                            <p:childTnLst>
                              <p:par>
                                <p:cTn id="465" presetID="10" presetClass="entr" presetSubtype="0" fill="hold" nodeType="afterEffect">
                                  <p:stCondLst>
                                    <p:cond delay="0"/>
                                  </p:stCondLst>
                                  <p:childTnLst>
                                    <p:set>
                                      <p:cBhvr>
                                        <p:cTn id="466" dur="1" fill="hold">
                                          <p:stCondLst>
                                            <p:cond delay="0"/>
                                          </p:stCondLst>
                                        </p:cTn>
                                        <p:tgtEl>
                                          <p:spTgt spid="882">
                                            <p:txEl>
                                              <p:pRg st="5" end="5"/>
                                            </p:txEl>
                                          </p:spTgt>
                                        </p:tgtEl>
                                        <p:attrNameLst>
                                          <p:attrName>style.visibility</p:attrName>
                                        </p:attrNameLst>
                                      </p:cBhvr>
                                      <p:to>
                                        <p:strVal val="visible"/>
                                      </p:to>
                                    </p:set>
                                    <p:animEffect transition="in" filter="fade">
                                      <p:cBhvr>
                                        <p:cTn id="467" dur="500"/>
                                        <p:tgtEl>
                                          <p:spTgt spid="882">
                                            <p:txEl>
                                              <p:pRg st="5" end="5"/>
                                            </p:txEl>
                                          </p:spTgt>
                                        </p:tgtEl>
                                      </p:cBhvr>
                                    </p:animEffect>
                                  </p:childTnLst>
                                </p:cTn>
                              </p:par>
                            </p:childTnLst>
                          </p:cTn>
                        </p:par>
                        <p:par>
                          <p:cTn id="468" fill="hold">
                            <p:stCondLst>
                              <p:cond delay="68250"/>
                            </p:stCondLst>
                            <p:childTnLst>
                              <p:par>
                                <p:cTn id="469" presetID="10" presetClass="entr" presetSubtype="0" fill="hold" nodeType="afterEffect">
                                  <p:stCondLst>
                                    <p:cond delay="0"/>
                                  </p:stCondLst>
                                  <p:childTnLst>
                                    <p:set>
                                      <p:cBhvr>
                                        <p:cTn id="470" dur="1" fill="hold">
                                          <p:stCondLst>
                                            <p:cond delay="0"/>
                                          </p:stCondLst>
                                        </p:cTn>
                                        <p:tgtEl>
                                          <p:spTgt spid="882">
                                            <p:txEl>
                                              <p:pRg st="6" end="6"/>
                                            </p:txEl>
                                          </p:spTgt>
                                        </p:tgtEl>
                                        <p:attrNameLst>
                                          <p:attrName>style.visibility</p:attrName>
                                        </p:attrNameLst>
                                      </p:cBhvr>
                                      <p:to>
                                        <p:strVal val="visible"/>
                                      </p:to>
                                    </p:set>
                                    <p:animEffect transition="in" filter="fade">
                                      <p:cBhvr>
                                        <p:cTn id="471" dur="500"/>
                                        <p:tgtEl>
                                          <p:spTgt spid="882">
                                            <p:txEl>
                                              <p:pRg st="6" end="6"/>
                                            </p:txEl>
                                          </p:spTgt>
                                        </p:tgtEl>
                                      </p:cBhvr>
                                    </p:animEffect>
                                  </p:childTnLst>
                                </p:cTn>
                              </p:par>
                            </p:childTnLst>
                          </p:cTn>
                        </p:par>
                        <p:par>
                          <p:cTn id="472" fill="hold">
                            <p:stCondLst>
                              <p:cond delay="68750"/>
                            </p:stCondLst>
                            <p:childTnLst>
                              <p:par>
                                <p:cTn id="473" presetID="10" presetClass="entr" presetSubtype="0" fill="hold" nodeType="afterEffect">
                                  <p:stCondLst>
                                    <p:cond delay="0"/>
                                  </p:stCondLst>
                                  <p:childTnLst>
                                    <p:set>
                                      <p:cBhvr>
                                        <p:cTn id="474" dur="1" fill="hold">
                                          <p:stCondLst>
                                            <p:cond delay="0"/>
                                          </p:stCondLst>
                                        </p:cTn>
                                        <p:tgtEl>
                                          <p:spTgt spid="882">
                                            <p:txEl>
                                              <p:pRg st="7" end="7"/>
                                            </p:txEl>
                                          </p:spTgt>
                                        </p:tgtEl>
                                        <p:attrNameLst>
                                          <p:attrName>style.visibility</p:attrName>
                                        </p:attrNameLst>
                                      </p:cBhvr>
                                      <p:to>
                                        <p:strVal val="visible"/>
                                      </p:to>
                                    </p:set>
                                    <p:animEffect transition="in" filter="fade">
                                      <p:cBhvr>
                                        <p:cTn id="475" dur="500"/>
                                        <p:tgtEl>
                                          <p:spTgt spid="882">
                                            <p:txEl>
                                              <p:pRg st="7" end="7"/>
                                            </p:txEl>
                                          </p:spTgt>
                                        </p:tgtEl>
                                      </p:cBhvr>
                                    </p:animEffect>
                                  </p:childTnLst>
                                </p:cTn>
                              </p:par>
                            </p:childTnLst>
                          </p:cTn>
                        </p:par>
                        <p:par>
                          <p:cTn id="476" fill="hold">
                            <p:stCondLst>
                              <p:cond delay="69250"/>
                            </p:stCondLst>
                            <p:childTnLst>
                              <p:par>
                                <p:cTn id="477" presetID="10" presetClass="entr" presetSubtype="0" fill="hold" nodeType="afterEffect">
                                  <p:stCondLst>
                                    <p:cond delay="0"/>
                                  </p:stCondLst>
                                  <p:childTnLst>
                                    <p:set>
                                      <p:cBhvr>
                                        <p:cTn id="478" dur="1" fill="hold">
                                          <p:stCondLst>
                                            <p:cond delay="0"/>
                                          </p:stCondLst>
                                        </p:cTn>
                                        <p:tgtEl>
                                          <p:spTgt spid="882">
                                            <p:txEl>
                                              <p:pRg st="8" end="8"/>
                                            </p:txEl>
                                          </p:spTgt>
                                        </p:tgtEl>
                                        <p:attrNameLst>
                                          <p:attrName>style.visibility</p:attrName>
                                        </p:attrNameLst>
                                      </p:cBhvr>
                                      <p:to>
                                        <p:strVal val="visible"/>
                                      </p:to>
                                    </p:set>
                                    <p:animEffect transition="in" filter="fade">
                                      <p:cBhvr>
                                        <p:cTn id="479" dur="500"/>
                                        <p:tgtEl>
                                          <p:spTgt spid="882">
                                            <p:txEl>
                                              <p:pRg st="8" end="8"/>
                                            </p:txEl>
                                          </p:spTgt>
                                        </p:tgtEl>
                                      </p:cBhvr>
                                    </p:animEffect>
                                  </p:childTnLst>
                                </p:cTn>
                              </p:par>
                            </p:childTnLst>
                          </p:cTn>
                        </p:par>
                        <p:par>
                          <p:cTn id="480" fill="hold">
                            <p:stCondLst>
                              <p:cond delay="69750"/>
                            </p:stCondLst>
                            <p:childTnLst>
                              <p:par>
                                <p:cTn id="481" presetID="10" presetClass="entr" presetSubtype="0" fill="hold" nodeType="afterEffect">
                                  <p:stCondLst>
                                    <p:cond delay="0"/>
                                  </p:stCondLst>
                                  <p:childTnLst>
                                    <p:set>
                                      <p:cBhvr>
                                        <p:cTn id="482" dur="1" fill="hold">
                                          <p:stCondLst>
                                            <p:cond delay="0"/>
                                          </p:stCondLst>
                                        </p:cTn>
                                        <p:tgtEl>
                                          <p:spTgt spid="883">
                                            <p:txEl>
                                              <p:pRg st="0" end="0"/>
                                            </p:txEl>
                                          </p:spTgt>
                                        </p:tgtEl>
                                        <p:attrNameLst>
                                          <p:attrName>style.visibility</p:attrName>
                                        </p:attrNameLst>
                                      </p:cBhvr>
                                      <p:to>
                                        <p:strVal val="visible"/>
                                      </p:to>
                                    </p:set>
                                    <p:animEffect transition="in" filter="fade">
                                      <p:cBhvr>
                                        <p:cTn id="483" dur="750"/>
                                        <p:tgtEl>
                                          <p:spTgt spid="883">
                                            <p:txEl>
                                              <p:pRg st="0" end="0"/>
                                            </p:txEl>
                                          </p:spTgt>
                                        </p:tgtEl>
                                      </p:cBhvr>
                                    </p:animEffect>
                                  </p:childTnLst>
                                </p:cTn>
                              </p:par>
                            </p:childTnLst>
                          </p:cTn>
                        </p:par>
                        <p:par>
                          <p:cTn id="484" fill="hold">
                            <p:stCondLst>
                              <p:cond delay="70500"/>
                            </p:stCondLst>
                            <p:childTnLst>
                              <p:par>
                                <p:cTn id="485" presetID="10" presetClass="entr" presetSubtype="0" fill="hold" nodeType="afterEffect">
                                  <p:stCondLst>
                                    <p:cond delay="0"/>
                                  </p:stCondLst>
                                  <p:childTnLst>
                                    <p:set>
                                      <p:cBhvr>
                                        <p:cTn id="486" dur="1" fill="hold">
                                          <p:stCondLst>
                                            <p:cond delay="0"/>
                                          </p:stCondLst>
                                        </p:cTn>
                                        <p:tgtEl>
                                          <p:spTgt spid="883">
                                            <p:txEl>
                                              <p:pRg st="1" end="1"/>
                                            </p:txEl>
                                          </p:spTgt>
                                        </p:tgtEl>
                                        <p:attrNameLst>
                                          <p:attrName>style.visibility</p:attrName>
                                        </p:attrNameLst>
                                      </p:cBhvr>
                                      <p:to>
                                        <p:strVal val="visible"/>
                                      </p:to>
                                    </p:set>
                                    <p:animEffect transition="in" filter="fade">
                                      <p:cBhvr>
                                        <p:cTn id="487" dur="750"/>
                                        <p:tgtEl>
                                          <p:spTgt spid="883">
                                            <p:txEl>
                                              <p:pRg st="1" end="1"/>
                                            </p:txEl>
                                          </p:spTgt>
                                        </p:tgtEl>
                                      </p:cBhvr>
                                    </p:animEffect>
                                  </p:childTnLst>
                                </p:cTn>
                              </p:par>
                            </p:childTnLst>
                          </p:cTn>
                        </p:par>
                        <p:par>
                          <p:cTn id="488" fill="hold">
                            <p:stCondLst>
                              <p:cond delay="71250"/>
                            </p:stCondLst>
                            <p:childTnLst>
                              <p:par>
                                <p:cTn id="489" presetID="10" presetClass="entr" presetSubtype="0" fill="hold" nodeType="afterEffect">
                                  <p:stCondLst>
                                    <p:cond delay="0"/>
                                  </p:stCondLst>
                                  <p:childTnLst>
                                    <p:set>
                                      <p:cBhvr>
                                        <p:cTn id="490" dur="1" fill="hold">
                                          <p:stCondLst>
                                            <p:cond delay="0"/>
                                          </p:stCondLst>
                                        </p:cTn>
                                        <p:tgtEl>
                                          <p:spTgt spid="883">
                                            <p:txEl>
                                              <p:pRg st="2" end="2"/>
                                            </p:txEl>
                                          </p:spTgt>
                                        </p:tgtEl>
                                        <p:attrNameLst>
                                          <p:attrName>style.visibility</p:attrName>
                                        </p:attrNameLst>
                                      </p:cBhvr>
                                      <p:to>
                                        <p:strVal val="visible"/>
                                      </p:to>
                                    </p:set>
                                    <p:animEffect transition="in" filter="fade">
                                      <p:cBhvr>
                                        <p:cTn id="491" dur="750"/>
                                        <p:tgtEl>
                                          <p:spTgt spid="883">
                                            <p:txEl>
                                              <p:pRg st="2" end="2"/>
                                            </p:txEl>
                                          </p:spTgt>
                                        </p:tgtEl>
                                      </p:cBhvr>
                                    </p:animEffect>
                                  </p:childTnLst>
                                </p:cTn>
                              </p:par>
                            </p:childTnLst>
                          </p:cTn>
                        </p:par>
                        <p:par>
                          <p:cTn id="492" fill="hold">
                            <p:stCondLst>
                              <p:cond delay="72000"/>
                            </p:stCondLst>
                            <p:childTnLst>
                              <p:par>
                                <p:cTn id="493" presetID="10" presetClass="entr" presetSubtype="0" fill="hold" nodeType="afterEffect">
                                  <p:stCondLst>
                                    <p:cond delay="0"/>
                                  </p:stCondLst>
                                  <p:childTnLst>
                                    <p:set>
                                      <p:cBhvr>
                                        <p:cTn id="494" dur="1" fill="hold">
                                          <p:stCondLst>
                                            <p:cond delay="0"/>
                                          </p:stCondLst>
                                        </p:cTn>
                                        <p:tgtEl>
                                          <p:spTgt spid="883">
                                            <p:txEl>
                                              <p:pRg st="3" end="3"/>
                                            </p:txEl>
                                          </p:spTgt>
                                        </p:tgtEl>
                                        <p:attrNameLst>
                                          <p:attrName>style.visibility</p:attrName>
                                        </p:attrNameLst>
                                      </p:cBhvr>
                                      <p:to>
                                        <p:strVal val="visible"/>
                                      </p:to>
                                    </p:set>
                                    <p:animEffect transition="in" filter="fade">
                                      <p:cBhvr>
                                        <p:cTn id="495" dur="750"/>
                                        <p:tgtEl>
                                          <p:spTgt spid="883">
                                            <p:txEl>
                                              <p:pRg st="3" end="3"/>
                                            </p:txEl>
                                          </p:spTgt>
                                        </p:tgtEl>
                                      </p:cBhvr>
                                    </p:animEffect>
                                  </p:childTnLst>
                                </p:cTn>
                              </p:par>
                            </p:childTnLst>
                          </p:cTn>
                        </p:par>
                        <p:par>
                          <p:cTn id="496" fill="hold">
                            <p:stCondLst>
                              <p:cond delay="72750"/>
                            </p:stCondLst>
                            <p:childTnLst>
                              <p:par>
                                <p:cTn id="497" presetID="10" presetClass="entr" presetSubtype="0" fill="hold" nodeType="afterEffect">
                                  <p:stCondLst>
                                    <p:cond delay="0"/>
                                  </p:stCondLst>
                                  <p:childTnLst>
                                    <p:set>
                                      <p:cBhvr>
                                        <p:cTn id="498" dur="1" fill="hold">
                                          <p:stCondLst>
                                            <p:cond delay="0"/>
                                          </p:stCondLst>
                                        </p:cTn>
                                        <p:tgtEl>
                                          <p:spTgt spid="883">
                                            <p:txEl>
                                              <p:pRg st="4" end="4"/>
                                            </p:txEl>
                                          </p:spTgt>
                                        </p:tgtEl>
                                        <p:attrNameLst>
                                          <p:attrName>style.visibility</p:attrName>
                                        </p:attrNameLst>
                                      </p:cBhvr>
                                      <p:to>
                                        <p:strVal val="visible"/>
                                      </p:to>
                                    </p:set>
                                    <p:animEffect transition="in" filter="fade">
                                      <p:cBhvr>
                                        <p:cTn id="499" dur="750"/>
                                        <p:tgtEl>
                                          <p:spTgt spid="883">
                                            <p:txEl>
                                              <p:pRg st="4" end="4"/>
                                            </p:txEl>
                                          </p:spTgt>
                                        </p:tgtEl>
                                      </p:cBhvr>
                                    </p:animEffect>
                                  </p:childTnLst>
                                </p:cTn>
                              </p:par>
                            </p:childTnLst>
                          </p:cTn>
                        </p:par>
                        <p:par>
                          <p:cTn id="500" fill="hold">
                            <p:stCondLst>
                              <p:cond delay="73500"/>
                            </p:stCondLst>
                            <p:childTnLst>
                              <p:par>
                                <p:cTn id="501" presetID="10" presetClass="entr" presetSubtype="0" fill="hold" nodeType="afterEffect">
                                  <p:stCondLst>
                                    <p:cond delay="0"/>
                                  </p:stCondLst>
                                  <p:childTnLst>
                                    <p:set>
                                      <p:cBhvr>
                                        <p:cTn id="502" dur="1" fill="hold">
                                          <p:stCondLst>
                                            <p:cond delay="0"/>
                                          </p:stCondLst>
                                        </p:cTn>
                                        <p:tgtEl>
                                          <p:spTgt spid="883">
                                            <p:txEl>
                                              <p:pRg st="5" end="5"/>
                                            </p:txEl>
                                          </p:spTgt>
                                        </p:tgtEl>
                                        <p:attrNameLst>
                                          <p:attrName>style.visibility</p:attrName>
                                        </p:attrNameLst>
                                      </p:cBhvr>
                                      <p:to>
                                        <p:strVal val="visible"/>
                                      </p:to>
                                    </p:set>
                                    <p:animEffect transition="in" filter="fade">
                                      <p:cBhvr>
                                        <p:cTn id="503" dur="750"/>
                                        <p:tgtEl>
                                          <p:spTgt spid="883">
                                            <p:txEl>
                                              <p:pRg st="5" end="5"/>
                                            </p:txEl>
                                          </p:spTgt>
                                        </p:tgtEl>
                                      </p:cBhvr>
                                    </p:animEffect>
                                  </p:childTnLst>
                                </p:cTn>
                              </p:par>
                            </p:childTnLst>
                          </p:cTn>
                        </p:par>
                        <p:par>
                          <p:cTn id="504" fill="hold">
                            <p:stCondLst>
                              <p:cond delay="74250"/>
                            </p:stCondLst>
                            <p:childTnLst>
                              <p:par>
                                <p:cTn id="505" presetID="10" presetClass="entr" presetSubtype="0" fill="hold" nodeType="afterEffect">
                                  <p:stCondLst>
                                    <p:cond delay="0"/>
                                  </p:stCondLst>
                                  <p:childTnLst>
                                    <p:set>
                                      <p:cBhvr>
                                        <p:cTn id="506" dur="1" fill="hold">
                                          <p:stCondLst>
                                            <p:cond delay="0"/>
                                          </p:stCondLst>
                                        </p:cTn>
                                        <p:tgtEl>
                                          <p:spTgt spid="883">
                                            <p:txEl>
                                              <p:pRg st="6" end="6"/>
                                            </p:txEl>
                                          </p:spTgt>
                                        </p:tgtEl>
                                        <p:attrNameLst>
                                          <p:attrName>style.visibility</p:attrName>
                                        </p:attrNameLst>
                                      </p:cBhvr>
                                      <p:to>
                                        <p:strVal val="visible"/>
                                      </p:to>
                                    </p:set>
                                    <p:animEffect transition="in" filter="fade">
                                      <p:cBhvr>
                                        <p:cTn id="507" dur="750"/>
                                        <p:tgtEl>
                                          <p:spTgt spid="883">
                                            <p:txEl>
                                              <p:pRg st="6" end="6"/>
                                            </p:txEl>
                                          </p:spTgt>
                                        </p:tgtEl>
                                      </p:cBhvr>
                                    </p:animEffect>
                                  </p:childTnLst>
                                </p:cTn>
                              </p:par>
                            </p:childTnLst>
                          </p:cTn>
                        </p:par>
                        <p:par>
                          <p:cTn id="508" fill="hold">
                            <p:stCondLst>
                              <p:cond delay="75000"/>
                            </p:stCondLst>
                            <p:childTnLst>
                              <p:par>
                                <p:cTn id="509" presetID="10" presetClass="entr" presetSubtype="0" fill="hold" nodeType="afterEffect">
                                  <p:stCondLst>
                                    <p:cond delay="0"/>
                                  </p:stCondLst>
                                  <p:childTnLst>
                                    <p:set>
                                      <p:cBhvr>
                                        <p:cTn id="510" dur="1" fill="hold">
                                          <p:stCondLst>
                                            <p:cond delay="0"/>
                                          </p:stCondLst>
                                        </p:cTn>
                                        <p:tgtEl>
                                          <p:spTgt spid="883">
                                            <p:txEl>
                                              <p:pRg st="7" end="7"/>
                                            </p:txEl>
                                          </p:spTgt>
                                        </p:tgtEl>
                                        <p:attrNameLst>
                                          <p:attrName>style.visibility</p:attrName>
                                        </p:attrNameLst>
                                      </p:cBhvr>
                                      <p:to>
                                        <p:strVal val="visible"/>
                                      </p:to>
                                    </p:set>
                                    <p:animEffect transition="in" filter="fade">
                                      <p:cBhvr>
                                        <p:cTn id="511" dur="750"/>
                                        <p:tgtEl>
                                          <p:spTgt spid="883">
                                            <p:txEl>
                                              <p:pRg st="7" end="7"/>
                                            </p:txEl>
                                          </p:spTgt>
                                        </p:tgtEl>
                                      </p:cBhvr>
                                    </p:animEffect>
                                  </p:childTnLst>
                                </p:cTn>
                              </p:par>
                            </p:childTnLst>
                          </p:cTn>
                        </p:par>
                        <p:par>
                          <p:cTn id="512" fill="hold">
                            <p:stCondLst>
                              <p:cond delay="75750"/>
                            </p:stCondLst>
                            <p:childTnLst>
                              <p:par>
                                <p:cTn id="513" presetID="10" presetClass="entr" presetSubtype="0" fill="hold" nodeType="afterEffect">
                                  <p:stCondLst>
                                    <p:cond delay="0"/>
                                  </p:stCondLst>
                                  <p:childTnLst>
                                    <p:set>
                                      <p:cBhvr>
                                        <p:cTn id="514" dur="1" fill="hold">
                                          <p:stCondLst>
                                            <p:cond delay="0"/>
                                          </p:stCondLst>
                                        </p:cTn>
                                        <p:tgtEl>
                                          <p:spTgt spid="883">
                                            <p:txEl>
                                              <p:pRg st="8" end="8"/>
                                            </p:txEl>
                                          </p:spTgt>
                                        </p:tgtEl>
                                        <p:attrNameLst>
                                          <p:attrName>style.visibility</p:attrName>
                                        </p:attrNameLst>
                                      </p:cBhvr>
                                      <p:to>
                                        <p:strVal val="visible"/>
                                      </p:to>
                                    </p:set>
                                    <p:animEffect transition="in" filter="fade">
                                      <p:cBhvr>
                                        <p:cTn id="515" dur="750"/>
                                        <p:tgtEl>
                                          <p:spTgt spid="883">
                                            <p:txEl>
                                              <p:pRg st="8" end="8"/>
                                            </p:txEl>
                                          </p:spTgt>
                                        </p:tgtEl>
                                      </p:cBhvr>
                                    </p:animEffect>
                                  </p:childTnLst>
                                </p:cTn>
                              </p:par>
                            </p:childTnLst>
                          </p:cTn>
                        </p:par>
                        <p:par>
                          <p:cTn id="516" fill="hold">
                            <p:stCondLst>
                              <p:cond delay="76500"/>
                            </p:stCondLst>
                            <p:childTnLst>
                              <p:par>
                                <p:cTn id="517" presetID="10" presetClass="entr" presetSubtype="0" fill="hold" nodeType="afterEffect">
                                  <p:stCondLst>
                                    <p:cond delay="0"/>
                                  </p:stCondLst>
                                  <p:childTnLst>
                                    <p:set>
                                      <p:cBhvr>
                                        <p:cTn id="518" dur="1" fill="hold">
                                          <p:stCondLst>
                                            <p:cond delay="0"/>
                                          </p:stCondLst>
                                        </p:cTn>
                                        <p:tgtEl>
                                          <p:spTgt spid="871"/>
                                        </p:tgtEl>
                                        <p:attrNameLst>
                                          <p:attrName>style.visibility</p:attrName>
                                        </p:attrNameLst>
                                      </p:cBhvr>
                                      <p:to>
                                        <p:strVal val="visible"/>
                                      </p:to>
                                    </p:set>
                                    <p:animEffect transition="in" filter="fade">
                                      <p:cBhvr>
                                        <p:cTn id="519" dur="500"/>
                                        <p:tgtEl>
                                          <p:spTgt spid="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and Text - Black">
  <p:cSld name="Image and Text - Black">
    <p:spTree>
      <p:nvGrpSpPr>
        <p:cNvPr id="1" name="Shape 44"/>
        <p:cNvGrpSpPr/>
        <p:nvPr/>
      </p:nvGrpSpPr>
      <p:grpSpPr>
        <a:xfrm>
          <a:off x="0" y="0"/>
          <a:ext cx="0" cy="0"/>
          <a:chOff x="0" y="0"/>
          <a:chExt cx="0" cy="0"/>
        </a:xfrm>
      </p:grpSpPr>
      <p:sp>
        <p:nvSpPr>
          <p:cNvPr id="45" name="Google Shape;45;p114"/>
          <p:cNvSpPr>
            <a:spLocks noGrp="1"/>
          </p:cNvSpPr>
          <p:nvPr>
            <p:ph type="pic" idx="2"/>
          </p:nvPr>
        </p:nvSpPr>
        <p:spPr>
          <a:xfrm>
            <a:off x="0" y="0"/>
            <a:ext cx="18286413" cy="10287000"/>
          </a:xfrm>
          <a:prstGeom prst="rect">
            <a:avLst/>
          </a:prstGeom>
          <a:noFill/>
          <a:ln>
            <a:noFill/>
          </a:ln>
        </p:spPr>
      </p:sp>
      <p:sp>
        <p:nvSpPr>
          <p:cNvPr id="46" name="Google Shape;46;p114"/>
          <p:cNvSpPr txBox="1">
            <a:spLocks noGrp="1"/>
          </p:cNvSpPr>
          <p:nvPr>
            <p:ph type="body" idx="1"/>
          </p:nvPr>
        </p:nvSpPr>
        <p:spPr>
          <a:xfrm>
            <a:off x="0" y="7573770"/>
            <a:ext cx="18286413" cy="1754945"/>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25882"/>
                </a:srgbClr>
              </a:gs>
            </a:gsLst>
            <a:lin ang="5400000" scaled="0"/>
          </a:gradFill>
          <a:ln>
            <a:noFill/>
          </a:ln>
        </p:spPr>
        <p:txBody>
          <a:bodyPr spcFirstLastPara="1" wrap="square" lIns="163275" tIns="81625" rIns="163275" bIns="81625" anchor="ctr"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114"/>
          <p:cNvSpPr txBox="1">
            <a:spLocks noGrp="1"/>
          </p:cNvSpPr>
          <p:nvPr>
            <p:ph type="title"/>
          </p:nvPr>
        </p:nvSpPr>
        <p:spPr>
          <a:xfrm>
            <a:off x="790786" y="7573521"/>
            <a:ext cx="16704841" cy="175550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accent2"/>
              </a:buClr>
              <a:buSzPts val="8000"/>
              <a:buFont typeface="Bebas Neue"/>
              <a:buNone/>
              <a:defRPr sz="8000" b="0" i="0" u="none" strike="noStrike" cap="none">
                <a:solidFill>
                  <a:schemeClr val="accent2"/>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p:tgtEl>
                                          <p:spTgt spid="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obile 3">
  <p:cSld name="Mobile 3">
    <p:spTree>
      <p:nvGrpSpPr>
        <p:cNvPr id="1" name="Shape 884"/>
        <p:cNvGrpSpPr/>
        <p:nvPr/>
      </p:nvGrpSpPr>
      <p:grpSpPr>
        <a:xfrm>
          <a:off x="0" y="0"/>
          <a:ext cx="0" cy="0"/>
          <a:chOff x="0" y="0"/>
          <a:chExt cx="0" cy="0"/>
        </a:xfrm>
      </p:grpSpPr>
      <p:pic>
        <p:nvPicPr>
          <p:cNvPr id="885" name="Google Shape;885;p129"/>
          <p:cNvPicPr preferRelativeResize="0"/>
          <p:nvPr/>
        </p:nvPicPr>
        <p:blipFill rotWithShape="1">
          <a:blip r:embed="rId2">
            <a:alphaModFix/>
          </a:blip>
          <a:srcRect/>
          <a:stretch/>
        </p:blipFill>
        <p:spPr>
          <a:xfrm>
            <a:off x="1237457" y="2804984"/>
            <a:ext cx="3211319" cy="6561437"/>
          </a:xfrm>
          <a:prstGeom prst="rect">
            <a:avLst/>
          </a:prstGeom>
          <a:noFill/>
          <a:ln>
            <a:noFill/>
          </a:ln>
        </p:spPr>
      </p:pic>
      <p:sp>
        <p:nvSpPr>
          <p:cNvPr id="886" name="Google Shape;886;p129"/>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7" name="Google Shape;887;p129"/>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8" name="Google Shape;888;p129"/>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889" name="Google Shape;889;p129"/>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0" name="Google Shape;890;p129"/>
          <p:cNvSpPr/>
          <p:nvPr/>
        </p:nvSpPr>
        <p:spPr>
          <a:xfrm>
            <a:off x="1472476" y="3670300"/>
            <a:ext cx="8668880" cy="1222828"/>
          </a:xfrm>
          <a:prstGeom prst="round2DiagRect">
            <a:avLst>
              <a:gd name="adj1" fmla="val 16667"/>
              <a:gd name="adj2" fmla="val 0"/>
            </a:avLst>
          </a:prstGeom>
          <a:solidFill>
            <a:schemeClr val="dk2">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91" name="Google Shape;891;p129"/>
          <p:cNvSpPr/>
          <p:nvPr/>
        </p:nvSpPr>
        <p:spPr>
          <a:xfrm>
            <a:off x="1472475" y="4893128"/>
            <a:ext cx="8668880" cy="1222828"/>
          </a:xfrm>
          <a:prstGeom prst="round2DiagRect">
            <a:avLst>
              <a:gd name="adj1" fmla="val 16667"/>
              <a:gd name="adj2" fmla="val 0"/>
            </a:avLst>
          </a:prstGeom>
          <a:solidFill>
            <a:schemeClr val="dk2">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92" name="Google Shape;892;p129"/>
          <p:cNvSpPr/>
          <p:nvPr/>
        </p:nvSpPr>
        <p:spPr>
          <a:xfrm>
            <a:off x="1472476" y="6115956"/>
            <a:ext cx="8668880" cy="1222828"/>
          </a:xfrm>
          <a:prstGeom prst="round2DiagRect">
            <a:avLst>
              <a:gd name="adj1" fmla="val 16667"/>
              <a:gd name="adj2" fmla="val 0"/>
            </a:avLst>
          </a:pr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93" name="Google Shape;893;p129"/>
          <p:cNvSpPr/>
          <p:nvPr/>
        </p:nvSpPr>
        <p:spPr>
          <a:xfrm>
            <a:off x="1472476" y="7338784"/>
            <a:ext cx="8668880" cy="1222828"/>
          </a:xfrm>
          <a:prstGeom prst="round2DiagRect">
            <a:avLst>
              <a:gd name="adj1" fmla="val 16667"/>
              <a:gd name="adj2" fmla="val 0"/>
            </a:avLst>
          </a:prstGeom>
          <a:solidFill>
            <a:schemeClr val="dk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94" name="Google Shape;894;p129"/>
          <p:cNvSpPr>
            <a:spLocks noGrp="1"/>
          </p:cNvSpPr>
          <p:nvPr>
            <p:ph type="pic" idx="2"/>
          </p:nvPr>
        </p:nvSpPr>
        <p:spPr>
          <a:xfrm>
            <a:off x="2532296" y="3970894"/>
            <a:ext cx="621640" cy="621640"/>
          </a:xfrm>
          <a:prstGeom prst="rect">
            <a:avLst/>
          </a:prstGeom>
          <a:noFill/>
          <a:ln>
            <a:noFill/>
          </a:ln>
        </p:spPr>
      </p:sp>
      <p:sp>
        <p:nvSpPr>
          <p:cNvPr id="895" name="Google Shape;895;p129"/>
          <p:cNvSpPr>
            <a:spLocks noGrp="1"/>
          </p:cNvSpPr>
          <p:nvPr>
            <p:ph type="pic" idx="3"/>
          </p:nvPr>
        </p:nvSpPr>
        <p:spPr>
          <a:xfrm>
            <a:off x="2532296" y="5193722"/>
            <a:ext cx="621640" cy="621640"/>
          </a:xfrm>
          <a:prstGeom prst="rect">
            <a:avLst/>
          </a:prstGeom>
          <a:noFill/>
          <a:ln>
            <a:noFill/>
          </a:ln>
        </p:spPr>
      </p:sp>
      <p:sp>
        <p:nvSpPr>
          <p:cNvPr id="896" name="Google Shape;896;p129"/>
          <p:cNvSpPr>
            <a:spLocks noGrp="1"/>
          </p:cNvSpPr>
          <p:nvPr>
            <p:ph type="pic" idx="4"/>
          </p:nvPr>
        </p:nvSpPr>
        <p:spPr>
          <a:xfrm>
            <a:off x="2532296" y="6416550"/>
            <a:ext cx="621640" cy="621640"/>
          </a:xfrm>
          <a:prstGeom prst="rect">
            <a:avLst/>
          </a:prstGeom>
          <a:noFill/>
          <a:ln>
            <a:noFill/>
          </a:ln>
        </p:spPr>
      </p:sp>
      <p:sp>
        <p:nvSpPr>
          <p:cNvPr id="897" name="Google Shape;897;p129"/>
          <p:cNvSpPr>
            <a:spLocks noGrp="1"/>
          </p:cNvSpPr>
          <p:nvPr>
            <p:ph type="pic" idx="5"/>
          </p:nvPr>
        </p:nvSpPr>
        <p:spPr>
          <a:xfrm>
            <a:off x="2532296" y="7639378"/>
            <a:ext cx="621640" cy="621640"/>
          </a:xfrm>
          <a:prstGeom prst="rect">
            <a:avLst/>
          </a:prstGeom>
          <a:noFill/>
          <a:ln>
            <a:noFill/>
          </a:ln>
        </p:spPr>
      </p:sp>
      <p:sp>
        <p:nvSpPr>
          <p:cNvPr id="898" name="Google Shape;898;p129"/>
          <p:cNvSpPr txBox="1">
            <a:spLocks noGrp="1"/>
          </p:cNvSpPr>
          <p:nvPr>
            <p:ph type="body" idx="6"/>
          </p:nvPr>
        </p:nvSpPr>
        <p:spPr>
          <a:xfrm>
            <a:off x="4448777" y="3670301"/>
            <a:ext cx="5571523" cy="1222828"/>
          </a:xfrm>
          <a:prstGeom prst="rect">
            <a:avLst/>
          </a:prstGeom>
          <a:noFill/>
          <a:ln>
            <a:noFill/>
          </a:ln>
        </p:spPr>
        <p:txBody>
          <a:bodyPr spcFirstLastPara="1" wrap="square" lIns="163275" tIns="81625" rIns="163275" bIns="81625" anchor="ctr" anchorCtr="0">
            <a:noAutofit/>
          </a:bodyPr>
          <a:lstStyle>
            <a:lvl1pPr marL="457200" lvl="0" indent="-228600" algn="l">
              <a:lnSpc>
                <a:spcPct val="100000"/>
              </a:lnSpc>
              <a:spcBef>
                <a:spcPts val="0"/>
              </a:spcBef>
              <a:spcAft>
                <a:spcPts val="0"/>
              </a:spcAft>
              <a:buClr>
                <a:schemeClr val="lt1"/>
              </a:buClr>
              <a:buSzPts val="2000"/>
              <a:buNone/>
              <a:defRPr sz="20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9" name="Google Shape;899;p129"/>
          <p:cNvSpPr txBox="1">
            <a:spLocks noGrp="1"/>
          </p:cNvSpPr>
          <p:nvPr>
            <p:ph type="body" idx="7"/>
          </p:nvPr>
        </p:nvSpPr>
        <p:spPr>
          <a:xfrm>
            <a:off x="4448777" y="4893128"/>
            <a:ext cx="5571523" cy="1222828"/>
          </a:xfrm>
          <a:prstGeom prst="rect">
            <a:avLst/>
          </a:prstGeom>
          <a:noFill/>
          <a:ln>
            <a:noFill/>
          </a:ln>
        </p:spPr>
        <p:txBody>
          <a:bodyPr spcFirstLastPara="1" wrap="square" lIns="163275" tIns="81625" rIns="163275" bIns="81625" anchor="ctr" anchorCtr="0">
            <a:noAutofit/>
          </a:bodyPr>
          <a:lstStyle>
            <a:lvl1pPr marL="457200" lvl="0" indent="-228600" algn="l">
              <a:lnSpc>
                <a:spcPct val="100000"/>
              </a:lnSpc>
              <a:spcBef>
                <a:spcPts val="0"/>
              </a:spcBef>
              <a:spcAft>
                <a:spcPts val="0"/>
              </a:spcAft>
              <a:buClr>
                <a:schemeClr val="lt1"/>
              </a:buClr>
              <a:buSzPts val="2000"/>
              <a:buNone/>
              <a:defRPr sz="20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0" name="Google Shape;900;p129"/>
          <p:cNvSpPr txBox="1">
            <a:spLocks noGrp="1"/>
          </p:cNvSpPr>
          <p:nvPr>
            <p:ph type="body" idx="8"/>
          </p:nvPr>
        </p:nvSpPr>
        <p:spPr>
          <a:xfrm>
            <a:off x="4448778" y="6115956"/>
            <a:ext cx="5571523" cy="1222828"/>
          </a:xfrm>
          <a:prstGeom prst="rect">
            <a:avLst/>
          </a:prstGeom>
          <a:noFill/>
          <a:ln>
            <a:noFill/>
          </a:ln>
        </p:spPr>
        <p:txBody>
          <a:bodyPr spcFirstLastPara="1" wrap="square" lIns="163275" tIns="81625" rIns="163275" bIns="81625" anchor="ctr" anchorCtr="0">
            <a:noAutofit/>
          </a:bodyPr>
          <a:lstStyle>
            <a:lvl1pPr marL="457200" lvl="0" indent="-228600" algn="l">
              <a:lnSpc>
                <a:spcPct val="100000"/>
              </a:lnSpc>
              <a:spcBef>
                <a:spcPts val="0"/>
              </a:spcBef>
              <a:spcAft>
                <a:spcPts val="0"/>
              </a:spcAft>
              <a:buClr>
                <a:schemeClr val="lt1"/>
              </a:buClr>
              <a:buSzPts val="2000"/>
              <a:buNone/>
              <a:defRPr sz="20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1" name="Google Shape;901;p129"/>
          <p:cNvSpPr txBox="1">
            <a:spLocks noGrp="1"/>
          </p:cNvSpPr>
          <p:nvPr>
            <p:ph type="body" idx="9"/>
          </p:nvPr>
        </p:nvSpPr>
        <p:spPr>
          <a:xfrm>
            <a:off x="4448778" y="7338784"/>
            <a:ext cx="5571523" cy="1222828"/>
          </a:xfrm>
          <a:prstGeom prst="rect">
            <a:avLst/>
          </a:prstGeom>
          <a:noFill/>
          <a:ln>
            <a:noFill/>
          </a:ln>
        </p:spPr>
        <p:txBody>
          <a:bodyPr spcFirstLastPara="1" wrap="square" lIns="163275" tIns="81625" rIns="163275" bIns="81625" anchor="ctr" anchorCtr="0">
            <a:noAutofit/>
          </a:bodyPr>
          <a:lstStyle>
            <a:lvl1pPr marL="457200" lvl="0" indent="-228600" algn="l">
              <a:lnSpc>
                <a:spcPct val="100000"/>
              </a:lnSpc>
              <a:spcBef>
                <a:spcPts val="0"/>
              </a:spcBef>
              <a:spcAft>
                <a:spcPts val="0"/>
              </a:spcAft>
              <a:buClr>
                <a:schemeClr val="lt1"/>
              </a:buClr>
              <a:buSzPts val="2000"/>
              <a:buNone/>
              <a:defRPr sz="20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02" name="Google Shape;902;p129"/>
          <p:cNvPicPr preferRelativeResize="0"/>
          <p:nvPr/>
        </p:nvPicPr>
        <p:blipFill rotWithShape="1">
          <a:blip r:embed="rId3">
            <a:alphaModFix/>
          </a:blip>
          <a:srcRect/>
          <a:stretch/>
        </p:blipFill>
        <p:spPr>
          <a:xfrm>
            <a:off x="9107488" y="5141913"/>
            <a:ext cx="8125477" cy="594080"/>
          </a:xfrm>
          <a:prstGeom prst="rect">
            <a:avLst/>
          </a:prstGeom>
          <a:noFill/>
          <a:ln>
            <a:noFill/>
          </a:ln>
        </p:spPr>
      </p:pic>
      <p:sp>
        <p:nvSpPr>
          <p:cNvPr id="903" name="Google Shape;903;p129"/>
          <p:cNvSpPr txBox="1">
            <a:spLocks noGrp="1"/>
          </p:cNvSpPr>
          <p:nvPr>
            <p:ph type="body" idx="13"/>
          </p:nvPr>
        </p:nvSpPr>
        <p:spPr>
          <a:xfrm>
            <a:off x="10705448" y="3793524"/>
            <a:ext cx="6349064" cy="1715750"/>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4" name="Google Shape;904;p129"/>
          <p:cNvSpPr txBox="1">
            <a:spLocks noGrp="1"/>
          </p:cNvSpPr>
          <p:nvPr>
            <p:ph type="body" idx="14"/>
          </p:nvPr>
        </p:nvSpPr>
        <p:spPr>
          <a:xfrm>
            <a:off x="10699892" y="5372262"/>
            <a:ext cx="6349064" cy="2659630"/>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5" name="Google Shape;905;p129"/>
          <p:cNvSpPr txBox="1">
            <a:spLocks noGrp="1"/>
          </p:cNvSpPr>
          <p:nvPr>
            <p:ph type="body" idx="15"/>
          </p:nvPr>
        </p:nvSpPr>
        <p:spPr>
          <a:xfrm>
            <a:off x="4191000" y="2790470"/>
            <a:ext cx="257775" cy="6575951"/>
          </a:xfrm>
          <a:prstGeom prst="rect">
            <a:avLst/>
          </a:prstGeom>
          <a:blipFill rotWithShape="1">
            <a:blip r:embed="rId4">
              <a:alphaModFix/>
            </a:blip>
            <a:stretch>
              <a:fillRect l="-1145640"/>
            </a:stretch>
          </a:blip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6" name="Google Shape;906;p129"/>
          <p:cNvSpPr txBox="1">
            <a:spLocks noGrp="1"/>
          </p:cNvSpPr>
          <p:nvPr>
            <p:ph type="body" idx="16"/>
          </p:nvPr>
        </p:nvSpPr>
        <p:spPr>
          <a:xfrm>
            <a:off x="1237457" y="2790470"/>
            <a:ext cx="235020" cy="6575951"/>
          </a:xfrm>
          <a:prstGeom prst="rect">
            <a:avLst/>
          </a:prstGeom>
          <a:blipFill rotWithShape="1">
            <a:blip r:embed="rId4">
              <a:alphaModFix/>
            </a:blip>
            <a:stretch>
              <a:fillRect r="-1266307"/>
            </a:stretch>
          </a:blip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9">
                                            <p:txEl>
                                              <p:pRg st="0" end="0"/>
                                            </p:txEl>
                                          </p:spTgt>
                                        </p:tgtEl>
                                        <p:attrNameLst>
                                          <p:attrName>style.visibility</p:attrName>
                                        </p:attrNameLst>
                                      </p:cBhvr>
                                      <p:to>
                                        <p:strVal val="visible"/>
                                      </p:to>
                                    </p:set>
                                    <p:animEffect transition="in" filter="fade">
                                      <p:cBhvr>
                                        <p:cTn id="7" dur="500"/>
                                        <p:tgtEl>
                                          <p:spTgt spid="88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89">
                                            <p:txEl>
                                              <p:pRg st="1" end="1"/>
                                            </p:txEl>
                                          </p:spTgt>
                                        </p:tgtEl>
                                        <p:attrNameLst>
                                          <p:attrName>style.visibility</p:attrName>
                                        </p:attrNameLst>
                                      </p:cBhvr>
                                      <p:to>
                                        <p:strVal val="visible"/>
                                      </p:to>
                                    </p:set>
                                    <p:animEffect transition="in" filter="fade">
                                      <p:cBhvr>
                                        <p:cTn id="10" dur="500"/>
                                        <p:tgtEl>
                                          <p:spTgt spid="88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89">
                                            <p:txEl>
                                              <p:pRg st="2" end="2"/>
                                            </p:txEl>
                                          </p:spTgt>
                                        </p:tgtEl>
                                        <p:attrNameLst>
                                          <p:attrName>style.visibility</p:attrName>
                                        </p:attrNameLst>
                                      </p:cBhvr>
                                      <p:to>
                                        <p:strVal val="visible"/>
                                      </p:to>
                                    </p:set>
                                    <p:animEffect transition="in" filter="fade">
                                      <p:cBhvr>
                                        <p:cTn id="13" dur="500"/>
                                        <p:tgtEl>
                                          <p:spTgt spid="88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89">
                                            <p:txEl>
                                              <p:pRg st="3" end="3"/>
                                            </p:txEl>
                                          </p:spTgt>
                                        </p:tgtEl>
                                        <p:attrNameLst>
                                          <p:attrName>style.visibility</p:attrName>
                                        </p:attrNameLst>
                                      </p:cBhvr>
                                      <p:to>
                                        <p:strVal val="visible"/>
                                      </p:to>
                                    </p:set>
                                    <p:animEffect transition="in" filter="fade">
                                      <p:cBhvr>
                                        <p:cTn id="16" dur="500"/>
                                        <p:tgtEl>
                                          <p:spTgt spid="88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89">
                                            <p:txEl>
                                              <p:pRg st="4" end="4"/>
                                            </p:txEl>
                                          </p:spTgt>
                                        </p:tgtEl>
                                        <p:attrNameLst>
                                          <p:attrName>style.visibility</p:attrName>
                                        </p:attrNameLst>
                                      </p:cBhvr>
                                      <p:to>
                                        <p:strVal val="visible"/>
                                      </p:to>
                                    </p:set>
                                    <p:animEffect transition="in" filter="fade">
                                      <p:cBhvr>
                                        <p:cTn id="19" dur="500"/>
                                        <p:tgtEl>
                                          <p:spTgt spid="88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89">
                                            <p:txEl>
                                              <p:pRg st="5" end="5"/>
                                            </p:txEl>
                                          </p:spTgt>
                                        </p:tgtEl>
                                        <p:attrNameLst>
                                          <p:attrName>style.visibility</p:attrName>
                                        </p:attrNameLst>
                                      </p:cBhvr>
                                      <p:to>
                                        <p:strVal val="visible"/>
                                      </p:to>
                                    </p:set>
                                    <p:animEffect transition="in" filter="fade">
                                      <p:cBhvr>
                                        <p:cTn id="22" dur="500"/>
                                        <p:tgtEl>
                                          <p:spTgt spid="88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89">
                                            <p:txEl>
                                              <p:pRg st="6" end="6"/>
                                            </p:txEl>
                                          </p:spTgt>
                                        </p:tgtEl>
                                        <p:attrNameLst>
                                          <p:attrName>style.visibility</p:attrName>
                                        </p:attrNameLst>
                                      </p:cBhvr>
                                      <p:to>
                                        <p:strVal val="visible"/>
                                      </p:to>
                                    </p:set>
                                    <p:animEffect transition="in" filter="fade">
                                      <p:cBhvr>
                                        <p:cTn id="25" dur="500"/>
                                        <p:tgtEl>
                                          <p:spTgt spid="88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89">
                                            <p:txEl>
                                              <p:pRg st="7" end="7"/>
                                            </p:txEl>
                                          </p:spTgt>
                                        </p:tgtEl>
                                        <p:attrNameLst>
                                          <p:attrName>style.visibility</p:attrName>
                                        </p:attrNameLst>
                                      </p:cBhvr>
                                      <p:to>
                                        <p:strVal val="visible"/>
                                      </p:to>
                                    </p:set>
                                    <p:animEffect transition="in" filter="fade">
                                      <p:cBhvr>
                                        <p:cTn id="28" dur="500"/>
                                        <p:tgtEl>
                                          <p:spTgt spid="88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89">
                                            <p:txEl>
                                              <p:pRg st="8" end="8"/>
                                            </p:txEl>
                                          </p:spTgt>
                                        </p:tgtEl>
                                        <p:attrNameLst>
                                          <p:attrName>style.visibility</p:attrName>
                                        </p:attrNameLst>
                                      </p:cBhvr>
                                      <p:to>
                                        <p:strVal val="visible"/>
                                      </p:to>
                                    </p:set>
                                    <p:animEffect transition="in" filter="fade">
                                      <p:cBhvr>
                                        <p:cTn id="31" dur="500"/>
                                        <p:tgtEl>
                                          <p:spTgt spid="889">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85"/>
                                        </p:tgtEl>
                                        <p:attrNameLst>
                                          <p:attrName>style.visibility</p:attrName>
                                        </p:attrNameLst>
                                      </p:cBhvr>
                                      <p:to>
                                        <p:strVal val="visible"/>
                                      </p:to>
                                    </p:set>
                                    <p:animEffect transition="in" filter="fade">
                                      <p:cBhvr>
                                        <p:cTn id="35" dur="500"/>
                                        <p:tgtEl>
                                          <p:spTgt spid="885"/>
                                        </p:tgtEl>
                                      </p:cBhvr>
                                    </p:animEffect>
                                  </p:childTnLst>
                                </p:cTn>
                              </p:par>
                              <p:par>
                                <p:cTn id="36" presetID="10" presetClass="entr" presetSubtype="0" fill="hold" nodeType="withEffect">
                                  <p:stCondLst>
                                    <p:cond delay="0"/>
                                  </p:stCondLst>
                                  <p:childTnLst>
                                    <p:set>
                                      <p:cBhvr>
                                        <p:cTn id="37" dur="1" fill="hold">
                                          <p:stCondLst>
                                            <p:cond delay="0"/>
                                          </p:stCondLst>
                                        </p:cTn>
                                        <p:tgtEl>
                                          <p:spTgt spid="905"/>
                                        </p:tgtEl>
                                        <p:attrNameLst>
                                          <p:attrName>style.visibility</p:attrName>
                                        </p:attrNameLst>
                                      </p:cBhvr>
                                      <p:to>
                                        <p:strVal val="visible"/>
                                      </p:to>
                                    </p:set>
                                    <p:animEffect transition="in" filter="fade">
                                      <p:cBhvr>
                                        <p:cTn id="38" dur="500"/>
                                        <p:tgtEl>
                                          <p:spTgt spid="905"/>
                                        </p:tgtEl>
                                      </p:cBhvr>
                                    </p:animEffect>
                                  </p:childTnLst>
                                </p:cTn>
                              </p:par>
                              <p:par>
                                <p:cTn id="39" presetID="10" presetClass="entr" presetSubtype="0" fill="hold" nodeType="withEffect">
                                  <p:stCondLst>
                                    <p:cond delay="0"/>
                                  </p:stCondLst>
                                  <p:childTnLst>
                                    <p:set>
                                      <p:cBhvr>
                                        <p:cTn id="40" dur="1" fill="hold">
                                          <p:stCondLst>
                                            <p:cond delay="0"/>
                                          </p:stCondLst>
                                        </p:cTn>
                                        <p:tgtEl>
                                          <p:spTgt spid="906"/>
                                        </p:tgtEl>
                                        <p:attrNameLst>
                                          <p:attrName>style.visibility</p:attrName>
                                        </p:attrNameLst>
                                      </p:cBhvr>
                                      <p:to>
                                        <p:strVal val="visible"/>
                                      </p:to>
                                    </p:set>
                                    <p:animEffect transition="in" filter="fade">
                                      <p:cBhvr>
                                        <p:cTn id="41" dur="500"/>
                                        <p:tgtEl>
                                          <p:spTgt spid="906"/>
                                        </p:tgtEl>
                                      </p:cBhvr>
                                    </p:animEffect>
                                  </p:childTnLst>
                                </p:cTn>
                              </p:par>
                            </p:childTnLst>
                          </p:cTn>
                        </p:par>
                        <p:par>
                          <p:cTn id="42" fill="hold">
                            <p:stCondLst>
                              <p:cond delay="1000"/>
                            </p:stCondLst>
                            <p:childTnLst>
                              <p:par>
                                <p:cTn id="43" presetID="2" presetClass="entr" presetSubtype="8" fill="hold" nodeType="afterEffect">
                                  <p:stCondLst>
                                    <p:cond delay="0"/>
                                  </p:stCondLst>
                                  <p:childTnLst>
                                    <p:set>
                                      <p:cBhvr>
                                        <p:cTn id="44" dur="1" fill="hold">
                                          <p:stCondLst>
                                            <p:cond delay="0"/>
                                          </p:stCondLst>
                                        </p:cTn>
                                        <p:tgtEl>
                                          <p:spTgt spid="894"/>
                                        </p:tgtEl>
                                        <p:attrNameLst>
                                          <p:attrName>style.visibility</p:attrName>
                                        </p:attrNameLst>
                                      </p:cBhvr>
                                      <p:to>
                                        <p:strVal val="visible"/>
                                      </p:to>
                                    </p:set>
                                    <p:anim calcmode="lin" valueType="num">
                                      <p:cBhvr additive="base">
                                        <p:cTn id="45" dur="500"/>
                                        <p:tgtEl>
                                          <p:spTgt spid="894"/>
                                        </p:tgtEl>
                                        <p:attrNameLst>
                                          <p:attrName>ppt_x</p:attrName>
                                        </p:attrNameLst>
                                      </p:cBhvr>
                                      <p:tavLst>
                                        <p:tav tm="0">
                                          <p:val>
                                            <p:strVal val="#ppt_x-1"/>
                                          </p:val>
                                        </p:tav>
                                        <p:tav tm="100000">
                                          <p:val>
                                            <p:strVal val="#ppt_x"/>
                                          </p:val>
                                        </p:tav>
                                      </p:tavLst>
                                    </p:anim>
                                  </p:childTnLst>
                                </p:cTn>
                              </p:par>
                              <p:par>
                                <p:cTn id="46" presetID="2" presetClass="entr" presetSubtype="8" fill="hold" nodeType="withEffect">
                                  <p:stCondLst>
                                    <p:cond delay="0"/>
                                  </p:stCondLst>
                                  <p:childTnLst>
                                    <p:set>
                                      <p:cBhvr>
                                        <p:cTn id="47" dur="1" fill="hold">
                                          <p:stCondLst>
                                            <p:cond delay="0"/>
                                          </p:stCondLst>
                                        </p:cTn>
                                        <p:tgtEl>
                                          <p:spTgt spid="890"/>
                                        </p:tgtEl>
                                        <p:attrNameLst>
                                          <p:attrName>style.visibility</p:attrName>
                                        </p:attrNameLst>
                                      </p:cBhvr>
                                      <p:to>
                                        <p:strVal val="visible"/>
                                      </p:to>
                                    </p:set>
                                    <p:anim calcmode="lin" valueType="num">
                                      <p:cBhvr additive="base">
                                        <p:cTn id="48" dur="500"/>
                                        <p:tgtEl>
                                          <p:spTgt spid="890"/>
                                        </p:tgtEl>
                                        <p:attrNameLst>
                                          <p:attrName>ppt_x</p:attrName>
                                        </p:attrNameLst>
                                      </p:cBhvr>
                                      <p:tavLst>
                                        <p:tav tm="0">
                                          <p:val>
                                            <p:strVal val="#ppt_x-1"/>
                                          </p:val>
                                        </p:tav>
                                        <p:tav tm="100000">
                                          <p:val>
                                            <p:strVal val="#ppt_x"/>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898">
                                            <p:txEl>
                                              <p:pRg st="0" end="0"/>
                                            </p:txEl>
                                          </p:spTgt>
                                        </p:tgtEl>
                                        <p:attrNameLst>
                                          <p:attrName>style.visibility</p:attrName>
                                        </p:attrNameLst>
                                      </p:cBhvr>
                                      <p:to>
                                        <p:strVal val="visible"/>
                                      </p:to>
                                    </p:set>
                                    <p:animEffect transition="in" filter="fade">
                                      <p:cBhvr>
                                        <p:cTn id="52" dur="500"/>
                                        <p:tgtEl>
                                          <p:spTgt spid="898">
                                            <p:txEl>
                                              <p:pRg st="0" end="0"/>
                                            </p:txEl>
                                          </p:spTgt>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898">
                                            <p:txEl>
                                              <p:pRg st="1" end="1"/>
                                            </p:txEl>
                                          </p:spTgt>
                                        </p:tgtEl>
                                        <p:attrNameLst>
                                          <p:attrName>style.visibility</p:attrName>
                                        </p:attrNameLst>
                                      </p:cBhvr>
                                      <p:to>
                                        <p:strVal val="visible"/>
                                      </p:to>
                                    </p:set>
                                    <p:animEffect transition="in" filter="fade">
                                      <p:cBhvr>
                                        <p:cTn id="56" dur="500"/>
                                        <p:tgtEl>
                                          <p:spTgt spid="898">
                                            <p:txEl>
                                              <p:pRg st="1" end="1"/>
                                            </p:txEl>
                                          </p:spTgt>
                                        </p:tgtEl>
                                      </p:cBhvr>
                                    </p:animEffect>
                                  </p:childTnLst>
                                </p:cTn>
                              </p:par>
                            </p:childTnLst>
                          </p:cTn>
                        </p:par>
                        <p:par>
                          <p:cTn id="57" fill="hold">
                            <p:stCondLst>
                              <p:cond delay="2500"/>
                            </p:stCondLst>
                            <p:childTnLst>
                              <p:par>
                                <p:cTn id="58" presetID="10" presetClass="entr" presetSubtype="0" fill="hold" nodeType="afterEffect">
                                  <p:stCondLst>
                                    <p:cond delay="0"/>
                                  </p:stCondLst>
                                  <p:childTnLst>
                                    <p:set>
                                      <p:cBhvr>
                                        <p:cTn id="59" dur="1" fill="hold">
                                          <p:stCondLst>
                                            <p:cond delay="0"/>
                                          </p:stCondLst>
                                        </p:cTn>
                                        <p:tgtEl>
                                          <p:spTgt spid="898">
                                            <p:txEl>
                                              <p:pRg st="2" end="2"/>
                                            </p:txEl>
                                          </p:spTgt>
                                        </p:tgtEl>
                                        <p:attrNameLst>
                                          <p:attrName>style.visibility</p:attrName>
                                        </p:attrNameLst>
                                      </p:cBhvr>
                                      <p:to>
                                        <p:strVal val="visible"/>
                                      </p:to>
                                    </p:set>
                                    <p:animEffect transition="in" filter="fade">
                                      <p:cBhvr>
                                        <p:cTn id="60" dur="500"/>
                                        <p:tgtEl>
                                          <p:spTgt spid="898">
                                            <p:txEl>
                                              <p:pRg st="2" end="2"/>
                                            </p:txEl>
                                          </p:spTgt>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898">
                                            <p:txEl>
                                              <p:pRg st="3" end="3"/>
                                            </p:txEl>
                                          </p:spTgt>
                                        </p:tgtEl>
                                        <p:attrNameLst>
                                          <p:attrName>style.visibility</p:attrName>
                                        </p:attrNameLst>
                                      </p:cBhvr>
                                      <p:to>
                                        <p:strVal val="visible"/>
                                      </p:to>
                                    </p:set>
                                    <p:animEffect transition="in" filter="fade">
                                      <p:cBhvr>
                                        <p:cTn id="64" dur="500"/>
                                        <p:tgtEl>
                                          <p:spTgt spid="898">
                                            <p:txEl>
                                              <p:pRg st="3" end="3"/>
                                            </p:txEl>
                                          </p:spTgt>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898">
                                            <p:txEl>
                                              <p:pRg st="4" end="4"/>
                                            </p:txEl>
                                          </p:spTgt>
                                        </p:tgtEl>
                                        <p:attrNameLst>
                                          <p:attrName>style.visibility</p:attrName>
                                        </p:attrNameLst>
                                      </p:cBhvr>
                                      <p:to>
                                        <p:strVal val="visible"/>
                                      </p:to>
                                    </p:set>
                                    <p:animEffect transition="in" filter="fade">
                                      <p:cBhvr>
                                        <p:cTn id="68" dur="500"/>
                                        <p:tgtEl>
                                          <p:spTgt spid="898">
                                            <p:txEl>
                                              <p:pRg st="4" end="4"/>
                                            </p:txEl>
                                          </p:spTgt>
                                        </p:tgtEl>
                                      </p:cBhvr>
                                    </p:animEffect>
                                  </p:childTnLst>
                                </p:cTn>
                              </p:par>
                            </p:childTnLst>
                          </p:cTn>
                        </p:par>
                        <p:par>
                          <p:cTn id="69" fill="hold">
                            <p:stCondLst>
                              <p:cond delay="4000"/>
                            </p:stCondLst>
                            <p:childTnLst>
                              <p:par>
                                <p:cTn id="70" presetID="10" presetClass="entr" presetSubtype="0" fill="hold" nodeType="afterEffect">
                                  <p:stCondLst>
                                    <p:cond delay="0"/>
                                  </p:stCondLst>
                                  <p:childTnLst>
                                    <p:set>
                                      <p:cBhvr>
                                        <p:cTn id="71" dur="1" fill="hold">
                                          <p:stCondLst>
                                            <p:cond delay="0"/>
                                          </p:stCondLst>
                                        </p:cTn>
                                        <p:tgtEl>
                                          <p:spTgt spid="898">
                                            <p:txEl>
                                              <p:pRg st="5" end="5"/>
                                            </p:txEl>
                                          </p:spTgt>
                                        </p:tgtEl>
                                        <p:attrNameLst>
                                          <p:attrName>style.visibility</p:attrName>
                                        </p:attrNameLst>
                                      </p:cBhvr>
                                      <p:to>
                                        <p:strVal val="visible"/>
                                      </p:to>
                                    </p:set>
                                    <p:animEffect transition="in" filter="fade">
                                      <p:cBhvr>
                                        <p:cTn id="72" dur="500"/>
                                        <p:tgtEl>
                                          <p:spTgt spid="898">
                                            <p:txEl>
                                              <p:pRg st="5" end="5"/>
                                            </p:txEl>
                                          </p:spTgt>
                                        </p:tgtEl>
                                      </p:cBhvr>
                                    </p:animEffect>
                                  </p:childTnLst>
                                </p:cTn>
                              </p:par>
                            </p:childTnLst>
                          </p:cTn>
                        </p:par>
                        <p:par>
                          <p:cTn id="73" fill="hold">
                            <p:stCondLst>
                              <p:cond delay="4500"/>
                            </p:stCondLst>
                            <p:childTnLst>
                              <p:par>
                                <p:cTn id="74" presetID="10" presetClass="entr" presetSubtype="0" fill="hold" nodeType="afterEffect">
                                  <p:stCondLst>
                                    <p:cond delay="0"/>
                                  </p:stCondLst>
                                  <p:childTnLst>
                                    <p:set>
                                      <p:cBhvr>
                                        <p:cTn id="75" dur="1" fill="hold">
                                          <p:stCondLst>
                                            <p:cond delay="0"/>
                                          </p:stCondLst>
                                        </p:cTn>
                                        <p:tgtEl>
                                          <p:spTgt spid="898">
                                            <p:txEl>
                                              <p:pRg st="6" end="6"/>
                                            </p:txEl>
                                          </p:spTgt>
                                        </p:tgtEl>
                                        <p:attrNameLst>
                                          <p:attrName>style.visibility</p:attrName>
                                        </p:attrNameLst>
                                      </p:cBhvr>
                                      <p:to>
                                        <p:strVal val="visible"/>
                                      </p:to>
                                    </p:set>
                                    <p:animEffect transition="in" filter="fade">
                                      <p:cBhvr>
                                        <p:cTn id="76" dur="500"/>
                                        <p:tgtEl>
                                          <p:spTgt spid="898">
                                            <p:txEl>
                                              <p:pRg st="6" end="6"/>
                                            </p:txEl>
                                          </p:spTgt>
                                        </p:tgtEl>
                                      </p:cBhvr>
                                    </p:animEffect>
                                  </p:childTnLst>
                                </p:cTn>
                              </p:par>
                            </p:childTnLst>
                          </p:cTn>
                        </p:par>
                        <p:par>
                          <p:cTn id="77" fill="hold">
                            <p:stCondLst>
                              <p:cond delay="5000"/>
                            </p:stCondLst>
                            <p:childTnLst>
                              <p:par>
                                <p:cTn id="78" presetID="10" presetClass="entr" presetSubtype="0" fill="hold" nodeType="afterEffect">
                                  <p:stCondLst>
                                    <p:cond delay="0"/>
                                  </p:stCondLst>
                                  <p:childTnLst>
                                    <p:set>
                                      <p:cBhvr>
                                        <p:cTn id="79" dur="1" fill="hold">
                                          <p:stCondLst>
                                            <p:cond delay="0"/>
                                          </p:stCondLst>
                                        </p:cTn>
                                        <p:tgtEl>
                                          <p:spTgt spid="898">
                                            <p:txEl>
                                              <p:pRg st="7" end="7"/>
                                            </p:txEl>
                                          </p:spTgt>
                                        </p:tgtEl>
                                        <p:attrNameLst>
                                          <p:attrName>style.visibility</p:attrName>
                                        </p:attrNameLst>
                                      </p:cBhvr>
                                      <p:to>
                                        <p:strVal val="visible"/>
                                      </p:to>
                                    </p:set>
                                    <p:animEffect transition="in" filter="fade">
                                      <p:cBhvr>
                                        <p:cTn id="80" dur="500"/>
                                        <p:tgtEl>
                                          <p:spTgt spid="898">
                                            <p:txEl>
                                              <p:pRg st="7" end="7"/>
                                            </p:txEl>
                                          </p:spTgt>
                                        </p:tgtEl>
                                      </p:cBhvr>
                                    </p:animEffect>
                                  </p:childTnLst>
                                </p:cTn>
                              </p:par>
                            </p:childTnLst>
                          </p:cTn>
                        </p:par>
                        <p:par>
                          <p:cTn id="81" fill="hold">
                            <p:stCondLst>
                              <p:cond delay="5500"/>
                            </p:stCondLst>
                            <p:childTnLst>
                              <p:par>
                                <p:cTn id="82" presetID="10" presetClass="entr" presetSubtype="0" fill="hold" nodeType="afterEffect">
                                  <p:stCondLst>
                                    <p:cond delay="0"/>
                                  </p:stCondLst>
                                  <p:childTnLst>
                                    <p:set>
                                      <p:cBhvr>
                                        <p:cTn id="83" dur="1" fill="hold">
                                          <p:stCondLst>
                                            <p:cond delay="0"/>
                                          </p:stCondLst>
                                        </p:cTn>
                                        <p:tgtEl>
                                          <p:spTgt spid="898">
                                            <p:txEl>
                                              <p:pRg st="8" end="8"/>
                                            </p:txEl>
                                          </p:spTgt>
                                        </p:tgtEl>
                                        <p:attrNameLst>
                                          <p:attrName>style.visibility</p:attrName>
                                        </p:attrNameLst>
                                      </p:cBhvr>
                                      <p:to>
                                        <p:strVal val="visible"/>
                                      </p:to>
                                    </p:set>
                                    <p:animEffect transition="in" filter="fade">
                                      <p:cBhvr>
                                        <p:cTn id="84" dur="500"/>
                                        <p:tgtEl>
                                          <p:spTgt spid="898">
                                            <p:txEl>
                                              <p:pRg st="8" end="8"/>
                                            </p:txEl>
                                          </p:spTgt>
                                        </p:tgtEl>
                                      </p:cBhvr>
                                    </p:animEffect>
                                  </p:childTnLst>
                                </p:cTn>
                              </p:par>
                            </p:childTnLst>
                          </p:cTn>
                        </p:par>
                        <p:par>
                          <p:cTn id="85" fill="hold">
                            <p:stCondLst>
                              <p:cond delay="6000"/>
                            </p:stCondLst>
                            <p:childTnLst>
                              <p:par>
                                <p:cTn id="86" presetID="2" presetClass="entr" presetSubtype="8" fill="hold" nodeType="afterEffect">
                                  <p:stCondLst>
                                    <p:cond delay="0"/>
                                  </p:stCondLst>
                                  <p:childTnLst>
                                    <p:set>
                                      <p:cBhvr>
                                        <p:cTn id="87" dur="1" fill="hold">
                                          <p:stCondLst>
                                            <p:cond delay="0"/>
                                          </p:stCondLst>
                                        </p:cTn>
                                        <p:tgtEl>
                                          <p:spTgt spid="895"/>
                                        </p:tgtEl>
                                        <p:attrNameLst>
                                          <p:attrName>style.visibility</p:attrName>
                                        </p:attrNameLst>
                                      </p:cBhvr>
                                      <p:to>
                                        <p:strVal val="visible"/>
                                      </p:to>
                                    </p:set>
                                    <p:anim calcmode="lin" valueType="num">
                                      <p:cBhvr additive="base">
                                        <p:cTn id="88" dur="500"/>
                                        <p:tgtEl>
                                          <p:spTgt spid="895"/>
                                        </p:tgtEl>
                                        <p:attrNameLst>
                                          <p:attrName>ppt_x</p:attrName>
                                        </p:attrNameLst>
                                      </p:cBhvr>
                                      <p:tavLst>
                                        <p:tav tm="0">
                                          <p:val>
                                            <p:strVal val="#ppt_x-1"/>
                                          </p:val>
                                        </p:tav>
                                        <p:tav tm="100000">
                                          <p:val>
                                            <p:strVal val="#ppt_x"/>
                                          </p:val>
                                        </p:tav>
                                      </p:tavLst>
                                    </p:anim>
                                  </p:childTnLst>
                                </p:cTn>
                              </p:par>
                              <p:par>
                                <p:cTn id="89" presetID="2" presetClass="entr" presetSubtype="8" fill="hold" nodeType="withEffect">
                                  <p:stCondLst>
                                    <p:cond delay="0"/>
                                  </p:stCondLst>
                                  <p:childTnLst>
                                    <p:set>
                                      <p:cBhvr>
                                        <p:cTn id="90" dur="1" fill="hold">
                                          <p:stCondLst>
                                            <p:cond delay="0"/>
                                          </p:stCondLst>
                                        </p:cTn>
                                        <p:tgtEl>
                                          <p:spTgt spid="891"/>
                                        </p:tgtEl>
                                        <p:attrNameLst>
                                          <p:attrName>style.visibility</p:attrName>
                                        </p:attrNameLst>
                                      </p:cBhvr>
                                      <p:to>
                                        <p:strVal val="visible"/>
                                      </p:to>
                                    </p:set>
                                    <p:anim calcmode="lin" valueType="num">
                                      <p:cBhvr additive="base">
                                        <p:cTn id="91" dur="500"/>
                                        <p:tgtEl>
                                          <p:spTgt spid="891"/>
                                        </p:tgtEl>
                                        <p:attrNameLst>
                                          <p:attrName>ppt_x</p:attrName>
                                        </p:attrNameLst>
                                      </p:cBhvr>
                                      <p:tavLst>
                                        <p:tav tm="0">
                                          <p:val>
                                            <p:strVal val="#ppt_x-1"/>
                                          </p:val>
                                        </p:tav>
                                        <p:tav tm="100000">
                                          <p:val>
                                            <p:strVal val="#ppt_x"/>
                                          </p:val>
                                        </p:tav>
                                      </p:tavLst>
                                    </p:anim>
                                  </p:childTnLst>
                                </p:cTn>
                              </p:par>
                            </p:childTnLst>
                          </p:cTn>
                        </p:par>
                        <p:par>
                          <p:cTn id="92" fill="hold">
                            <p:stCondLst>
                              <p:cond delay="6500"/>
                            </p:stCondLst>
                            <p:childTnLst>
                              <p:par>
                                <p:cTn id="93" presetID="10" presetClass="entr" presetSubtype="0" fill="hold" nodeType="afterEffect">
                                  <p:stCondLst>
                                    <p:cond delay="0"/>
                                  </p:stCondLst>
                                  <p:childTnLst>
                                    <p:set>
                                      <p:cBhvr>
                                        <p:cTn id="94" dur="1" fill="hold">
                                          <p:stCondLst>
                                            <p:cond delay="0"/>
                                          </p:stCondLst>
                                        </p:cTn>
                                        <p:tgtEl>
                                          <p:spTgt spid="899">
                                            <p:txEl>
                                              <p:pRg st="0" end="0"/>
                                            </p:txEl>
                                          </p:spTgt>
                                        </p:tgtEl>
                                        <p:attrNameLst>
                                          <p:attrName>style.visibility</p:attrName>
                                        </p:attrNameLst>
                                      </p:cBhvr>
                                      <p:to>
                                        <p:strVal val="visible"/>
                                      </p:to>
                                    </p:set>
                                    <p:animEffect transition="in" filter="fade">
                                      <p:cBhvr>
                                        <p:cTn id="95" dur="750"/>
                                        <p:tgtEl>
                                          <p:spTgt spid="899">
                                            <p:txEl>
                                              <p:pRg st="0" end="0"/>
                                            </p:txEl>
                                          </p:spTgt>
                                        </p:tgtEl>
                                      </p:cBhvr>
                                    </p:animEffect>
                                  </p:childTnLst>
                                </p:cTn>
                              </p:par>
                            </p:childTnLst>
                          </p:cTn>
                        </p:par>
                        <p:par>
                          <p:cTn id="96" fill="hold">
                            <p:stCondLst>
                              <p:cond delay="7250"/>
                            </p:stCondLst>
                            <p:childTnLst>
                              <p:par>
                                <p:cTn id="97" presetID="10" presetClass="entr" presetSubtype="0" fill="hold" nodeType="afterEffect">
                                  <p:stCondLst>
                                    <p:cond delay="0"/>
                                  </p:stCondLst>
                                  <p:childTnLst>
                                    <p:set>
                                      <p:cBhvr>
                                        <p:cTn id="98" dur="1" fill="hold">
                                          <p:stCondLst>
                                            <p:cond delay="0"/>
                                          </p:stCondLst>
                                        </p:cTn>
                                        <p:tgtEl>
                                          <p:spTgt spid="899">
                                            <p:txEl>
                                              <p:pRg st="1" end="1"/>
                                            </p:txEl>
                                          </p:spTgt>
                                        </p:tgtEl>
                                        <p:attrNameLst>
                                          <p:attrName>style.visibility</p:attrName>
                                        </p:attrNameLst>
                                      </p:cBhvr>
                                      <p:to>
                                        <p:strVal val="visible"/>
                                      </p:to>
                                    </p:set>
                                    <p:animEffect transition="in" filter="fade">
                                      <p:cBhvr>
                                        <p:cTn id="99" dur="750"/>
                                        <p:tgtEl>
                                          <p:spTgt spid="899">
                                            <p:txEl>
                                              <p:pRg st="1" end="1"/>
                                            </p:txEl>
                                          </p:spTgt>
                                        </p:tgtEl>
                                      </p:cBhvr>
                                    </p:animEffect>
                                  </p:childTnLst>
                                </p:cTn>
                              </p:par>
                            </p:childTnLst>
                          </p:cTn>
                        </p:par>
                        <p:par>
                          <p:cTn id="100" fill="hold">
                            <p:stCondLst>
                              <p:cond delay="8000"/>
                            </p:stCondLst>
                            <p:childTnLst>
                              <p:par>
                                <p:cTn id="101" presetID="10" presetClass="entr" presetSubtype="0" fill="hold" nodeType="afterEffect">
                                  <p:stCondLst>
                                    <p:cond delay="0"/>
                                  </p:stCondLst>
                                  <p:childTnLst>
                                    <p:set>
                                      <p:cBhvr>
                                        <p:cTn id="102" dur="1" fill="hold">
                                          <p:stCondLst>
                                            <p:cond delay="0"/>
                                          </p:stCondLst>
                                        </p:cTn>
                                        <p:tgtEl>
                                          <p:spTgt spid="899">
                                            <p:txEl>
                                              <p:pRg st="2" end="2"/>
                                            </p:txEl>
                                          </p:spTgt>
                                        </p:tgtEl>
                                        <p:attrNameLst>
                                          <p:attrName>style.visibility</p:attrName>
                                        </p:attrNameLst>
                                      </p:cBhvr>
                                      <p:to>
                                        <p:strVal val="visible"/>
                                      </p:to>
                                    </p:set>
                                    <p:animEffect transition="in" filter="fade">
                                      <p:cBhvr>
                                        <p:cTn id="103" dur="750"/>
                                        <p:tgtEl>
                                          <p:spTgt spid="899">
                                            <p:txEl>
                                              <p:pRg st="2" end="2"/>
                                            </p:txEl>
                                          </p:spTgt>
                                        </p:tgtEl>
                                      </p:cBhvr>
                                    </p:animEffect>
                                  </p:childTnLst>
                                </p:cTn>
                              </p:par>
                            </p:childTnLst>
                          </p:cTn>
                        </p:par>
                        <p:par>
                          <p:cTn id="104" fill="hold">
                            <p:stCondLst>
                              <p:cond delay="8750"/>
                            </p:stCondLst>
                            <p:childTnLst>
                              <p:par>
                                <p:cTn id="105" presetID="10" presetClass="entr" presetSubtype="0" fill="hold" nodeType="afterEffect">
                                  <p:stCondLst>
                                    <p:cond delay="0"/>
                                  </p:stCondLst>
                                  <p:childTnLst>
                                    <p:set>
                                      <p:cBhvr>
                                        <p:cTn id="106" dur="1" fill="hold">
                                          <p:stCondLst>
                                            <p:cond delay="0"/>
                                          </p:stCondLst>
                                        </p:cTn>
                                        <p:tgtEl>
                                          <p:spTgt spid="899">
                                            <p:txEl>
                                              <p:pRg st="3" end="3"/>
                                            </p:txEl>
                                          </p:spTgt>
                                        </p:tgtEl>
                                        <p:attrNameLst>
                                          <p:attrName>style.visibility</p:attrName>
                                        </p:attrNameLst>
                                      </p:cBhvr>
                                      <p:to>
                                        <p:strVal val="visible"/>
                                      </p:to>
                                    </p:set>
                                    <p:animEffect transition="in" filter="fade">
                                      <p:cBhvr>
                                        <p:cTn id="107" dur="750"/>
                                        <p:tgtEl>
                                          <p:spTgt spid="899">
                                            <p:txEl>
                                              <p:pRg st="3" end="3"/>
                                            </p:txEl>
                                          </p:spTgt>
                                        </p:tgtEl>
                                      </p:cBhvr>
                                    </p:animEffect>
                                  </p:childTnLst>
                                </p:cTn>
                              </p:par>
                            </p:childTnLst>
                          </p:cTn>
                        </p:par>
                        <p:par>
                          <p:cTn id="108" fill="hold">
                            <p:stCondLst>
                              <p:cond delay="9500"/>
                            </p:stCondLst>
                            <p:childTnLst>
                              <p:par>
                                <p:cTn id="109" presetID="10" presetClass="entr" presetSubtype="0" fill="hold" nodeType="afterEffect">
                                  <p:stCondLst>
                                    <p:cond delay="0"/>
                                  </p:stCondLst>
                                  <p:childTnLst>
                                    <p:set>
                                      <p:cBhvr>
                                        <p:cTn id="110" dur="1" fill="hold">
                                          <p:stCondLst>
                                            <p:cond delay="0"/>
                                          </p:stCondLst>
                                        </p:cTn>
                                        <p:tgtEl>
                                          <p:spTgt spid="899">
                                            <p:txEl>
                                              <p:pRg st="4" end="4"/>
                                            </p:txEl>
                                          </p:spTgt>
                                        </p:tgtEl>
                                        <p:attrNameLst>
                                          <p:attrName>style.visibility</p:attrName>
                                        </p:attrNameLst>
                                      </p:cBhvr>
                                      <p:to>
                                        <p:strVal val="visible"/>
                                      </p:to>
                                    </p:set>
                                    <p:animEffect transition="in" filter="fade">
                                      <p:cBhvr>
                                        <p:cTn id="111" dur="750"/>
                                        <p:tgtEl>
                                          <p:spTgt spid="899">
                                            <p:txEl>
                                              <p:pRg st="4" end="4"/>
                                            </p:txEl>
                                          </p:spTgt>
                                        </p:tgtEl>
                                      </p:cBhvr>
                                    </p:animEffect>
                                  </p:childTnLst>
                                </p:cTn>
                              </p:par>
                            </p:childTnLst>
                          </p:cTn>
                        </p:par>
                        <p:par>
                          <p:cTn id="112" fill="hold">
                            <p:stCondLst>
                              <p:cond delay="10250"/>
                            </p:stCondLst>
                            <p:childTnLst>
                              <p:par>
                                <p:cTn id="113" presetID="10" presetClass="entr" presetSubtype="0" fill="hold" nodeType="afterEffect">
                                  <p:stCondLst>
                                    <p:cond delay="0"/>
                                  </p:stCondLst>
                                  <p:childTnLst>
                                    <p:set>
                                      <p:cBhvr>
                                        <p:cTn id="114" dur="1" fill="hold">
                                          <p:stCondLst>
                                            <p:cond delay="0"/>
                                          </p:stCondLst>
                                        </p:cTn>
                                        <p:tgtEl>
                                          <p:spTgt spid="899">
                                            <p:txEl>
                                              <p:pRg st="5" end="5"/>
                                            </p:txEl>
                                          </p:spTgt>
                                        </p:tgtEl>
                                        <p:attrNameLst>
                                          <p:attrName>style.visibility</p:attrName>
                                        </p:attrNameLst>
                                      </p:cBhvr>
                                      <p:to>
                                        <p:strVal val="visible"/>
                                      </p:to>
                                    </p:set>
                                    <p:animEffect transition="in" filter="fade">
                                      <p:cBhvr>
                                        <p:cTn id="115" dur="750"/>
                                        <p:tgtEl>
                                          <p:spTgt spid="899">
                                            <p:txEl>
                                              <p:pRg st="5" end="5"/>
                                            </p:txEl>
                                          </p:spTgt>
                                        </p:tgtEl>
                                      </p:cBhvr>
                                    </p:animEffect>
                                  </p:childTnLst>
                                </p:cTn>
                              </p:par>
                            </p:childTnLst>
                          </p:cTn>
                        </p:par>
                        <p:par>
                          <p:cTn id="116" fill="hold">
                            <p:stCondLst>
                              <p:cond delay="11000"/>
                            </p:stCondLst>
                            <p:childTnLst>
                              <p:par>
                                <p:cTn id="117" presetID="10" presetClass="entr" presetSubtype="0" fill="hold" nodeType="afterEffect">
                                  <p:stCondLst>
                                    <p:cond delay="0"/>
                                  </p:stCondLst>
                                  <p:childTnLst>
                                    <p:set>
                                      <p:cBhvr>
                                        <p:cTn id="118" dur="1" fill="hold">
                                          <p:stCondLst>
                                            <p:cond delay="0"/>
                                          </p:stCondLst>
                                        </p:cTn>
                                        <p:tgtEl>
                                          <p:spTgt spid="899">
                                            <p:txEl>
                                              <p:pRg st="6" end="6"/>
                                            </p:txEl>
                                          </p:spTgt>
                                        </p:tgtEl>
                                        <p:attrNameLst>
                                          <p:attrName>style.visibility</p:attrName>
                                        </p:attrNameLst>
                                      </p:cBhvr>
                                      <p:to>
                                        <p:strVal val="visible"/>
                                      </p:to>
                                    </p:set>
                                    <p:animEffect transition="in" filter="fade">
                                      <p:cBhvr>
                                        <p:cTn id="119" dur="750"/>
                                        <p:tgtEl>
                                          <p:spTgt spid="899">
                                            <p:txEl>
                                              <p:pRg st="6" end="6"/>
                                            </p:txEl>
                                          </p:spTgt>
                                        </p:tgtEl>
                                      </p:cBhvr>
                                    </p:animEffect>
                                  </p:childTnLst>
                                </p:cTn>
                              </p:par>
                            </p:childTnLst>
                          </p:cTn>
                        </p:par>
                        <p:par>
                          <p:cTn id="120" fill="hold">
                            <p:stCondLst>
                              <p:cond delay="11750"/>
                            </p:stCondLst>
                            <p:childTnLst>
                              <p:par>
                                <p:cTn id="121" presetID="10" presetClass="entr" presetSubtype="0" fill="hold" nodeType="afterEffect">
                                  <p:stCondLst>
                                    <p:cond delay="0"/>
                                  </p:stCondLst>
                                  <p:childTnLst>
                                    <p:set>
                                      <p:cBhvr>
                                        <p:cTn id="122" dur="1" fill="hold">
                                          <p:stCondLst>
                                            <p:cond delay="0"/>
                                          </p:stCondLst>
                                        </p:cTn>
                                        <p:tgtEl>
                                          <p:spTgt spid="899">
                                            <p:txEl>
                                              <p:pRg st="7" end="7"/>
                                            </p:txEl>
                                          </p:spTgt>
                                        </p:tgtEl>
                                        <p:attrNameLst>
                                          <p:attrName>style.visibility</p:attrName>
                                        </p:attrNameLst>
                                      </p:cBhvr>
                                      <p:to>
                                        <p:strVal val="visible"/>
                                      </p:to>
                                    </p:set>
                                    <p:animEffect transition="in" filter="fade">
                                      <p:cBhvr>
                                        <p:cTn id="123" dur="750"/>
                                        <p:tgtEl>
                                          <p:spTgt spid="899">
                                            <p:txEl>
                                              <p:pRg st="7" end="7"/>
                                            </p:txEl>
                                          </p:spTgt>
                                        </p:tgtEl>
                                      </p:cBhvr>
                                    </p:animEffect>
                                  </p:childTnLst>
                                </p:cTn>
                              </p:par>
                            </p:childTnLst>
                          </p:cTn>
                        </p:par>
                        <p:par>
                          <p:cTn id="124" fill="hold">
                            <p:stCondLst>
                              <p:cond delay="12500"/>
                            </p:stCondLst>
                            <p:childTnLst>
                              <p:par>
                                <p:cTn id="125" presetID="10" presetClass="entr" presetSubtype="0" fill="hold" nodeType="afterEffect">
                                  <p:stCondLst>
                                    <p:cond delay="0"/>
                                  </p:stCondLst>
                                  <p:childTnLst>
                                    <p:set>
                                      <p:cBhvr>
                                        <p:cTn id="126" dur="1" fill="hold">
                                          <p:stCondLst>
                                            <p:cond delay="0"/>
                                          </p:stCondLst>
                                        </p:cTn>
                                        <p:tgtEl>
                                          <p:spTgt spid="899">
                                            <p:txEl>
                                              <p:pRg st="8" end="8"/>
                                            </p:txEl>
                                          </p:spTgt>
                                        </p:tgtEl>
                                        <p:attrNameLst>
                                          <p:attrName>style.visibility</p:attrName>
                                        </p:attrNameLst>
                                      </p:cBhvr>
                                      <p:to>
                                        <p:strVal val="visible"/>
                                      </p:to>
                                    </p:set>
                                    <p:animEffect transition="in" filter="fade">
                                      <p:cBhvr>
                                        <p:cTn id="127" dur="750"/>
                                        <p:tgtEl>
                                          <p:spTgt spid="899">
                                            <p:txEl>
                                              <p:pRg st="8" end="8"/>
                                            </p:txEl>
                                          </p:spTgt>
                                        </p:tgtEl>
                                      </p:cBhvr>
                                    </p:animEffect>
                                  </p:childTnLst>
                                </p:cTn>
                              </p:par>
                            </p:childTnLst>
                          </p:cTn>
                        </p:par>
                        <p:par>
                          <p:cTn id="128" fill="hold">
                            <p:stCondLst>
                              <p:cond delay="13250"/>
                            </p:stCondLst>
                            <p:childTnLst>
                              <p:par>
                                <p:cTn id="129" presetID="2" presetClass="entr" presetSubtype="8" fill="hold" nodeType="afterEffect">
                                  <p:stCondLst>
                                    <p:cond delay="0"/>
                                  </p:stCondLst>
                                  <p:childTnLst>
                                    <p:set>
                                      <p:cBhvr>
                                        <p:cTn id="130" dur="1" fill="hold">
                                          <p:stCondLst>
                                            <p:cond delay="0"/>
                                          </p:stCondLst>
                                        </p:cTn>
                                        <p:tgtEl>
                                          <p:spTgt spid="896"/>
                                        </p:tgtEl>
                                        <p:attrNameLst>
                                          <p:attrName>style.visibility</p:attrName>
                                        </p:attrNameLst>
                                      </p:cBhvr>
                                      <p:to>
                                        <p:strVal val="visible"/>
                                      </p:to>
                                    </p:set>
                                    <p:anim calcmode="lin" valueType="num">
                                      <p:cBhvr additive="base">
                                        <p:cTn id="131" dur="500"/>
                                        <p:tgtEl>
                                          <p:spTgt spid="896"/>
                                        </p:tgtEl>
                                        <p:attrNameLst>
                                          <p:attrName>ppt_x</p:attrName>
                                        </p:attrNameLst>
                                      </p:cBhvr>
                                      <p:tavLst>
                                        <p:tav tm="0">
                                          <p:val>
                                            <p:strVal val="#ppt_x-1"/>
                                          </p:val>
                                        </p:tav>
                                        <p:tav tm="100000">
                                          <p:val>
                                            <p:strVal val="#ppt_x"/>
                                          </p:val>
                                        </p:tav>
                                      </p:tavLst>
                                    </p:anim>
                                  </p:childTnLst>
                                </p:cTn>
                              </p:par>
                              <p:par>
                                <p:cTn id="132" presetID="2" presetClass="entr" presetSubtype="8" fill="hold" nodeType="withEffect">
                                  <p:stCondLst>
                                    <p:cond delay="0"/>
                                  </p:stCondLst>
                                  <p:childTnLst>
                                    <p:set>
                                      <p:cBhvr>
                                        <p:cTn id="133" dur="1" fill="hold">
                                          <p:stCondLst>
                                            <p:cond delay="0"/>
                                          </p:stCondLst>
                                        </p:cTn>
                                        <p:tgtEl>
                                          <p:spTgt spid="892"/>
                                        </p:tgtEl>
                                        <p:attrNameLst>
                                          <p:attrName>style.visibility</p:attrName>
                                        </p:attrNameLst>
                                      </p:cBhvr>
                                      <p:to>
                                        <p:strVal val="visible"/>
                                      </p:to>
                                    </p:set>
                                    <p:anim calcmode="lin" valueType="num">
                                      <p:cBhvr additive="base">
                                        <p:cTn id="134" dur="500"/>
                                        <p:tgtEl>
                                          <p:spTgt spid="892"/>
                                        </p:tgtEl>
                                        <p:attrNameLst>
                                          <p:attrName>ppt_x</p:attrName>
                                        </p:attrNameLst>
                                      </p:cBhvr>
                                      <p:tavLst>
                                        <p:tav tm="0">
                                          <p:val>
                                            <p:strVal val="#ppt_x-1"/>
                                          </p:val>
                                        </p:tav>
                                        <p:tav tm="100000">
                                          <p:val>
                                            <p:strVal val="#ppt_x"/>
                                          </p:val>
                                        </p:tav>
                                      </p:tavLst>
                                    </p:anim>
                                  </p:childTnLst>
                                </p:cTn>
                              </p:par>
                            </p:childTnLst>
                          </p:cTn>
                        </p:par>
                        <p:par>
                          <p:cTn id="135" fill="hold">
                            <p:stCondLst>
                              <p:cond delay="13750"/>
                            </p:stCondLst>
                            <p:childTnLst>
                              <p:par>
                                <p:cTn id="136" presetID="10" presetClass="entr" presetSubtype="0" fill="hold" nodeType="afterEffect">
                                  <p:stCondLst>
                                    <p:cond delay="0"/>
                                  </p:stCondLst>
                                  <p:childTnLst>
                                    <p:set>
                                      <p:cBhvr>
                                        <p:cTn id="137" dur="1" fill="hold">
                                          <p:stCondLst>
                                            <p:cond delay="0"/>
                                          </p:stCondLst>
                                        </p:cTn>
                                        <p:tgtEl>
                                          <p:spTgt spid="900">
                                            <p:txEl>
                                              <p:pRg st="0" end="0"/>
                                            </p:txEl>
                                          </p:spTgt>
                                        </p:tgtEl>
                                        <p:attrNameLst>
                                          <p:attrName>style.visibility</p:attrName>
                                        </p:attrNameLst>
                                      </p:cBhvr>
                                      <p:to>
                                        <p:strVal val="visible"/>
                                      </p:to>
                                    </p:set>
                                    <p:animEffect transition="in" filter="fade">
                                      <p:cBhvr>
                                        <p:cTn id="138" dur="750"/>
                                        <p:tgtEl>
                                          <p:spTgt spid="900">
                                            <p:txEl>
                                              <p:pRg st="0" end="0"/>
                                            </p:txEl>
                                          </p:spTgt>
                                        </p:tgtEl>
                                      </p:cBhvr>
                                    </p:animEffect>
                                  </p:childTnLst>
                                </p:cTn>
                              </p:par>
                            </p:childTnLst>
                          </p:cTn>
                        </p:par>
                        <p:par>
                          <p:cTn id="139" fill="hold">
                            <p:stCondLst>
                              <p:cond delay="14500"/>
                            </p:stCondLst>
                            <p:childTnLst>
                              <p:par>
                                <p:cTn id="140" presetID="10" presetClass="entr" presetSubtype="0" fill="hold" nodeType="afterEffect">
                                  <p:stCondLst>
                                    <p:cond delay="0"/>
                                  </p:stCondLst>
                                  <p:childTnLst>
                                    <p:set>
                                      <p:cBhvr>
                                        <p:cTn id="141" dur="1" fill="hold">
                                          <p:stCondLst>
                                            <p:cond delay="0"/>
                                          </p:stCondLst>
                                        </p:cTn>
                                        <p:tgtEl>
                                          <p:spTgt spid="900">
                                            <p:txEl>
                                              <p:pRg st="1" end="1"/>
                                            </p:txEl>
                                          </p:spTgt>
                                        </p:tgtEl>
                                        <p:attrNameLst>
                                          <p:attrName>style.visibility</p:attrName>
                                        </p:attrNameLst>
                                      </p:cBhvr>
                                      <p:to>
                                        <p:strVal val="visible"/>
                                      </p:to>
                                    </p:set>
                                    <p:animEffect transition="in" filter="fade">
                                      <p:cBhvr>
                                        <p:cTn id="142" dur="750"/>
                                        <p:tgtEl>
                                          <p:spTgt spid="900">
                                            <p:txEl>
                                              <p:pRg st="1" end="1"/>
                                            </p:txEl>
                                          </p:spTgt>
                                        </p:tgtEl>
                                      </p:cBhvr>
                                    </p:animEffect>
                                  </p:childTnLst>
                                </p:cTn>
                              </p:par>
                            </p:childTnLst>
                          </p:cTn>
                        </p:par>
                        <p:par>
                          <p:cTn id="143" fill="hold">
                            <p:stCondLst>
                              <p:cond delay="15250"/>
                            </p:stCondLst>
                            <p:childTnLst>
                              <p:par>
                                <p:cTn id="144" presetID="10" presetClass="entr" presetSubtype="0" fill="hold" nodeType="afterEffect">
                                  <p:stCondLst>
                                    <p:cond delay="0"/>
                                  </p:stCondLst>
                                  <p:childTnLst>
                                    <p:set>
                                      <p:cBhvr>
                                        <p:cTn id="145" dur="1" fill="hold">
                                          <p:stCondLst>
                                            <p:cond delay="0"/>
                                          </p:stCondLst>
                                        </p:cTn>
                                        <p:tgtEl>
                                          <p:spTgt spid="900">
                                            <p:txEl>
                                              <p:pRg st="2" end="2"/>
                                            </p:txEl>
                                          </p:spTgt>
                                        </p:tgtEl>
                                        <p:attrNameLst>
                                          <p:attrName>style.visibility</p:attrName>
                                        </p:attrNameLst>
                                      </p:cBhvr>
                                      <p:to>
                                        <p:strVal val="visible"/>
                                      </p:to>
                                    </p:set>
                                    <p:animEffect transition="in" filter="fade">
                                      <p:cBhvr>
                                        <p:cTn id="146" dur="750"/>
                                        <p:tgtEl>
                                          <p:spTgt spid="900">
                                            <p:txEl>
                                              <p:pRg st="2" end="2"/>
                                            </p:txEl>
                                          </p:spTgt>
                                        </p:tgtEl>
                                      </p:cBhvr>
                                    </p:animEffect>
                                  </p:childTnLst>
                                </p:cTn>
                              </p:par>
                            </p:childTnLst>
                          </p:cTn>
                        </p:par>
                        <p:par>
                          <p:cTn id="147" fill="hold">
                            <p:stCondLst>
                              <p:cond delay="16000"/>
                            </p:stCondLst>
                            <p:childTnLst>
                              <p:par>
                                <p:cTn id="148" presetID="10" presetClass="entr" presetSubtype="0" fill="hold" nodeType="afterEffect">
                                  <p:stCondLst>
                                    <p:cond delay="0"/>
                                  </p:stCondLst>
                                  <p:childTnLst>
                                    <p:set>
                                      <p:cBhvr>
                                        <p:cTn id="149" dur="1" fill="hold">
                                          <p:stCondLst>
                                            <p:cond delay="0"/>
                                          </p:stCondLst>
                                        </p:cTn>
                                        <p:tgtEl>
                                          <p:spTgt spid="900">
                                            <p:txEl>
                                              <p:pRg st="3" end="3"/>
                                            </p:txEl>
                                          </p:spTgt>
                                        </p:tgtEl>
                                        <p:attrNameLst>
                                          <p:attrName>style.visibility</p:attrName>
                                        </p:attrNameLst>
                                      </p:cBhvr>
                                      <p:to>
                                        <p:strVal val="visible"/>
                                      </p:to>
                                    </p:set>
                                    <p:animEffect transition="in" filter="fade">
                                      <p:cBhvr>
                                        <p:cTn id="150" dur="750"/>
                                        <p:tgtEl>
                                          <p:spTgt spid="900">
                                            <p:txEl>
                                              <p:pRg st="3" end="3"/>
                                            </p:txEl>
                                          </p:spTgt>
                                        </p:tgtEl>
                                      </p:cBhvr>
                                    </p:animEffect>
                                  </p:childTnLst>
                                </p:cTn>
                              </p:par>
                            </p:childTnLst>
                          </p:cTn>
                        </p:par>
                        <p:par>
                          <p:cTn id="151" fill="hold">
                            <p:stCondLst>
                              <p:cond delay="16750"/>
                            </p:stCondLst>
                            <p:childTnLst>
                              <p:par>
                                <p:cTn id="152" presetID="10" presetClass="entr" presetSubtype="0" fill="hold" nodeType="afterEffect">
                                  <p:stCondLst>
                                    <p:cond delay="0"/>
                                  </p:stCondLst>
                                  <p:childTnLst>
                                    <p:set>
                                      <p:cBhvr>
                                        <p:cTn id="153" dur="1" fill="hold">
                                          <p:stCondLst>
                                            <p:cond delay="0"/>
                                          </p:stCondLst>
                                        </p:cTn>
                                        <p:tgtEl>
                                          <p:spTgt spid="900">
                                            <p:txEl>
                                              <p:pRg st="4" end="4"/>
                                            </p:txEl>
                                          </p:spTgt>
                                        </p:tgtEl>
                                        <p:attrNameLst>
                                          <p:attrName>style.visibility</p:attrName>
                                        </p:attrNameLst>
                                      </p:cBhvr>
                                      <p:to>
                                        <p:strVal val="visible"/>
                                      </p:to>
                                    </p:set>
                                    <p:animEffect transition="in" filter="fade">
                                      <p:cBhvr>
                                        <p:cTn id="154" dur="750"/>
                                        <p:tgtEl>
                                          <p:spTgt spid="900">
                                            <p:txEl>
                                              <p:pRg st="4" end="4"/>
                                            </p:txEl>
                                          </p:spTgt>
                                        </p:tgtEl>
                                      </p:cBhvr>
                                    </p:animEffect>
                                  </p:childTnLst>
                                </p:cTn>
                              </p:par>
                            </p:childTnLst>
                          </p:cTn>
                        </p:par>
                        <p:par>
                          <p:cTn id="155" fill="hold">
                            <p:stCondLst>
                              <p:cond delay="17500"/>
                            </p:stCondLst>
                            <p:childTnLst>
                              <p:par>
                                <p:cTn id="156" presetID="10" presetClass="entr" presetSubtype="0" fill="hold" nodeType="afterEffect">
                                  <p:stCondLst>
                                    <p:cond delay="0"/>
                                  </p:stCondLst>
                                  <p:childTnLst>
                                    <p:set>
                                      <p:cBhvr>
                                        <p:cTn id="157" dur="1" fill="hold">
                                          <p:stCondLst>
                                            <p:cond delay="0"/>
                                          </p:stCondLst>
                                        </p:cTn>
                                        <p:tgtEl>
                                          <p:spTgt spid="900">
                                            <p:txEl>
                                              <p:pRg st="5" end="5"/>
                                            </p:txEl>
                                          </p:spTgt>
                                        </p:tgtEl>
                                        <p:attrNameLst>
                                          <p:attrName>style.visibility</p:attrName>
                                        </p:attrNameLst>
                                      </p:cBhvr>
                                      <p:to>
                                        <p:strVal val="visible"/>
                                      </p:to>
                                    </p:set>
                                    <p:animEffect transition="in" filter="fade">
                                      <p:cBhvr>
                                        <p:cTn id="158" dur="750"/>
                                        <p:tgtEl>
                                          <p:spTgt spid="900">
                                            <p:txEl>
                                              <p:pRg st="5" end="5"/>
                                            </p:txEl>
                                          </p:spTgt>
                                        </p:tgtEl>
                                      </p:cBhvr>
                                    </p:animEffect>
                                  </p:childTnLst>
                                </p:cTn>
                              </p:par>
                            </p:childTnLst>
                          </p:cTn>
                        </p:par>
                        <p:par>
                          <p:cTn id="159" fill="hold">
                            <p:stCondLst>
                              <p:cond delay="18250"/>
                            </p:stCondLst>
                            <p:childTnLst>
                              <p:par>
                                <p:cTn id="160" presetID="10" presetClass="entr" presetSubtype="0" fill="hold" nodeType="afterEffect">
                                  <p:stCondLst>
                                    <p:cond delay="0"/>
                                  </p:stCondLst>
                                  <p:childTnLst>
                                    <p:set>
                                      <p:cBhvr>
                                        <p:cTn id="161" dur="1" fill="hold">
                                          <p:stCondLst>
                                            <p:cond delay="0"/>
                                          </p:stCondLst>
                                        </p:cTn>
                                        <p:tgtEl>
                                          <p:spTgt spid="900">
                                            <p:txEl>
                                              <p:pRg st="6" end="6"/>
                                            </p:txEl>
                                          </p:spTgt>
                                        </p:tgtEl>
                                        <p:attrNameLst>
                                          <p:attrName>style.visibility</p:attrName>
                                        </p:attrNameLst>
                                      </p:cBhvr>
                                      <p:to>
                                        <p:strVal val="visible"/>
                                      </p:to>
                                    </p:set>
                                    <p:animEffect transition="in" filter="fade">
                                      <p:cBhvr>
                                        <p:cTn id="162" dur="750"/>
                                        <p:tgtEl>
                                          <p:spTgt spid="900">
                                            <p:txEl>
                                              <p:pRg st="6" end="6"/>
                                            </p:txEl>
                                          </p:spTgt>
                                        </p:tgtEl>
                                      </p:cBhvr>
                                    </p:animEffect>
                                  </p:childTnLst>
                                </p:cTn>
                              </p:par>
                            </p:childTnLst>
                          </p:cTn>
                        </p:par>
                        <p:par>
                          <p:cTn id="163" fill="hold">
                            <p:stCondLst>
                              <p:cond delay="19000"/>
                            </p:stCondLst>
                            <p:childTnLst>
                              <p:par>
                                <p:cTn id="164" presetID="10" presetClass="entr" presetSubtype="0" fill="hold" nodeType="afterEffect">
                                  <p:stCondLst>
                                    <p:cond delay="0"/>
                                  </p:stCondLst>
                                  <p:childTnLst>
                                    <p:set>
                                      <p:cBhvr>
                                        <p:cTn id="165" dur="1" fill="hold">
                                          <p:stCondLst>
                                            <p:cond delay="0"/>
                                          </p:stCondLst>
                                        </p:cTn>
                                        <p:tgtEl>
                                          <p:spTgt spid="900">
                                            <p:txEl>
                                              <p:pRg st="7" end="7"/>
                                            </p:txEl>
                                          </p:spTgt>
                                        </p:tgtEl>
                                        <p:attrNameLst>
                                          <p:attrName>style.visibility</p:attrName>
                                        </p:attrNameLst>
                                      </p:cBhvr>
                                      <p:to>
                                        <p:strVal val="visible"/>
                                      </p:to>
                                    </p:set>
                                    <p:animEffect transition="in" filter="fade">
                                      <p:cBhvr>
                                        <p:cTn id="166" dur="750"/>
                                        <p:tgtEl>
                                          <p:spTgt spid="900">
                                            <p:txEl>
                                              <p:pRg st="7" end="7"/>
                                            </p:txEl>
                                          </p:spTgt>
                                        </p:tgtEl>
                                      </p:cBhvr>
                                    </p:animEffect>
                                  </p:childTnLst>
                                </p:cTn>
                              </p:par>
                            </p:childTnLst>
                          </p:cTn>
                        </p:par>
                        <p:par>
                          <p:cTn id="167" fill="hold">
                            <p:stCondLst>
                              <p:cond delay="19750"/>
                            </p:stCondLst>
                            <p:childTnLst>
                              <p:par>
                                <p:cTn id="168" presetID="10" presetClass="entr" presetSubtype="0" fill="hold" nodeType="afterEffect">
                                  <p:stCondLst>
                                    <p:cond delay="0"/>
                                  </p:stCondLst>
                                  <p:childTnLst>
                                    <p:set>
                                      <p:cBhvr>
                                        <p:cTn id="169" dur="1" fill="hold">
                                          <p:stCondLst>
                                            <p:cond delay="0"/>
                                          </p:stCondLst>
                                        </p:cTn>
                                        <p:tgtEl>
                                          <p:spTgt spid="900">
                                            <p:txEl>
                                              <p:pRg st="8" end="8"/>
                                            </p:txEl>
                                          </p:spTgt>
                                        </p:tgtEl>
                                        <p:attrNameLst>
                                          <p:attrName>style.visibility</p:attrName>
                                        </p:attrNameLst>
                                      </p:cBhvr>
                                      <p:to>
                                        <p:strVal val="visible"/>
                                      </p:to>
                                    </p:set>
                                    <p:animEffect transition="in" filter="fade">
                                      <p:cBhvr>
                                        <p:cTn id="170" dur="750"/>
                                        <p:tgtEl>
                                          <p:spTgt spid="900">
                                            <p:txEl>
                                              <p:pRg st="8" end="8"/>
                                            </p:txEl>
                                          </p:spTgt>
                                        </p:tgtEl>
                                      </p:cBhvr>
                                    </p:animEffect>
                                  </p:childTnLst>
                                </p:cTn>
                              </p:par>
                            </p:childTnLst>
                          </p:cTn>
                        </p:par>
                        <p:par>
                          <p:cTn id="171" fill="hold">
                            <p:stCondLst>
                              <p:cond delay="20500"/>
                            </p:stCondLst>
                            <p:childTnLst>
                              <p:par>
                                <p:cTn id="172" presetID="2" presetClass="entr" presetSubtype="8" fill="hold" nodeType="afterEffect">
                                  <p:stCondLst>
                                    <p:cond delay="0"/>
                                  </p:stCondLst>
                                  <p:childTnLst>
                                    <p:set>
                                      <p:cBhvr>
                                        <p:cTn id="173" dur="1" fill="hold">
                                          <p:stCondLst>
                                            <p:cond delay="0"/>
                                          </p:stCondLst>
                                        </p:cTn>
                                        <p:tgtEl>
                                          <p:spTgt spid="897"/>
                                        </p:tgtEl>
                                        <p:attrNameLst>
                                          <p:attrName>style.visibility</p:attrName>
                                        </p:attrNameLst>
                                      </p:cBhvr>
                                      <p:to>
                                        <p:strVal val="visible"/>
                                      </p:to>
                                    </p:set>
                                    <p:anim calcmode="lin" valueType="num">
                                      <p:cBhvr additive="base">
                                        <p:cTn id="174" dur="500"/>
                                        <p:tgtEl>
                                          <p:spTgt spid="897"/>
                                        </p:tgtEl>
                                        <p:attrNameLst>
                                          <p:attrName>ppt_x</p:attrName>
                                        </p:attrNameLst>
                                      </p:cBhvr>
                                      <p:tavLst>
                                        <p:tav tm="0">
                                          <p:val>
                                            <p:strVal val="#ppt_x-1"/>
                                          </p:val>
                                        </p:tav>
                                        <p:tav tm="100000">
                                          <p:val>
                                            <p:strVal val="#ppt_x"/>
                                          </p:val>
                                        </p:tav>
                                      </p:tavLst>
                                    </p:anim>
                                  </p:childTnLst>
                                </p:cTn>
                              </p:par>
                              <p:par>
                                <p:cTn id="175" presetID="2" presetClass="entr" presetSubtype="8" fill="hold" nodeType="withEffect">
                                  <p:stCondLst>
                                    <p:cond delay="0"/>
                                  </p:stCondLst>
                                  <p:childTnLst>
                                    <p:set>
                                      <p:cBhvr>
                                        <p:cTn id="176" dur="1" fill="hold">
                                          <p:stCondLst>
                                            <p:cond delay="0"/>
                                          </p:stCondLst>
                                        </p:cTn>
                                        <p:tgtEl>
                                          <p:spTgt spid="893"/>
                                        </p:tgtEl>
                                        <p:attrNameLst>
                                          <p:attrName>style.visibility</p:attrName>
                                        </p:attrNameLst>
                                      </p:cBhvr>
                                      <p:to>
                                        <p:strVal val="visible"/>
                                      </p:to>
                                    </p:set>
                                    <p:anim calcmode="lin" valueType="num">
                                      <p:cBhvr additive="base">
                                        <p:cTn id="177" dur="500"/>
                                        <p:tgtEl>
                                          <p:spTgt spid="893"/>
                                        </p:tgtEl>
                                        <p:attrNameLst>
                                          <p:attrName>ppt_x</p:attrName>
                                        </p:attrNameLst>
                                      </p:cBhvr>
                                      <p:tavLst>
                                        <p:tav tm="0">
                                          <p:val>
                                            <p:strVal val="#ppt_x-1"/>
                                          </p:val>
                                        </p:tav>
                                        <p:tav tm="100000">
                                          <p:val>
                                            <p:strVal val="#ppt_x"/>
                                          </p:val>
                                        </p:tav>
                                      </p:tavLst>
                                    </p:anim>
                                  </p:childTnLst>
                                </p:cTn>
                              </p:par>
                            </p:childTnLst>
                          </p:cTn>
                        </p:par>
                        <p:par>
                          <p:cTn id="178" fill="hold">
                            <p:stCondLst>
                              <p:cond delay="21000"/>
                            </p:stCondLst>
                            <p:childTnLst>
                              <p:par>
                                <p:cTn id="179" presetID="10" presetClass="entr" presetSubtype="0" fill="hold" nodeType="afterEffect">
                                  <p:stCondLst>
                                    <p:cond delay="0"/>
                                  </p:stCondLst>
                                  <p:childTnLst>
                                    <p:set>
                                      <p:cBhvr>
                                        <p:cTn id="180" dur="1" fill="hold">
                                          <p:stCondLst>
                                            <p:cond delay="0"/>
                                          </p:stCondLst>
                                        </p:cTn>
                                        <p:tgtEl>
                                          <p:spTgt spid="901">
                                            <p:txEl>
                                              <p:pRg st="0" end="0"/>
                                            </p:txEl>
                                          </p:spTgt>
                                        </p:tgtEl>
                                        <p:attrNameLst>
                                          <p:attrName>style.visibility</p:attrName>
                                        </p:attrNameLst>
                                      </p:cBhvr>
                                      <p:to>
                                        <p:strVal val="visible"/>
                                      </p:to>
                                    </p:set>
                                    <p:animEffect transition="in" filter="fade">
                                      <p:cBhvr>
                                        <p:cTn id="181" dur="750"/>
                                        <p:tgtEl>
                                          <p:spTgt spid="901">
                                            <p:txEl>
                                              <p:pRg st="0" end="0"/>
                                            </p:txEl>
                                          </p:spTgt>
                                        </p:tgtEl>
                                      </p:cBhvr>
                                    </p:animEffect>
                                  </p:childTnLst>
                                </p:cTn>
                              </p:par>
                            </p:childTnLst>
                          </p:cTn>
                        </p:par>
                        <p:par>
                          <p:cTn id="182" fill="hold">
                            <p:stCondLst>
                              <p:cond delay="21750"/>
                            </p:stCondLst>
                            <p:childTnLst>
                              <p:par>
                                <p:cTn id="183" presetID="10" presetClass="entr" presetSubtype="0" fill="hold" nodeType="afterEffect">
                                  <p:stCondLst>
                                    <p:cond delay="0"/>
                                  </p:stCondLst>
                                  <p:childTnLst>
                                    <p:set>
                                      <p:cBhvr>
                                        <p:cTn id="184" dur="1" fill="hold">
                                          <p:stCondLst>
                                            <p:cond delay="0"/>
                                          </p:stCondLst>
                                        </p:cTn>
                                        <p:tgtEl>
                                          <p:spTgt spid="901">
                                            <p:txEl>
                                              <p:pRg st="1" end="1"/>
                                            </p:txEl>
                                          </p:spTgt>
                                        </p:tgtEl>
                                        <p:attrNameLst>
                                          <p:attrName>style.visibility</p:attrName>
                                        </p:attrNameLst>
                                      </p:cBhvr>
                                      <p:to>
                                        <p:strVal val="visible"/>
                                      </p:to>
                                    </p:set>
                                    <p:animEffect transition="in" filter="fade">
                                      <p:cBhvr>
                                        <p:cTn id="185" dur="750"/>
                                        <p:tgtEl>
                                          <p:spTgt spid="901">
                                            <p:txEl>
                                              <p:pRg st="1" end="1"/>
                                            </p:txEl>
                                          </p:spTgt>
                                        </p:tgtEl>
                                      </p:cBhvr>
                                    </p:animEffect>
                                  </p:childTnLst>
                                </p:cTn>
                              </p:par>
                            </p:childTnLst>
                          </p:cTn>
                        </p:par>
                        <p:par>
                          <p:cTn id="186" fill="hold">
                            <p:stCondLst>
                              <p:cond delay="22500"/>
                            </p:stCondLst>
                            <p:childTnLst>
                              <p:par>
                                <p:cTn id="187" presetID="10" presetClass="entr" presetSubtype="0" fill="hold" nodeType="afterEffect">
                                  <p:stCondLst>
                                    <p:cond delay="0"/>
                                  </p:stCondLst>
                                  <p:childTnLst>
                                    <p:set>
                                      <p:cBhvr>
                                        <p:cTn id="188" dur="1" fill="hold">
                                          <p:stCondLst>
                                            <p:cond delay="0"/>
                                          </p:stCondLst>
                                        </p:cTn>
                                        <p:tgtEl>
                                          <p:spTgt spid="901">
                                            <p:txEl>
                                              <p:pRg st="2" end="2"/>
                                            </p:txEl>
                                          </p:spTgt>
                                        </p:tgtEl>
                                        <p:attrNameLst>
                                          <p:attrName>style.visibility</p:attrName>
                                        </p:attrNameLst>
                                      </p:cBhvr>
                                      <p:to>
                                        <p:strVal val="visible"/>
                                      </p:to>
                                    </p:set>
                                    <p:animEffect transition="in" filter="fade">
                                      <p:cBhvr>
                                        <p:cTn id="189" dur="750"/>
                                        <p:tgtEl>
                                          <p:spTgt spid="901">
                                            <p:txEl>
                                              <p:pRg st="2" end="2"/>
                                            </p:txEl>
                                          </p:spTgt>
                                        </p:tgtEl>
                                      </p:cBhvr>
                                    </p:animEffect>
                                  </p:childTnLst>
                                </p:cTn>
                              </p:par>
                            </p:childTnLst>
                          </p:cTn>
                        </p:par>
                        <p:par>
                          <p:cTn id="190" fill="hold">
                            <p:stCondLst>
                              <p:cond delay="23250"/>
                            </p:stCondLst>
                            <p:childTnLst>
                              <p:par>
                                <p:cTn id="191" presetID="10" presetClass="entr" presetSubtype="0" fill="hold" nodeType="afterEffect">
                                  <p:stCondLst>
                                    <p:cond delay="0"/>
                                  </p:stCondLst>
                                  <p:childTnLst>
                                    <p:set>
                                      <p:cBhvr>
                                        <p:cTn id="192" dur="1" fill="hold">
                                          <p:stCondLst>
                                            <p:cond delay="0"/>
                                          </p:stCondLst>
                                        </p:cTn>
                                        <p:tgtEl>
                                          <p:spTgt spid="901">
                                            <p:txEl>
                                              <p:pRg st="3" end="3"/>
                                            </p:txEl>
                                          </p:spTgt>
                                        </p:tgtEl>
                                        <p:attrNameLst>
                                          <p:attrName>style.visibility</p:attrName>
                                        </p:attrNameLst>
                                      </p:cBhvr>
                                      <p:to>
                                        <p:strVal val="visible"/>
                                      </p:to>
                                    </p:set>
                                    <p:animEffect transition="in" filter="fade">
                                      <p:cBhvr>
                                        <p:cTn id="193" dur="750"/>
                                        <p:tgtEl>
                                          <p:spTgt spid="901">
                                            <p:txEl>
                                              <p:pRg st="3" end="3"/>
                                            </p:txEl>
                                          </p:spTgt>
                                        </p:tgtEl>
                                      </p:cBhvr>
                                    </p:animEffect>
                                  </p:childTnLst>
                                </p:cTn>
                              </p:par>
                            </p:childTnLst>
                          </p:cTn>
                        </p:par>
                        <p:par>
                          <p:cTn id="194" fill="hold">
                            <p:stCondLst>
                              <p:cond delay="24000"/>
                            </p:stCondLst>
                            <p:childTnLst>
                              <p:par>
                                <p:cTn id="195" presetID="10" presetClass="entr" presetSubtype="0" fill="hold" nodeType="afterEffect">
                                  <p:stCondLst>
                                    <p:cond delay="0"/>
                                  </p:stCondLst>
                                  <p:childTnLst>
                                    <p:set>
                                      <p:cBhvr>
                                        <p:cTn id="196" dur="1" fill="hold">
                                          <p:stCondLst>
                                            <p:cond delay="0"/>
                                          </p:stCondLst>
                                        </p:cTn>
                                        <p:tgtEl>
                                          <p:spTgt spid="901">
                                            <p:txEl>
                                              <p:pRg st="4" end="4"/>
                                            </p:txEl>
                                          </p:spTgt>
                                        </p:tgtEl>
                                        <p:attrNameLst>
                                          <p:attrName>style.visibility</p:attrName>
                                        </p:attrNameLst>
                                      </p:cBhvr>
                                      <p:to>
                                        <p:strVal val="visible"/>
                                      </p:to>
                                    </p:set>
                                    <p:animEffect transition="in" filter="fade">
                                      <p:cBhvr>
                                        <p:cTn id="197" dur="750"/>
                                        <p:tgtEl>
                                          <p:spTgt spid="901">
                                            <p:txEl>
                                              <p:pRg st="4" end="4"/>
                                            </p:txEl>
                                          </p:spTgt>
                                        </p:tgtEl>
                                      </p:cBhvr>
                                    </p:animEffect>
                                  </p:childTnLst>
                                </p:cTn>
                              </p:par>
                            </p:childTnLst>
                          </p:cTn>
                        </p:par>
                        <p:par>
                          <p:cTn id="198" fill="hold">
                            <p:stCondLst>
                              <p:cond delay="24750"/>
                            </p:stCondLst>
                            <p:childTnLst>
                              <p:par>
                                <p:cTn id="199" presetID="10" presetClass="entr" presetSubtype="0" fill="hold" nodeType="afterEffect">
                                  <p:stCondLst>
                                    <p:cond delay="0"/>
                                  </p:stCondLst>
                                  <p:childTnLst>
                                    <p:set>
                                      <p:cBhvr>
                                        <p:cTn id="200" dur="1" fill="hold">
                                          <p:stCondLst>
                                            <p:cond delay="0"/>
                                          </p:stCondLst>
                                        </p:cTn>
                                        <p:tgtEl>
                                          <p:spTgt spid="901">
                                            <p:txEl>
                                              <p:pRg st="5" end="5"/>
                                            </p:txEl>
                                          </p:spTgt>
                                        </p:tgtEl>
                                        <p:attrNameLst>
                                          <p:attrName>style.visibility</p:attrName>
                                        </p:attrNameLst>
                                      </p:cBhvr>
                                      <p:to>
                                        <p:strVal val="visible"/>
                                      </p:to>
                                    </p:set>
                                    <p:animEffect transition="in" filter="fade">
                                      <p:cBhvr>
                                        <p:cTn id="201" dur="750"/>
                                        <p:tgtEl>
                                          <p:spTgt spid="901">
                                            <p:txEl>
                                              <p:pRg st="5" end="5"/>
                                            </p:txEl>
                                          </p:spTgt>
                                        </p:tgtEl>
                                      </p:cBhvr>
                                    </p:animEffect>
                                  </p:childTnLst>
                                </p:cTn>
                              </p:par>
                            </p:childTnLst>
                          </p:cTn>
                        </p:par>
                        <p:par>
                          <p:cTn id="202" fill="hold">
                            <p:stCondLst>
                              <p:cond delay="25500"/>
                            </p:stCondLst>
                            <p:childTnLst>
                              <p:par>
                                <p:cTn id="203" presetID="10" presetClass="entr" presetSubtype="0" fill="hold" nodeType="afterEffect">
                                  <p:stCondLst>
                                    <p:cond delay="0"/>
                                  </p:stCondLst>
                                  <p:childTnLst>
                                    <p:set>
                                      <p:cBhvr>
                                        <p:cTn id="204" dur="1" fill="hold">
                                          <p:stCondLst>
                                            <p:cond delay="0"/>
                                          </p:stCondLst>
                                        </p:cTn>
                                        <p:tgtEl>
                                          <p:spTgt spid="901">
                                            <p:txEl>
                                              <p:pRg st="6" end="6"/>
                                            </p:txEl>
                                          </p:spTgt>
                                        </p:tgtEl>
                                        <p:attrNameLst>
                                          <p:attrName>style.visibility</p:attrName>
                                        </p:attrNameLst>
                                      </p:cBhvr>
                                      <p:to>
                                        <p:strVal val="visible"/>
                                      </p:to>
                                    </p:set>
                                    <p:animEffect transition="in" filter="fade">
                                      <p:cBhvr>
                                        <p:cTn id="205" dur="750"/>
                                        <p:tgtEl>
                                          <p:spTgt spid="901">
                                            <p:txEl>
                                              <p:pRg st="6" end="6"/>
                                            </p:txEl>
                                          </p:spTgt>
                                        </p:tgtEl>
                                      </p:cBhvr>
                                    </p:animEffect>
                                  </p:childTnLst>
                                </p:cTn>
                              </p:par>
                            </p:childTnLst>
                          </p:cTn>
                        </p:par>
                        <p:par>
                          <p:cTn id="206" fill="hold">
                            <p:stCondLst>
                              <p:cond delay="26250"/>
                            </p:stCondLst>
                            <p:childTnLst>
                              <p:par>
                                <p:cTn id="207" presetID="10" presetClass="entr" presetSubtype="0" fill="hold" nodeType="afterEffect">
                                  <p:stCondLst>
                                    <p:cond delay="0"/>
                                  </p:stCondLst>
                                  <p:childTnLst>
                                    <p:set>
                                      <p:cBhvr>
                                        <p:cTn id="208" dur="1" fill="hold">
                                          <p:stCondLst>
                                            <p:cond delay="0"/>
                                          </p:stCondLst>
                                        </p:cTn>
                                        <p:tgtEl>
                                          <p:spTgt spid="901">
                                            <p:txEl>
                                              <p:pRg st="7" end="7"/>
                                            </p:txEl>
                                          </p:spTgt>
                                        </p:tgtEl>
                                        <p:attrNameLst>
                                          <p:attrName>style.visibility</p:attrName>
                                        </p:attrNameLst>
                                      </p:cBhvr>
                                      <p:to>
                                        <p:strVal val="visible"/>
                                      </p:to>
                                    </p:set>
                                    <p:animEffect transition="in" filter="fade">
                                      <p:cBhvr>
                                        <p:cTn id="209" dur="750"/>
                                        <p:tgtEl>
                                          <p:spTgt spid="901">
                                            <p:txEl>
                                              <p:pRg st="7" end="7"/>
                                            </p:txEl>
                                          </p:spTgt>
                                        </p:tgtEl>
                                      </p:cBhvr>
                                    </p:animEffect>
                                  </p:childTnLst>
                                </p:cTn>
                              </p:par>
                            </p:childTnLst>
                          </p:cTn>
                        </p:par>
                        <p:par>
                          <p:cTn id="210" fill="hold">
                            <p:stCondLst>
                              <p:cond delay="27000"/>
                            </p:stCondLst>
                            <p:childTnLst>
                              <p:par>
                                <p:cTn id="211" presetID="10" presetClass="entr" presetSubtype="0" fill="hold" nodeType="afterEffect">
                                  <p:stCondLst>
                                    <p:cond delay="0"/>
                                  </p:stCondLst>
                                  <p:childTnLst>
                                    <p:set>
                                      <p:cBhvr>
                                        <p:cTn id="212" dur="1" fill="hold">
                                          <p:stCondLst>
                                            <p:cond delay="0"/>
                                          </p:stCondLst>
                                        </p:cTn>
                                        <p:tgtEl>
                                          <p:spTgt spid="901">
                                            <p:txEl>
                                              <p:pRg st="8" end="8"/>
                                            </p:txEl>
                                          </p:spTgt>
                                        </p:tgtEl>
                                        <p:attrNameLst>
                                          <p:attrName>style.visibility</p:attrName>
                                        </p:attrNameLst>
                                      </p:cBhvr>
                                      <p:to>
                                        <p:strVal val="visible"/>
                                      </p:to>
                                    </p:set>
                                    <p:animEffect transition="in" filter="fade">
                                      <p:cBhvr>
                                        <p:cTn id="213" dur="750"/>
                                        <p:tgtEl>
                                          <p:spTgt spid="901">
                                            <p:txEl>
                                              <p:pRg st="8" end="8"/>
                                            </p:txEl>
                                          </p:spTgt>
                                        </p:tgtEl>
                                      </p:cBhvr>
                                    </p:animEffect>
                                  </p:childTnLst>
                                </p:cTn>
                              </p:par>
                            </p:childTnLst>
                          </p:cTn>
                        </p:par>
                        <p:par>
                          <p:cTn id="214" fill="hold">
                            <p:stCondLst>
                              <p:cond delay="27750"/>
                            </p:stCondLst>
                            <p:childTnLst>
                              <p:par>
                                <p:cTn id="215" presetID="10" presetClass="entr" presetSubtype="0" fill="hold" nodeType="afterEffect">
                                  <p:stCondLst>
                                    <p:cond delay="250"/>
                                  </p:stCondLst>
                                  <p:childTnLst>
                                    <p:set>
                                      <p:cBhvr>
                                        <p:cTn id="216" dur="1" fill="hold">
                                          <p:stCondLst>
                                            <p:cond delay="0"/>
                                          </p:stCondLst>
                                        </p:cTn>
                                        <p:tgtEl>
                                          <p:spTgt spid="903">
                                            <p:txEl>
                                              <p:pRg st="0" end="0"/>
                                            </p:txEl>
                                          </p:spTgt>
                                        </p:tgtEl>
                                        <p:attrNameLst>
                                          <p:attrName>style.visibility</p:attrName>
                                        </p:attrNameLst>
                                      </p:cBhvr>
                                      <p:to>
                                        <p:strVal val="visible"/>
                                      </p:to>
                                    </p:set>
                                    <p:animEffect transition="in" filter="fade">
                                      <p:cBhvr>
                                        <p:cTn id="217" dur="500"/>
                                        <p:tgtEl>
                                          <p:spTgt spid="903">
                                            <p:txEl>
                                              <p:pRg st="0" end="0"/>
                                            </p:txEl>
                                          </p:spTgt>
                                        </p:tgtEl>
                                      </p:cBhvr>
                                    </p:animEffect>
                                  </p:childTnLst>
                                </p:cTn>
                              </p:par>
                            </p:childTnLst>
                          </p:cTn>
                        </p:par>
                        <p:par>
                          <p:cTn id="218" fill="hold">
                            <p:stCondLst>
                              <p:cond delay="28250"/>
                            </p:stCondLst>
                            <p:childTnLst>
                              <p:par>
                                <p:cTn id="219" presetID="10" presetClass="entr" presetSubtype="0" fill="hold" nodeType="afterEffect">
                                  <p:stCondLst>
                                    <p:cond delay="250"/>
                                  </p:stCondLst>
                                  <p:childTnLst>
                                    <p:set>
                                      <p:cBhvr>
                                        <p:cTn id="220" dur="1" fill="hold">
                                          <p:stCondLst>
                                            <p:cond delay="0"/>
                                          </p:stCondLst>
                                        </p:cTn>
                                        <p:tgtEl>
                                          <p:spTgt spid="903">
                                            <p:txEl>
                                              <p:pRg st="1" end="1"/>
                                            </p:txEl>
                                          </p:spTgt>
                                        </p:tgtEl>
                                        <p:attrNameLst>
                                          <p:attrName>style.visibility</p:attrName>
                                        </p:attrNameLst>
                                      </p:cBhvr>
                                      <p:to>
                                        <p:strVal val="visible"/>
                                      </p:to>
                                    </p:set>
                                    <p:animEffect transition="in" filter="fade">
                                      <p:cBhvr>
                                        <p:cTn id="221" dur="500"/>
                                        <p:tgtEl>
                                          <p:spTgt spid="903">
                                            <p:txEl>
                                              <p:pRg st="1" end="1"/>
                                            </p:txEl>
                                          </p:spTgt>
                                        </p:tgtEl>
                                      </p:cBhvr>
                                    </p:animEffect>
                                  </p:childTnLst>
                                </p:cTn>
                              </p:par>
                            </p:childTnLst>
                          </p:cTn>
                        </p:par>
                        <p:par>
                          <p:cTn id="222" fill="hold">
                            <p:stCondLst>
                              <p:cond delay="28750"/>
                            </p:stCondLst>
                            <p:childTnLst>
                              <p:par>
                                <p:cTn id="223" presetID="10" presetClass="entr" presetSubtype="0" fill="hold" nodeType="afterEffect">
                                  <p:stCondLst>
                                    <p:cond delay="250"/>
                                  </p:stCondLst>
                                  <p:childTnLst>
                                    <p:set>
                                      <p:cBhvr>
                                        <p:cTn id="224" dur="1" fill="hold">
                                          <p:stCondLst>
                                            <p:cond delay="0"/>
                                          </p:stCondLst>
                                        </p:cTn>
                                        <p:tgtEl>
                                          <p:spTgt spid="903">
                                            <p:txEl>
                                              <p:pRg st="2" end="2"/>
                                            </p:txEl>
                                          </p:spTgt>
                                        </p:tgtEl>
                                        <p:attrNameLst>
                                          <p:attrName>style.visibility</p:attrName>
                                        </p:attrNameLst>
                                      </p:cBhvr>
                                      <p:to>
                                        <p:strVal val="visible"/>
                                      </p:to>
                                    </p:set>
                                    <p:animEffect transition="in" filter="fade">
                                      <p:cBhvr>
                                        <p:cTn id="225" dur="500"/>
                                        <p:tgtEl>
                                          <p:spTgt spid="903">
                                            <p:txEl>
                                              <p:pRg st="2" end="2"/>
                                            </p:txEl>
                                          </p:spTgt>
                                        </p:tgtEl>
                                      </p:cBhvr>
                                    </p:animEffect>
                                  </p:childTnLst>
                                </p:cTn>
                              </p:par>
                            </p:childTnLst>
                          </p:cTn>
                        </p:par>
                        <p:par>
                          <p:cTn id="226" fill="hold">
                            <p:stCondLst>
                              <p:cond delay="29250"/>
                            </p:stCondLst>
                            <p:childTnLst>
                              <p:par>
                                <p:cTn id="227" presetID="10" presetClass="entr" presetSubtype="0" fill="hold" nodeType="afterEffect">
                                  <p:stCondLst>
                                    <p:cond delay="250"/>
                                  </p:stCondLst>
                                  <p:childTnLst>
                                    <p:set>
                                      <p:cBhvr>
                                        <p:cTn id="228" dur="1" fill="hold">
                                          <p:stCondLst>
                                            <p:cond delay="0"/>
                                          </p:stCondLst>
                                        </p:cTn>
                                        <p:tgtEl>
                                          <p:spTgt spid="903">
                                            <p:txEl>
                                              <p:pRg st="3" end="3"/>
                                            </p:txEl>
                                          </p:spTgt>
                                        </p:tgtEl>
                                        <p:attrNameLst>
                                          <p:attrName>style.visibility</p:attrName>
                                        </p:attrNameLst>
                                      </p:cBhvr>
                                      <p:to>
                                        <p:strVal val="visible"/>
                                      </p:to>
                                    </p:set>
                                    <p:animEffect transition="in" filter="fade">
                                      <p:cBhvr>
                                        <p:cTn id="229" dur="500"/>
                                        <p:tgtEl>
                                          <p:spTgt spid="903">
                                            <p:txEl>
                                              <p:pRg st="3" end="3"/>
                                            </p:txEl>
                                          </p:spTgt>
                                        </p:tgtEl>
                                      </p:cBhvr>
                                    </p:animEffect>
                                  </p:childTnLst>
                                </p:cTn>
                              </p:par>
                            </p:childTnLst>
                          </p:cTn>
                        </p:par>
                        <p:par>
                          <p:cTn id="230" fill="hold">
                            <p:stCondLst>
                              <p:cond delay="29750"/>
                            </p:stCondLst>
                            <p:childTnLst>
                              <p:par>
                                <p:cTn id="231" presetID="10" presetClass="entr" presetSubtype="0" fill="hold" nodeType="afterEffect">
                                  <p:stCondLst>
                                    <p:cond delay="250"/>
                                  </p:stCondLst>
                                  <p:childTnLst>
                                    <p:set>
                                      <p:cBhvr>
                                        <p:cTn id="232" dur="1" fill="hold">
                                          <p:stCondLst>
                                            <p:cond delay="0"/>
                                          </p:stCondLst>
                                        </p:cTn>
                                        <p:tgtEl>
                                          <p:spTgt spid="903">
                                            <p:txEl>
                                              <p:pRg st="4" end="4"/>
                                            </p:txEl>
                                          </p:spTgt>
                                        </p:tgtEl>
                                        <p:attrNameLst>
                                          <p:attrName>style.visibility</p:attrName>
                                        </p:attrNameLst>
                                      </p:cBhvr>
                                      <p:to>
                                        <p:strVal val="visible"/>
                                      </p:to>
                                    </p:set>
                                    <p:animEffect transition="in" filter="fade">
                                      <p:cBhvr>
                                        <p:cTn id="233" dur="500"/>
                                        <p:tgtEl>
                                          <p:spTgt spid="903">
                                            <p:txEl>
                                              <p:pRg st="4" end="4"/>
                                            </p:txEl>
                                          </p:spTgt>
                                        </p:tgtEl>
                                      </p:cBhvr>
                                    </p:animEffect>
                                  </p:childTnLst>
                                </p:cTn>
                              </p:par>
                            </p:childTnLst>
                          </p:cTn>
                        </p:par>
                        <p:par>
                          <p:cTn id="234" fill="hold">
                            <p:stCondLst>
                              <p:cond delay="30250"/>
                            </p:stCondLst>
                            <p:childTnLst>
                              <p:par>
                                <p:cTn id="235" presetID="10" presetClass="entr" presetSubtype="0" fill="hold" nodeType="afterEffect">
                                  <p:stCondLst>
                                    <p:cond delay="250"/>
                                  </p:stCondLst>
                                  <p:childTnLst>
                                    <p:set>
                                      <p:cBhvr>
                                        <p:cTn id="236" dur="1" fill="hold">
                                          <p:stCondLst>
                                            <p:cond delay="0"/>
                                          </p:stCondLst>
                                        </p:cTn>
                                        <p:tgtEl>
                                          <p:spTgt spid="903">
                                            <p:txEl>
                                              <p:pRg st="5" end="5"/>
                                            </p:txEl>
                                          </p:spTgt>
                                        </p:tgtEl>
                                        <p:attrNameLst>
                                          <p:attrName>style.visibility</p:attrName>
                                        </p:attrNameLst>
                                      </p:cBhvr>
                                      <p:to>
                                        <p:strVal val="visible"/>
                                      </p:to>
                                    </p:set>
                                    <p:animEffect transition="in" filter="fade">
                                      <p:cBhvr>
                                        <p:cTn id="237" dur="500"/>
                                        <p:tgtEl>
                                          <p:spTgt spid="903">
                                            <p:txEl>
                                              <p:pRg st="5" end="5"/>
                                            </p:txEl>
                                          </p:spTgt>
                                        </p:tgtEl>
                                      </p:cBhvr>
                                    </p:animEffect>
                                  </p:childTnLst>
                                </p:cTn>
                              </p:par>
                            </p:childTnLst>
                          </p:cTn>
                        </p:par>
                        <p:par>
                          <p:cTn id="238" fill="hold">
                            <p:stCondLst>
                              <p:cond delay="30750"/>
                            </p:stCondLst>
                            <p:childTnLst>
                              <p:par>
                                <p:cTn id="239" presetID="10" presetClass="entr" presetSubtype="0" fill="hold" nodeType="afterEffect">
                                  <p:stCondLst>
                                    <p:cond delay="250"/>
                                  </p:stCondLst>
                                  <p:childTnLst>
                                    <p:set>
                                      <p:cBhvr>
                                        <p:cTn id="240" dur="1" fill="hold">
                                          <p:stCondLst>
                                            <p:cond delay="0"/>
                                          </p:stCondLst>
                                        </p:cTn>
                                        <p:tgtEl>
                                          <p:spTgt spid="903">
                                            <p:txEl>
                                              <p:pRg st="6" end="6"/>
                                            </p:txEl>
                                          </p:spTgt>
                                        </p:tgtEl>
                                        <p:attrNameLst>
                                          <p:attrName>style.visibility</p:attrName>
                                        </p:attrNameLst>
                                      </p:cBhvr>
                                      <p:to>
                                        <p:strVal val="visible"/>
                                      </p:to>
                                    </p:set>
                                    <p:animEffect transition="in" filter="fade">
                                      <p:cBhvr>
                                        <p:cTn id="241" dur="500"/>
                                        <p:tgtEl>
                                          <p:spTgt spid="903">
                                            <p:txEl>
                                              <p:pRg st="6" end="6"/>
                                            </p:txEl>
                                          </p:spTgt>
                                        </p:tgtEl>
                                      </p:cBhvr>
                                    </p:animEffect>
                                  </p:childTnLst>
                                </p:cTn>
                              </p:par>
                            </p:childTnLst>
                          </p:cTn>
                        </p:par>
                        <p:par>
                          <p:cTn id="242" fill="hold">
                            <p:stCondLst>
                              <p:cond delay="31250"/>
                            </p:stCondLst>
                            <p:childTnLst>
                              <p:par>
                                <p:cTn id="243" presetID="10" presetClass="entr" presetSubtype="0" fill="hold" nodeType="afterEffect">
                                  <p:stCondLst>
                                    <p:cond delay="250"/>
                                  </p:stCondLst>
                                  <p:childTnLst>
                                    <p:set>
                                      <p:cBhvr>
                                        <p:cTn id="244" dur="1" fill="hold">
                                          <p:stCondLst>
                                            <p:cond delay="0"/>
                                          </p:stCondLst>
                                        </p:cTn>
                                        <p:tgtEl>
                                          <p:spTgt spid="903">
                                            <p:txEl>
                                              <p:pRg st="7" end="7"/>
                                            </p:txEl>
                                          </p:spTgt>
                                        </p:tgtEl>
                                        <p:attrNameLst>
                                          <p:attrName>style.visibility</p:attrName>
                                        </p:attrNameLst>
                                      </p:cBhvr>
                                      <p:to>
                                        <p:strVal val="visible"/>
                                      </p:to>
                                    </p:set>
                                    <p:animEffect transition="in" filter="fade">
                                      <p:cBhvr>
                                        <p:cTn id="245" dur="500"/>
                                        <p:tgtEl>
                                          <p:spTgt spid="903">
                                            <p:txEl>
                                              <p:pRg st="7" end="7"/>
                                            </p:txEl>
                                          </p:spTgt>
                                        </p:tgtEl>
                                      </p:cBhvr>
                                    </p:animEffect>
                                  </p:childTnLst>
                                </p:cTn>
                              </p:par>
                            </p:childTnLst>
                          </p:cTn>
                        </p:par>
                        <p:par>
                          <p:cTn id="246" fill="hold">
                            <p:stCondLst>
                              <p:cond delay="31750"/>
                            </p:stCondLst>
                            <p:childTnLst>
                              <p:par>
                                <p:cTn id="247" presetID="10" presetClass="entr" presetSubtype="0" fill="hold" nodeType="afterEffect">
                                  <p:stCondLst>
                                    <p:cond delay="250"/>
                                  </p:stCondLst>
                                  <p:childTnLst>
                                    <p:set>
                                      <p:cBhvr>
                                        <p:cTn id="248" dur="1" fill="hold">
                                          <p:stCondLst>
                                            <p:cond delay="0"/>
                                          </p:stCondLst>
                                        </p:cTn>
                                        <p:tgtEl>
                                          <p:spTgt spid="903">
                                            <p:txEl>
                                              <p:pRg st="8" end="8"/>
                                            </p:txEl>
                                          </p:spTgt>
                                        </p:tgtEl>
                                        <p:attrNameLst>
                                          <p:attrName>style.visibility</p:attrName>
                                        </p:attrNameLst>
                                      </p:cBhvr>
                                      <p:to>
                                        <p:strVal val="visible"/>
                                      </p:to>
                                    </p:set>
                                    <p:animEffect transition="in" filter="fade">
                                      <p:cBhvr>
                                        <p:cTn id="249" dur="500"/>
                                        <p:tgtEl>
                                          <p:spTgt spid="903">
                                            <p:txEl>
                                              <p:pRg st="8" end="8"/>
                                            </p:txEl>
                                          </p:spTgt>
                                        </p:tgtEl>
                                      </p:cBhvr>
                                    </p:animEffect>
                                  </p:childTnLst>
                                </p:cTn>
                              </p:par>
                              <p:par>
                                <p:cTn id="250" presetID="10" presetClass="entr" presetSubtype="0" fill="hold" nodeType="withEffect">
                                  <p:stCondLst>
                                    <p:cond delay="500"/>
                                  </p:stCondLst>
                                  <p:childTnLst>
                                    <p:set>
                                      <p:cBhvr>
                                        <p:cTn id="251" dur="1" fill="hold">
                                          <p:stCondLst>
                                            <p:cond delay="0"/>
                                          </p:stCondLst>
                                        </p:cTn>
                                        <p:tgtEl>
                                          <p:spTgt spid="902"/>
                                        </p:tgtEl>
                                        <p:attrNameLst>
                                          <p:attrName>style.visibility</p:attrName>
                                        </p:attrNameLst>
                                      </p:cBhvr>
                                      <p:to>
                                        <p:strVal val="visible"/>
                                      </p:to>
                                    </p:set>
                                    <p:animEffect transition="in" filter="fade">
                                      <p:cBhvr>
                                        <p:cTn id="252" dur="1000"/>
                                        <p:tgtEl>
                                          <p:spTgt spid="902"/>
                                        </p:tgtEl>
                                      </p:cBhvr>
                                    </p:animEffect>
                                  </p:childTnLst>
                                </p:cTn>
                              </p:par>
                            </p:childTnLst>
                          </p:cTn>
                        </p:par>
                        <p:par>
                          <p:cTn id="253" fill="hold">
                            <p:stCondLst>
                              <p:cond delay="32750"/>
                            </p:stCondLst>
                            <p:childTnLst>
                              <p:par>
                                <p:cTn id="254" presetID="10" presetClass="entr" presetSubtype="0" fill="hold" nodeType="afterEffect">
                                  <p:stCondLst>
                                    <p:cond delay="0"/>
                                  </p:stCondLst>
                                  <p:childTnLst>
                                    <p:set>
                                      <p:cBhvr>
                                        <p:cTn id="255" dur="1" fill="hold">
                                          <p:stCondLst>
                                            <p:cond delay="0"/>
                                          </p:stCondLst>
                                        </p:cTn>
                                        <p:tgtEl>
                                          <p:spTgt spid="904">
                                            <p:txEl>
                                              <p:pRg st="0" end="0"/>
                                            </p:txEl>
                                          </p:spTgt>
                                        </p:tgtEl>
                                        <p:attrNameLst>
                                          <p:attrName>style.visibility</p:attrName>
                                        </p:attrNameLst>
                                      </p:cBhvr>
                                      <p:to>
                                        <p:strVal val="visible"/>
                                      </p:to>
                                    </p:set>
                                    <p:animEffect transition="in" filter="fade">
                                      <p:cBhvr>
                                        <p:cTn id="256" dur="750"/>
                                        <p:tgtEl>
                                          <p:spTgt spid="904">
                                            <p:txEl>
                                              <p:pRg st="0" end="0"/>
                                            </p:txEl>
                                          </p:spTgt>
                                        </p:tgtEl>
                                      </p:cBhvr>
                                    </p:animEffect>
                                  </p:childTnLst>
                                </p:cTn>
                              </p:par>
                            </p:childTnLst>
                          </p:cTn>
                        </p:par>
                        <p:par>
                          <p:cTn id="257" fill="hold">
                            <p:stCondLst>
                              <p:cond delay="33500"/>
                            </p:stCondLst>
                            <p:childTnLst>
                              <p:par>
                                <p:cTn id="258" presetID="10" presetClass="entr" presetSubtype="0" fill="hold" nodeType="afterEffect">
                                  <p:stCondLst>
                                    <p:cond delay="0"/>
                                  </p:stCondLst>
                                  <p:childTnLst>
                                    <p:set>
                                      <p:cBhvr>
                                        <p:cTn id="259" dur="1" fill="hold">
                                          <p:stCondLst>
                                            <p:cond delay="0"/>
                                          </p:stCondLst>
                                        </p:cTn>
                                        <p:tgtEl>
                                          <p:spTgt spid="904">
                                            <p:txEl>
                                              <p:pRg st="1" end="1"/>
                                            </p:txEl>
                                          </p:spTgt>
                                        </p:tgtEl>
                                        <p:attrNameLst>
                                          <p:attrName>style.visibility</p:attrName>
                                        </p:attrNameLst>
                                      </p:cBhvr>
                                      <p:to>
                                        <p:strVal val="visible"/>
                                      </p:to>
                                    </p:set>
                                    <p:animEffect transition="in" filter="fade">
                                      <p:cBhvr>
                                        <p:cTn id="260" dur="750"/>
                                        <p:tgtEl>
                                          <p:spTgt spid="904">
                                            <p:txEl>
                                              <p:pRg st="1" end="1"/>
                                            </p:txEl>
                                          </p:spTgt>
                                        </p:tgtEl>
                                      </p:cBhvr>
                                    </p:animEffect>
                                  </p:childTnLst>
                                </p:cTn>
                              </p:par>
                            </p:childTnLst>
                          </p:cTn>
                        </p:par>
                        <p:par>
                          <p:cTn id="261" fill="hold">
                            <p:stCondLst>
                              <p:cond delay="34250"/>
                            </p:stCondLst>
                            <p:childTnLst>
                              <p:par>
                                <p:cTn id="262" presetID="10" presetClass="entr" presetSubtype="0" fill="hold" nodeType="afterEffect">
                                  <p:stCondLst>
                                    <p:cond delay="0"/>
                                  </p:stCondLst>
                                  <p:childTnLst>
                                    <p:set>
                                      <p:cBhvr>
                                        <p:cTn id="263" dur="1" fill="hold">
                                          <p:stCondLst>
                                            <p:cond delay="0"/>
                                          </p:stCondLst>
                                        </p:cTn>
                                        <p:tgtEl>
                                          <p:spTgt spid="904">
                                            <p:txEl>
                                              <p:pRg st="2" end="2"/>
                                            </p:txEl>
                                          </p:spTgt>
                                        </p:tgtEl>
                                        <p:attrNameLst>
                                          <p:attrName>style.visibility</p:attrName>
                                        </p:attrNameLst>
                                      </p:cBhvr>
                                      <p:to>
                                        <p:strVal val="visible"/>
                                      </p:to>
                                    </p:set>
                                    <p:animEffect transition="in" filter="fade">
                                      <p:cBhvr>
                                        <p:cTn id="264" dur="750"/>
                                        <p:tgtEl>
                                          <p:spTgt spid="904">
                                            <p:txEl>
                                              <p:pRg st="2" end="2"/>
                                            </p:txEl>
                                          </p:spTgt>
                                        </p:tgtEl>
                                      </p:cBhvr>
                                    </p:animEffect>
                                  </p:childTnLst>
                                </p:cTn>
                              </p:par>
                            </p:childTnLst>
                          </p:cTn>
                        </p:par>
                        <p:par>
                          <p:cTn id="265" fill="hold">
                            <p:stCondLst>
                              <p:cond delay="35000"/>
                            </p:stCondLst>
                            <p:childTnLst>
                              <p:par>
                                <p:cTn id="266" presetID="10" presetClass="entr" presetSubtype="0" fill="hold" nodeType="afterEffect">
                                  <p:stCondLst>
                                    <p:cond delay="0"/>
                                  </p:stCondLst>
                                  <p:childTnLst>
                                    <p:set>
                                      <p:cBhvr>
                                        <p:cTn id="267" dur="1" fill="hold">
                                          <p:stCondLst>
                                            <p:cond delay="0"/>
                                          </p:stCondLst>
                                        </p:cTn>
                                        <p:tgtEl>
                                          <p:spTgt spid="904">
                                            <p:txEl>
                                              <p:pRg st="3" end="3"/>
                                            </p:txEl>
                                          </p:spTgt>
                                        </p:tgtEl>
                                        <p:attrNameLst>
                                          <p:attrName>style.visibility</p:attrName>
                                        </p:attrNameLst>
                                      </p:cBhvr>
                                      <p:to>
                                        <p:strVal val="visible"/>
                                      </p:to>
                                    </p:set>
                                    <p:animEffect transition="in" filter="fade">
                                      <p:cBhvr>
                                        <p:cTn id="268" dur="750"/>
                                        <p:tgtEl>
                                          <p:spTgt spid="904">
                                            <p:txEl>
                                              <p:pRg st="3" end="3"/>
                                            </p:txEl>
                                          </p:spTgt>
                                        </p:tgtEl>
                                      </p:cBhvr>
                                    </p:animEffect>
                                  </p:childTnLst>
                                </p:cTn>
                              </p:par>
                            </p:childTnLst>
                          </p:cTn>
                        </p:par>
                        <p:par>
                          <p:cTn id="269" fill="hold">
                            <p:stCondLst>
                              <p:cond delay="35750"/>
                            </p:stCondLst>
                            <p:childTnLst>
                              <p:par>
                                <p:cTn id="270" presetID="10" presetClass="entr" presetSubtype="0" fill="hold" nodeType="afterEffect">
                                  <p:stCondLst>
                                    <p:cond delay="0"/>
                                  </p:stCondLst>
                                  <p:childTnLst>
                                    <p:set>
                                      <p:cBhvr>
                                        <p:cTn id="271" dur="1" fill="hold">
                                          <p:stCondLst>
                                            <p:cond delay="0"/>
                                          </p:stCondLst>
                                        </p:cTn>
                                        <p:tgtEl>
                                          <p:spTgt spid="904">
                                            <p:txEl>
                                              <p:pRg st="4" end="4"/>
                                            </p:txEl>
                                          </p:spTgt>
                                        </p:tgtEl>
                                        <p:attrNameLst>
                                          <p:attrName>style.visibility</p:attrName>
                                        </p:attrNameLst>
                                      </p:cBhvr>
                                      <p:to>
                                        <p:strVal val="visible"/>
                                      </p:to>
                                    </p:set>
                                    <p:animEffect transition="in" filter="fade">
                                      <p:cBhvr>
                                        <p:cTn id="272" dur="750"/>
                                        <p:tgtEl>
                                          <p:spTgt spid="904">
                                            <p:txEl>
                                              <p:pRg st="4" end="4"/>
                                            </p:txEl>
                                          </p:spTgt>
                                        </p:tgtEl>
                                      </p:cBhvr>
                                    </p:animEffect>
                                  </p:childTnLst>
                                </p:cTn>
                              </p:par>
                            </p:childTnLst>
                          </p:cTn>
                        </p:par>
                        <p:par>
                          <p:cTn id="273" fill="hold">
                            <p:stCondLst>
                              <p:cond delay="36500"/>
                            </p:stCondLst>
                            <p:childTnLst>
                              <p:par>
                                <p:cTn id="274" presetID="10" presetClass="entr" presetSubtype="0" fill="hold" nodeType="afterEffect">
                                  <p:stCondLst>
                                    <p:cond delay="0"/>
                                  </p:stCondLst>
                                  <p:childTnLst>
                                    <p:set>
                                      <p:cBhvr>
                                        <p:cTn id="275" dur="1" fill="hold">
                                          <p:stCondLst>
                                            <p:cond delay="0"/>
                                          </p:stCondLst>
                                        </p:cTn>
                                        <p:tgtEl>
                                          <p:spTgt spid="904">
                                            <p:txEl>
                                              <p:pRg st="5" end="5"/>
                                            </p:txEl>
                                          </p:spTgt>
                                        </p:tgtEl>
                                        <p:attrNameLst>
                                          <p:attrName>style.visibility</p:attrName>
                                        </p:attrNameLst>
                                      </p:cBhvr>
                                      <p:to>
                                        <p:strVal val="visible"/>
                                      </p:to>
                                    </p:set>
                                    <p:animEffect transition="in" filter="fade">
                                      <p:cBhvr>
                                        <p:cTn id="276" dur="750"/>
                                        <p:tgtEl>
                                          <p:spTgt spid="904">
                                            <p:txEl>
                                              <p:pRg st="5" end="5"/>
                                            </p:txEl>
                                          </p:spTgt>
                                        </p:tgtEl>
                                      </p:cBhvr>
                                    </p:animEffect>
                                  </p:childTnLst>
                                </p:cTn>
                              </p:par>
                            </p:childTnLst>
                          </p:cTn>
                        </p:par>
                        <p:par>
                          <p:cTn id="277" fill="hold">
                            <p:stCondLst>
                              <p:cond delay="37250"/>
                            </p:stCondLst>
                            <p:childTnLst>
                              <p:par>
                                <p:cTn id="278" presetID="10" presetClass="entr" presetSubtype="0" fill="hold" nodeType="afterEffect">
                                  <p:stCondLst>
                                    <p:cond delay="0"/>
                                  </p:stCondLst>
                                  <p:childTnLst>
                                    <p:set>
                                      <p:cBhvr>
                                        <p:cTn id="279" dur="1" fill="hold">
                                          <p:stCondLst>
                                            <p:cond delay="0"/>
                                          </p:stCondLst>
                                        </p:cTn>
                                        <p:tgtEl>
                                          <p:spTgt spid="904">
                                            <p:txEl>
                                              <p:pRg st="6" end="6"/>
                                            </p:txEl>
                                          </p:spTgt>
                                        </p:tgtEl>
                                        <p:attrNameLst>
                                          <p:attrName>style.visibility</p:attrName>
                                        </p:attrNameLst>
                                      </p:cBhvr>
                                      <p:to>
                                        <p:strVal val="visible"/>
                                      </p:to>
                                    </p:set>
                                    <p:animEffect transition="in" filter="fade">
                                      <p:cBhvr>
                                        <p:cTn id="280" dur="750"/>
                                        <p:tgtEl>
                                          <p:spTgt spid="904">
                                            <p:txEl>
                                              <p:pRg st="6" end="6"/>
                                            </p:txEl>
                                          </p:spTgt>
                                        </p:tgtEl>
                                      </p:cBhvr>
                                    </p:animEffect>
                                  </p:childTnLst>
                                </p:cTn>
                              </p:par>
                            </p:childTnLst>
                          </p:cTn>
                        </p:par>
                        <p:par>
                          <p:cTn id="281" fill="hold">
                            <p:stCondLst>
                              <p:cond delay="38000"/>
                            </p:stCondLst>
                            <p:childTnLst>
                              <p:par>
                                <p:cTn id="282" presetID="10" presetClass="entr" presetSubtype="0" fill="hold" nodeType="afterEffect">
                                  <p:stCondLst>
                                    <p:cond delay="0"/>
                                  </p:stCondLst>
                                  <p:childTnLst>
                                    <p:set>
                                      <p:cBhvr>
                                        <p:cTn id="283" dur="1" fill="hold">
                                          <p:stCondLst>
                                            <p:cond delay="0"/>
                                          </p:stCondLst>
                                        </p:cTn>
                                        <p:tgtEl>
                                          <p:spTgt spid="904">
                                            <p:txEl>
                                              <p:pRg st="7" end="7"/>
                                            </p:txEl>
                                          </p:spTgt>
                                        </p:tgtEl>
                                        <p:attrNameLst>
                                          <p:attrName>style.visibility</p:attrName>
                                        </p:attrNameLst>
                                      </p:cBhvr>
                                      <p:to>
                                        <p:strVal val="visible"/>
                                      </p:to>
                                    </p:set>
                                    <p:animEffect transition="in" filter="fade">
                                      <p:cBhvr>
                                        <p:cTn id="284" dur="750"/>
                                        <p:tgtEl>
                                          <p:spTgt spid="904">
                                            <p:txEl>
                                              <p:pRg st="7" end="7"/>
                                            </p:txEl>
                                          </p:spTgt>
                                        </p:tgtEl>
                                      </p:cBhvr>
                                    </p:animEffect>
                                  </p:childTnLst>
                                </p:cTn>
                              </p:par>
                            </p:childTnLst>
                          </p:cTn>
                        </p:par>
                        <p:par>
                          <p:cTn id="285" fill="hold">
                            <p:stCondLst>
                              <p:cond delay="38750"/>
                            </p:stCondLst>
                            <p:childTnLst>
                              <p:par>
                                <p:cTn id="286" presetID="10" presetClass="entr" presetSubtype="0" fill="hold" nodeType="afterEffect">
                                  <p:stCondLst>
                                    <p:cond delay="0"/>
                                  </p:stCondLst>
                                  <p:childTnLst>
                                    <p:set>
                                      <p:cBhvr>
                                        <p:cTn id="287" dur="1" fill="hold">
                                          <p:stCondLst>
                                            <p:cond delay="0"/>
                                          </p:stCondLst>
                                        </p:cTn>
                                        <p:tgtEl>
                                          <p:spTgt spid="904">
                                            <p:txEl>
                                              <p:pRg st="8" end="8"/>
                                            </p:txEl>
                                          </p:spTgt>
                                        </p:tgtEl>
                                        <p:attrNameLst>
                                          <p:attrName>style.visibility</p:attrName>
                                        </p:attrNameLst>
                                      </p:cBhvr>
                                      <p:to>
                                        <p:strVal val="visible"/>
                                      </p:to>
                                    </p:set>
                                    <p:animEffect transition="in" filter="fade">
                                      <p:cBhvr>
                                        <p:cTn id="288" dur="750"/>
                                        <p:tgtEl>
                                          <p:spTgt spid="90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912"/>
        <p:cNvGrpSpPr/>
        <p:nvPr/>
      </p:nvGrpSpPr>
      <p:grpSpPr>
        <a:xfrm>
          <a:off x="0" y="0"/>
          <a:ext cx="0" cy="0"/>
          <a:chOff x="0" y="0"/>
          <a:chExt cx="0" cy="0"/>
        </a:xfrm>
      </p:grpSpPr>
      <p:sp>
        <p:nvSpPr>
          <p:cNvPr id="913" name="Google Shape;913;p70"/>
          <p:cNvSpPr/>
          <p:nvPr/>
        </p:nvSpPr>
        <p:spPr>
          <a:xfrm>
            <a:off x="0" y="1854200"/>
            <a:ext cx="9818280" cy="482600"/>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2588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14" name="Google Shape;914;p70"/>
          <p:cNvSpPr/>
          <p:nvPr/>
        </p:nvSpPr>
        <p:spPr>
          <a:xfrm>
            <a:off x="11235548" y="0"/>
            <a:ext cx="7050865" cy="10287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15" name="Google Shape;915;p70"/>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6" name="Google Shape;916;p70"/>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917" name="Google Shape;917;p70"/>
          <p:cNvSpPr/>
          <p:nvPr/>
        </p:nvSpPr>
        <p:spPr>
          <a:xfrm>
            <a:off x="781437" y="2521725"/>
            <a:ext cx="9036843" cy="6708973"/>
          </a:xfrm>
          <a:prstGeom prst="round2DiagRect">
            <a:avLst>
              <a:gd name="adj1" fmla="val 2886"/>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18" name="Google Shape;918;p70"/>
          <p:cNvSpPr>
            <a:spLocks noGrp="1"/>
          </p:cNvSpPr>
          <p:nvPr>
            <p:ph type="pic" idx="2"/>
          </p:nvPr>
        </p:nvSpPr>
        <p:spPr>
          <a:xfrm>
            <a:off x="962092" y="2708211"/>
            <a:ext cx="8675532" cy="6336000"/>
          </a:xfrm>
          <a:prstGeom prst="round2DiagRect">
            <a:avLst>
              <a:gd name="adj1" fmla="val 1663"/>
              <a:gd name="adj2" fmla="val 0"/>
            </a:avLst>
          </a:prstGeom>
          <a:solidFill>
            <a:schemeClr val="dk1">
              <a:alpha val="29803"/>
            </a:schemeClr>
          </a:solidFill>
          <a:ln>
            <a:noFill/>
          </a:ln>
        </p:spPr>
      </p:sp>
      <p:sp>
        <p:nvSpPr>
          <p:cNvPr id="919" name="Google Shape;919;p70"/>
          <p:cNvSpPr/>
          <p:nvPr/>
        </p:nvSpPr>
        <p:spPr>
          <a:xfrm>
            <a:off x="10605166" y="938537"/>
            <a:ext cx="1260000" cy="126076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20" name="Google Shape;920;p70"/>
          <p:cNvSpPr>
            <a:spLocks noGrp="1"/>
          </p:cNvSpPr>
          <p:nvPr>
            <p:ph type="pic" idx="3"/>
          </p:nvPr>
        </p:nvSpPr>
        <p:spPr>
          <a:xfrm>
            <a:off x="10958313" y="1291061"/>
            <a:ext cx="554470" cy="555716"/>
          </a:xfrm>
          <a:prstGeom prst="rect">
            <a:avLst/>
          </a:prstGeom>
          <a:noFill/>
          <a:ln>
            <a:noFill/>
          </a:ln>
        </p:spPr>
      </p:sp>
      <p:sp>
        <p:nvSpPr>
          <p:cNvPr id="921" name="Google Shape;921;p70"/>
          <p:cNvSpPr txBox="1">
            <a:spLocks noGrp="1"/>
          </p:cNvSpPr>
          <p:nvPr>
            <p:ph type="body" idx="1"/>
          </p:nvPr>
        </p:nvSpPr>
        <p:spPr>
          <a:xfrm>
            <a:off x="11980699" y="913030"/>
            <a:ext cx="5608801" cy="964895"/>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2" name="Google Shape;922;p70"/>
          <p:cNvSpPr txBox="1">
            <a:spLocks noGrp="1"/>
          </p:cNvSpPr>
          <p:nvPr>
            <p:ph type="body" idx="4"/>
          </p:nvPr>
        </p:nvSpPr>
        <p:spPr>
          <a:xfrm>
            <a:off x="11969996" y="1607603"/>
            <a:ext cx="5663537" cy="57043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accent2"/>
              </a:buClr>
              <a:buSzPts val="2400"/>
              <a:buNone/>
              <a:defRPr sz="2400" i="1">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3" name="Google Shape;923;p70"/>
          <p:cNvSpPr/>
          <p:nvPr/>
        </p:nvSpPr>
        <p:spPr>
          <a:xfrm>
            <a:off x="10605166" y="2696387"/>
            <a:ext cx="1260000" cy="126076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24" name="Google Shape;924;p70"/>
          <p:cNvSpPr>
            <a:spLocks noGrp="1"/>
          </p:cNvSpPr>
          <p:nvPr>
            <p:ph type="pic" idx="5"/>
          </p:nvPr>
        </p:nvSpPr>
        <p:spPr>
          <a:xfrm>
            <a:off x="10958313" y="3048911"/>
            <a:ext cx="554470" cy="555716"/>
          </a:xfrm>
          <a:prstGeom prst="rect">
            <a:avLst/>
          </a:prstGeom>
          <a:noFill/>
          <a:ln>
            <a:noFill/>
          </a:ln>
        </p:spPr>
      </p:sp>
      <p:sp>
        <p:nvSpPr>
          <p:cNvPr id="925" name="Google Shape;925;p70"/>
          <p:cNvSpPr txBox="1">
            <a:spLocks noGrp="1"/>
          </p:cNvSpPr>
          <p:nvPr>
            <p:ph type="body" idx="6"/>
          </p:nvPr>
        </p:nvSpPr>
        <p:spPr>
          <a:xfrm>
            <a:off x="11980699" y="2670880"/>
            <a:ext cx="5608801" cy="964895"/>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6" name="Google Shape;926;p70"/>
          <p:cNvSpPr txBox="1">
            <a:spLocks noGrp="1"/>
          </p:cNvSpPr>
          <p:nvPr>
            <p:ph type="body" idx="7"/>
          </p:nvPr>
        </p:nvSpPr>
        <p:spPr>
          <a:xfrm>
            <a:off x="11969996" y="3365453"/>
            <a:ext cx="5663537" cy="57043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accent2"/>
              </a:buClr>
              <a:buSzPts val="2400"/>
              <a:buNone/>
              <a:defRPr sz="2400" i="1">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7" name="Google Shape;927;p70"/>
          <p:cNvSpPr/>
          <p:nvPr/>
        </p:nvSpPr>
        <p:spPr>
          <a:xfrm>
            <a:off x="10605166" y="4454237"/>
            <a:ext cx="1260000" cy="126076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28" name="Google Shape;928;p70"/>
          <p:cNvSpPr>
            <a:spLocks noGrp="1"/>
          </p:cNvSpPr>
          <p:nvPr>
            <p:ph type="pic" idx="8"/>
          </p:nvPr>
        </p:nvSpPr>
        <p:spPr>
          <a:xfrm>
            <a:off x="10958313" y="4806761"/>
            <a:ext cx="554470" cy="555716"/>
          </a:xfrm>
          <a:prstGeom prst="rect">
            <a:avLst/>
          </a:prstGeom>
          <a:noFill/>
          <a:ln>
            <a:noFill/>
          </a:ln>
        </p:spPr>
      </p:sp>
      <p:sp>
        <p:nvSpPr>
          <p:cNvPr id="929" name="Google Shape;929;p70"/>
          <p:cNvSpPr txBox="1">
            <a:spLocks noGrp="1"/>
          </p:cNvSpPr>
          <p:nvPr>
            <p:ph type="body" idx="9"/>
          </p:nvPr>
        </p:nvSpPr>
        <p:spPr>
          <a:xfrm>
            <a:off x="11980699" y="4428730"/>
            <a:ext cx="5608801" cy="964895"/>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0" name="Google Shape;930;p70"/>
          <p:cNvSpPr txBox="1">
            <a:spLocks noGrp="1"/>
          </p:cNvSpPr>
          <p:nvPr>
            <p:ph type="body" idx="13"/>
          </p:nvPr>
        </p:nvSpPr>
        <p:spPr>
          <a:xfrm>
            <a:off x="11969996" y="5123303"/>
            <a:ext cx="5663537" cy="57043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accent2"/>
              </a:buClr>
              <a:buSzPts val="2400"/>
              <a:buNone/>
              <a:defRPr sz="2400" i="1">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1" name="Google Shape;931;p70"/>
          <p:cNvSpPr/>
          <p:nvPr/>
        </p:nvSpPr>
        <p:spPr>
          <a:xfrm>
            <a:off x="10605166" y="6212087"/>
            <a:ext cx="1260000" cy="126076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32" name="Google Shape;932;p70"/>
          <p:cNvSpPr>
            <a:spLocks noGrp="1"/>
          </p:cNvSpPr>
          <p:nvPr>
            <p:ph type="pic" idx="14"/>
          </p:nvPr>
        </p:nvSpPr>
        <p:spPr>
          <a:xfrm>
            <a:off x="10958313" y="6564611"/>
            <a:ext cx="554470" cy="555716"/>
          </a:xfrm>
          <a:prstGeom prst="rect">
            <a:avLst/>
          </a:prstGeom>
          <a:noFill/>
          <a:ln>
            <a:noFill/>
          </a:ln>
        </p:spPr>
      </p:sp>
      <p:sp>
        <p:nvSpPr>
          <p:cNvPr id="933" name="Google Shape;933;p70"/>
          <p:cNvSpPr txBox="1">
            <a:spLocks noGrp="1"/>
          </p:cNvSpPr>
          <p:nvPr>
            <p:ph type="body" idx="15"/>
          </p:nvPr>
        </p:nvSpPr>
        <p:spPr>
          <a:xfrm>
            <a:off x="11980699" y="6186580"/>
            <a:ext cx="5608801" cy="964895"/>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4" name="Google Shape;934;p70"/>
          <p:cNvSpPr txBox="1">
            <a:spLocks noGrp="1"/>
          </p:cNvSpPr>
          <p:nvPr>
            <p:ph type="body" idx="16"/>
          </p:nvPr>
        </p:nvSpPr>
        <p:spPr>
          <a:xfrm>
            <a:off x="11969996" y="6881153"/>
            <a:ext cx="5663537" cy="57043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accent2"/>
              </a:buClr>
              <a:buSzPts val="2400"/>
              <a:buNone/>
              <a:defRPr sz="2400" i="1">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5" name="Google Shape;935;p70"/>
          <p:cNvSpPr/>
          <p:nvPr/>
        </p:nvSpPr>
        <p:spPr>
          <a:xfrm>
            <a:off x="10605166" y="7969935"/>
            <a:ext cx="1260000" cy="126076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36" name="Google Shape;936;p70"/>
          <p:cNvSpPr>
            <a:spLocks noGrp="1"/>
          </p:cNvSpPr>
          <p:nvPr>
            <p:ph type="pic" idx="17"/>
          </p:nvPr>
        </p:nvSpPr>
        <p:spPr>
          <a:xfrm>
            <a:off x="10958313" y="8322459"/>
            <a:ext cx="554470" cy="555716"/>
          </a:xfrm>
          <a:prstGeom prst="rect">
            <a:avLst/>
          </a:prstGeom>
          <a:noFill/>
          <a:ln>
            <a:noFill/>
          </a:ln>
        </p:spPr>
      </p:sp>
      <p:sp>
        <p:nvSpPr>
          <p:cNvPr id="937" name="Google Shape;937;p70"/>
          <p:cNvSpPr txBox="1">
            <a:spLocks noGrp="1"/>
          </p:cNvSpPr>
          <p:nvPr>
            <p:ph type="body" idx="18"/>
          </p:nvPr>
        </p:nvSpPr>
        <p:spPr>
          <a:xfrm>
            <a:off x="11980699" y="7944428"/>
            <a:ext cx="5608801" cy="964895"/>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8" name="Google Shape;938;p70"/>
          <p:cNvSpPr txBox="1">
            <a:spLocks noGrp="1"/>
          </p:cNvSpPr>
          <p:nvPr>
            <p:ph type="body" idx="19"/>
          </p:nvPr>
        </p:nvSpPr>
        <p:spPr>
          <a:xfrm>
            <a:off x="11969996" y="8639001"/>
            <a:ext cx="5663537" cy="57043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accent2"/>
              </a:buClr>
              <a:buSzPts val="2400"/>
              <a:buNone/>
              <a:defRPr sz="2400" i="1">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9" name="Google Shape;939;p70"/>
          <p:cNvSpPr txBox="1">
            <a:spLocks noGrp="1"/>
          </p:cNvSpPr>
          <p:nvPr>
            <p:ph type="title"/>
          </p:nvPr>
        </p:nvSpPr>
        <p:spPr>
          <a:xfrm>
            <a:off x="781438" y="417600"/>
            <a:ext cx="9036842" cy="155833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lt1"/>
              </a:buClr>
              <a:buSzPts val="80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0" name="Google Shape;940;p70"/>
          <p:cNvSpPr txBox="1">
            <a:spLocks noGrp="1"/>
          </p:cNvSpPr>
          <p:nvPr>
            <p:ph type="body" idx="20"/>
          </p:nvPr>
        </p:nvSpPr>
        <p:spPr>
          <a:xfrm>
            <a:off x="682266" y="1803400"/>
            <a:ext cx="9036842" cy="617976"/>
          </a:xfrm>
          <a:prstGeom prst="rect">
            <a:avLst/>
          </a:prstGeom>
          <a:noFill/>
          <a:ln>
            <a:noFill/>
          </a:ln>
        </p:spPr>
        <p:txBody>
          <a:bodyPr spcFirstLastPara="1" wrap="square" lIns="163275" tIns="81625" rIns="163275" bIns="81625" anchor="ctr" anchorCtr="0">
            <a:noAutofit/>
          </a:bodyPr>
          <a:lstStyle>
            <a:lvl1pPr marL="457200" lvl="0" indent="-228600" algn="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7"/>
                                        </p:tgtEl>
                                        <p:attrNameLst>
                                          <p:attrName>style.visibility</p:attrName>
                                        </p:attrNameLst>
                                      </p:cBhvr>
                                      <p:to>
                                        <p:strVal val="visible"/>
                                      </p:to>
                                    </p:set>
                                    <p:animEffect transition="in" filter="fade">
                                      <p:cBhvr>
                                        <p:cTn id="7" dur="500"/>
                                        <p:tgtEl>
                                          <p:spTgt spid="917"/>
                                        </p:tgtEl>
                                      </p:cBhvr>
                                    </p:animEffect>
                                  </p:childTnLst>
                                </p:cTn>
                              </p:par>
                              <p:par>
                                <p:cTn id="8" presetID="10" presetClass="entr" presetSubtype="0" fill="hold" nodeType="withEffect">
                                  <p:stCondLst>
                                    <p:cond delay="250"/>
                                  </p:stCondLst>
                                  <p:childTnLst>
                                    <p:set>
                                      <p:cBhvr>
                                        <p:cTn id="9" dur="1" fill="hold">
                                          <p:stCondLst>
                                            <p:cond delay="0"/>
                                          </p:stCondLst>
                                        </p:cTn>
                                        <p:tgtEl>
                                          <p:spTgt spid="918"/>
                                        </p:tgtEl>
                                        <p:attrNameLst>
                                          <p:attrName>style.visibility</p:attrName>
                                        </p:attrNameLst>
                                      </p:cBhvr>
                                      <p:to>
                                        <p:strVal val="visible"/>
                                      </p:to>
                                    </p:set>
                                    <p:animEffect transition="in" filter="fade">
                                      <p:cBhvr>
                                        <p:cTn id="10" dur="500"/>
                                        <p:tgtEl>
                                          <p:spTgt spid="91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39"/>
                                        </p:tgtEl>
                                        <p:attrNameLst>
                                          <p:attrName>style.visibility</p:attrName>
                                        </p:attrNameLst>
                                      </p:cBhvr>
                                      <p:to>
                                        <p:strVal val="visible"/>
                                      </p:to>
                                    </p:set>
                                    <p:animEffect transition="in" filter="fade">
                                      <p:cBhvr>
                                        <p:cTn id="14" dur="500"/>
                                        <p:tgtEl>
                                          <p:spTgt spid="93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13"/>
                                        </p:tgtEl>
                                        <p:attrNameLst>
                                          <p:attrName>style.visibility</p:attrName>
                                        </p:attrNameLst>
                                      </p:cBhvr>
                                      <p:to>
                                        <p:strVal val="visible"/>
                                      </p:to>
                                    </p:set>
                                    <p:animEffect transition="in" filter="fade">
                                      <p:cBhvr>
                                        <p:cTn id="18" dur="500"/>
                                        <p:tgtEl>
                                          <p:spTgt spid="91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40">
                                            <p:txEl>
                                              <p:pRg st="0" end="0"/>
                                            </p:txEl>
                                          </p:spTgt>
                                        </p:tgtEl>
                                        <p:attrNameLst>
                                          <p:attrName>style.visibility</p:attrName>
                                        </p:attrNameLst>
                                      </p:cBhvr>
                                      <p:to>
                                        <p:strVal val="visible"/>
                                      </p:to>
                                    </p:set>
                                    <p:animEffect transition="in" filter="fade">
                                      <p:cBhvr>
                                        <p:cTn id="22" dur="500"/>
                                        <p:tgtEl>
                                          <p:spTgt spid="940">
                                            <p:txEl>
                                              <p:pRg st="0" end="0"/>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940">
                                            <p:txEl>
                                              <p:pRg st="1" end="1"/>
                                            </p:txEl>
                                          </p:spTgt>
                                        </p:tgtEl>
                                        <p:attrNameLst>
                                          <p:attrName>style.visibility</p:attrName>
                                        </p:attrNameLst>
                                      </p:cBhvr>
                                      <p:to>
                                        <p:strVal val="visible"/>
                                      </p:to>
                                    </p:set>
                                    <p:animEffect transition="in" filter="fade">
                                      <p:cBhvr>
                                        <p:cTn id="26" dur="500"/>
                                        <p:tgtEl>
                                          <p:spTgt spid="940">
                                            <p:txEl>
                                              <p:pRg st="1" end="1"/>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940">
                                            <p:txEl>
                                              <p:pRg st="2" end="2"/>
                                            </p:txEl>
                                          </p:spTgt>
                                        </p:tgtEl>
                                        <p:attrNameLst>
                                          <p:attrName>style.visibility</p:attrName>
                                        </p:attrNameLst>
                                      </p:cBhvr>
                                      <p:to>
                                        <p:strVal val="visible"/>
                                      </p:to>
                                    </p:set>
                                    <p:animEffect transition="in" filter="fade">
                                      <p:cBhvr>
                                        <p:cTn id="30" dur="500"/>
                                        <p:tgtEl>
                                          <p:spTgt spid="940">
                                            <p:txEl>
                                              <p:pRg st="2" end="2"/>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940">
                                            <p:txEl>
                                              <p:pRg st="3" end="3"/>
                                            </p:txEl>
                                          </p:spTgt>
                                        </p:tgtEl>
                                        <p:attrNameLst>
                                          <p:attrName>style.visibility</p:attrName>
                                        </p:attrNameLst>
                                      </p:cBhvr>
                                      <p:to>
                                        <p:strVal val="visible"/>
                                      </p:to>
                                    </p:set>
                                    <p:animEffect transition="in" filter="fade">
                                      <p:cBhvr>
                                        <p:cTn id="34" dur="500"/>
                                        <p:tgtEl>
                                          <p:spTgt spid="940">
                                            <p:txEl>
                                              <p:pRg st="3" end="3"/>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940">
                                            <p:txEl>
                                              <p:pRg st="4" end="4"/>
                                            </p:txEl>
                                          </p:spTgt>
                                        </p:tgtEl>
                                        <p:attrNameLst>
                                          <p:attrName>style.visibility</p:attrName>
                                        </p:attrNameLst>
                                      </p:cBhvr>
                                      <p:to>
                                        <p:strVal val="visible"/>
                                      </p:to>
                                    </p:set>
                                    <p:animEffect transition="in" filter="fade">
                                      <p:cBhvr>
                                        <p:cTn id="38" dur="500"/>
                                        <p:tgtEl>
                                          <p:spTgt spid="940">
                                            <p:txEl>
                                              <p:pRg st="4" end="4"/>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940">
                                            <p:txEl>
                                              <p:pRg st="5" end="5"/>
                                            </p:txEl>
                                          </p:spTgt>
                                        </p:tgtEl>
                                        <p:attrNameLst>
                                          <p:attrName>style.visibility</p:attrName>
                                        </p:attrNameLst>
                                      </p:cBhvr>
                                      <p:to>
                                        <p:strVal val="visible"/>
                                      </p:to>
                                    </p:set>
                                    <p:animEffect transition="in" filter="fade">
                                      <p:cBhvr>
                                        <p:cTn id="42" dur="500"/>
                                        <p:tgtEl>
                                          <p:spTgt spid="940">
                                            <p:txEl>
                                              <p:pRg st="5" end="5"/>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940">
                                            <p:txEl>
                                              <p:pRg st="6" end="6"/>
                                            </p:txEl>
                                          </p:spTgt>
                                        </p:tgtEl>
                                        <p:attrNameLst>
                                          <p:attrName>style.visibility</p:attrName>
                                        </p:attrNameLst>
                                      </p:cBhvr>
                                      <p:to>
                                        <p:strVal val="visible"/>
                                      </p:to>
                                    </p:set>
                                    <p:animEffect transition="in" filter="fade">
                                      <p:cBhvr>
                                        <p:cTn id="46" dur="500"/>
                                        <p:tgtEl>
                                          <p:spTgt spid="940">
                                            <p:txEl>
                                              <p:pRg st="6" end="6"/>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940">
                                            <p:txEl>
                                              <p:pRg st="7" end="7"/>
                                            </p:txEl>
                                          </p:spTgt>
                                        </p:tgtEl>
                                        <p:attrNameLst>
                                          <p:attrName>style.visibility</p:attrName>
                                        </p:attrNameLst>
                                      </p:cBhvr>
                                      <p:to>
                                        <p:strVal val="visible"/>
                                      </p:to>
                                    </p:set>
                                    <p:animEffect transition="in" filter="fade">
                                      <p:cBhvr>
                                        <p:cTn id="50" dur="500"/>
                                        <p:tgtEl>
                                          <p:spTgt spid="940">
                                            <p:txEl>
                                              <p:pRg st="7" end="7"/>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940">
                                            <p:txEl>
                                              <p:pRg st="8" end="8"/>
                                            </p:txEl>
                                          </p:spTgt>
                                        </p:tgtEl>
                                        <p:attrNameLst>
                                          <p:attrName>style.visibility</p:attrName>
                                        </p:attrNameLst>
                                      </p:cBhvr>
                                      <p:to>
                                        <p:strVal val="visible"/>
                                      </p:to>
                                    </p:set>
                                    <p:animEffect transition="in" filter="fade">
                                      <p:cBhvr>
                                        <p:cTn id="54" dur="500"/>
                                        <p:tgtEl>
                                          <p:spTgt spid="940">
                                            <p:txEl>
                                              <p:pRg st="8" end="8"/>
                                            </p:txEl>
                                          </p:spTgt>
                                        </p:tgtEl>
                                      </p:cBhvr>
                                    </p:animEffect>
                                  </p:childTnLst>
                                </p:cTn>
                              </p:par>
                            </p:childTnLst>
                          </p:cTn>
                        </p:par>
                        <p:par>
                          <p:cTn id="55" fill="hold">
                            <p:stCondLst>
                              <p:cond delay="6000"/>
                            </p:stCondLst>
                            <p:childTnLst>
                              <p:par>
                                <p:cTn id="56" presetID="10" presetClass="entr" presetSubtype="0" fill="hold" nodeType="afterEffect">
                                  <p:stCondLst>
                                    <p:cond delay="250"/>
                                  </p:stCondLst>
                                  <p:childTnLst>
                                    <p:set>
                                      <p:cBhvr>
                                        <p:cTn id="57" dur="1" fill="hold">
                                          <p:stCondLst>
                                            <p:cond delay="0"/>
                                          </p:stCondLst>
                                        </p:cTn>
                                        <p:tgtEl>
                                          <p:spTgt spid="914"/>
                                        </p:tgtEl>
                                        <p:attrNameLst>
                                          <p:attrName>style.visibility</p:attrName>
                                        </p:attrNameLst>
                                      </p:cBhvr>
                                      <p:to>
                                        <p:strVal val="visible"/>
                                      </p:to>
                                    </p:set>
                                    <p:animEffect transition="in" filter="fade">
                                      <p:cBhvr>
                                        <p:cTn id="58" dur="500"/>
                                        <p:tgtEl>
                                          <p:spTgt spid="914"/>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919"/>
                                        </p:tgtEl>
                                        <p:attrNameLst>
                                          <p:attrName>style.visibility</p:attrName>
                                        </p:attrNameLst>
                                      </p:cBhvr>
                                      <p:to>
                                        <p:strVal val="visible"/>
                                      </p:to>
                                    </p:set>
                                    <p:animEffect transition="in" filter="fade">
                                      <p:cBhvr>
                                        <p:cTn id="62" dur="250"/>
                                        <p:tgtEl>
                                          <p:spTgt spid="919"/>
                                        </p:tgtEl>
                                      </p:cBhvr>
                                    </p:animEffect>
                                  </p:childTnLst>
                                </p:cTn>
                              </p:par>
                              <p:par>
                                <p:cTn id="63" presetID="10" presetClass="entr" presetSubtype="0" fill="hold" nodeType="withEffect">
                                  <p:stCondLst>
                                    <p:cond delay="250"/>
                                  </p:stCondLst>
                                  <p:childTnLst>
                                    <p:set>
                                      <p:cBhvr>
                                        <p:cTn id="64" dur="1" fill="hold">
                                          <p:stCondLst>
                                            <p:cond delay="0"/>
                                          </p:stCondLst>
                                        </p:cTn>
                                        <p:tgtEl>
                                          <p:spTgt spid="920"/>
                                        </p:tgtEl>
                                        <p:attrNameLst>
                                          <p:attrName>style.visibility</p:attrName>
                                        </p:attrNameLst>
                                      </p:cBhvr>
                                      <p:to>
                                        <p:strVal val="visible"/>
                                      </p:to>
                                    </p:set>
                                    <p:animEffect transition="in" filter="fade">
                                      <p:cBhvr>
                                        <p:cTn id="65" dur="500"/>
                                        <p:tgtEl>
                                          <p:spTgt spid="920"/>
                                        </p:tgtEl>
                                      </p:cBhvr>
                                    </p:animEffect>
                                  </p:childTnLst>
                                </p:cTn>
                              </p:par>
                            </p:childTnLst>
                          </p:cTn>
                        </p:par>
                        <p:par>
                          <p:cTn id="66" fill="hold">
                            <p:stCondLst>
                              <p:cond delay="7000"/>
                            </p:stCondLst>
                            <p:childTnLst>
                              <p:par>
                                <p:cTn id="67" presetID="10" presetClass="entr" presetSubtype="0" fill="hold" nodeType="afterEffect">
                                  <p:stCondLst>
                                    <p:cond delay="0"/>
                                  </p:stCondLst>
                                  <p:childTnLst>
                                    <p:set>
                                      <p:cBhvr>
                                        <p:cTn id="68" dur="1" fill="hold">
                                          <p:stCondLst>
                                            <p:cond delay="0"/>
                                          </p:stCondLst>
                                        </p:cTn>
                                        <p:tgtEl>
                                          <p:spTgt spid="921">
                                            <p:txEl>
                                              <p:pRg st="0" end="0"/>
                                            </p:txEl>
                                          </p:spTgt>
                                        </p:tgtEl>
                                        <p:attrNameLst>
                                          <p:attrName>style.visibility</p:attrName>
                                        </p:attrNameLst>
                                      </p:cBhvr>
                                      <p:to>
                                        <p:strVal val="visible"/>
                                      </p:to>
                                    </p:set>
                                    <p:animEffect transition="in" filter="fade">
                                      <p:cBhvr>
                                        <p:cTn id="69" dur="500"/>
                                        <p:tgtEl>
                                          <p:spTgt spid="921">
                                            <p:txEl>
                                              <p:pRg st="0" end="0"/>
                                            </p:txEl>
                                          </p:spTgt>
                                        </p:tgtEl>
                                      </p:cBhvr>
                                    </p:animEffect>
                                  </p:childTnLst>
                                </p:cTn>
                              </p:par>
                            </p:childTnLst>
                          </p:cTn>
                        </p:par>
                        <p:par>
                          <p:cTn id="70" fill="hold">
                            <p:stCondLst>
                              <p:cond delay="7500"/>
                            </p:stCondLst>
                            <p:childTnLst>
                              <p:par>
                                <p:cTn id="71" presetID="10" presetClass="entr" presetSubtype="0" fill="hold" nodeType="afterEffect">
                                  <p:stCondLst>
                                    <p:cond delay="0"/>
                                  </p:stCondLst>
                                  <p:childTnLst>
                                    <p:set>
                                      <p:cBhvr>
                                        <p:cTn id="72" dur="1" fill="hold">
                                          <p:stCondLst>
                                            <p:cond delay="0"/>
                                          </p:stCondLst>
                                        </p:cTn>
                                        <p:tgtEl>
                                          <p:spTgt spid="921">
                                            <p:txEl>
                                              <p:pRg st="1" end="1"/>
                                            </p:txEl>
                                          </p:spTgt>
                                        </p:tgtEl>
                                        <p:attrNameLst>
                                          <p:attrName>style.visibility</p:attrName>
                                        </p:attrNameLst>
                                      </p:cBhvr>
                                      <p:to>
                                        <p:strVal val="visible"/>
                                      </p:to>
                                    </p:set>
                                    <p:animEffect transition="in" filter="fade">
                                      <p:cBhvr>
                                        <p:cTn id="73" dur="500"/>
                                        <p:tgtEl>
                                          <p:spTgt spid="921">
                                            <p:txEl>
                                              <p:pRg st="1" end="1"/>
                                            </p:txEl>
                                          </p:spTgt>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921">
                                            <p:txEl>
                                              <p:pRg st="2" end="2"/>
                                            </p:txEl>
                                          </p:spTgt>
                                        </p:tgtEl>
                                        <p:attrNameLst>
                                          <p:attrName>style.visibility</p:attrName>
                                        </p:attrNameLst>
                                      </p:cBhvr>
                                      <p:to>
                                        <p:strVal val="visible"/>
                                      </p:to>
                                    </p:set>
                                    <p:animEffect transition="in" filter="fade">
                                      <p:cBhvr>
                                        <p:cTn id="77" dur="500"/>
                                        <p:tgtEl>
                                          <p:spTgt spid="921">
                                            <p:txEl>
                                              <p:pRg st="2" end="2"/>
                                            </p:txEl>
                                          </p:spTgt>
                                        </p:tgtEl>
                                      </p:cBhvr>
                                    </p:animEffect>
                                  </p:childTnLst>
                                </p:cTn>
                              </p:par>
                            </p:childTnLst>
                          </p:cTn>
                        </p:par>
                        <p:par>
                          <p:cTn id="78" fill="hold">
                            <p:stCondLst>
                              <p:cond delay="8500"/>
                            </p:stCondLst>
                            <p:childTnLst>
                              <p:par>
                                <p:cTn id="79" presetID="10" presetClass="entr" presetSubtype="0" fill="hold" nodeType="afterEffect">
                                  <p:stCondLst>
                                    <p:cond delay="0"/>
                                  </p:stCondLst>
                                  <p:childTnLst>
                                    <p:set>
                                      <p:cBhvr>
                                        <p:cTn id="80" dur="1" fill="hold">
                                          <p:stCondLst>
                                            <p:cond delay="0"/>
                                          </p:stCondLst>
                                        </p:cTn>
                                        <p:tgtEl>
                                          <p:spTgt spid="921">
                                            <p:txEl>
                                              <p:pRg st="3" end="3"/>
                                            </p:txEl>
                                          </p:spTgt>
                                        </p:tgtEl>
                                        <p:attrNameLst>
                                          <p:attrName>style.visibility</p:attrName>
                                        </p:attrNameLst>
                                      </p:cBhvr>
                                      <p:to>
                                        <p:strVal val="visible"/>
                                      </p:to>
                                    </p:set>
                                    <p:animEffect transition="in" filter="fade">
                                      <p:cBhvr>
                                        <p:cTn id="81" dur="500"/>
                                        <p:tgtEl>
                                          <p:spTgt spid="921">
                                            <p:txEl>
                                              <p:pRg st="3" end="3"/>
                                            </p:txEl>
                                          </p:spTgt>
                                        </p:tgtEl>
                                      </p:cBhvr>
                                    </p:animEffect>
                                  </p:childTnLst>
                                </p:cTn>
                              </p:par>
                            </p:childTnLst>
                          </p:cTn>
                        </p:par>
                        <p:par>
                          <p:cTn id="82" fill="hold">
                            <p:stCondLst>
                              <p:cond delay="9000"/>
                            </p:stCondLst>
                            <p:childTnLst>
                              <p:par>
                                <p:cTn id="83" presetID="10" presetClass="entr" presetSubtype="0" fill="hold" nodeType="afterEffect">
                                  <p:stCondLst>
                                    <p:cond delay="0"/>
                                  </p:stCondLst>
                                  <p:childTnLst>
                                    <p:set>
                                      <p:cBhvr>
                                        <p:cTn id="84" dur="1" fill="hold">
                                          <p:stCondLst>
                                            <p:cond delay="0"/>
                                          </p:stCondLst>
                                        </p:cTn>
                                        <p:tgtEl>
                                          <p:spTgt spid="921">
                                            <p:txEl>
                                              <p:pRg st="4" end="4"/>
                                            </p:txEl>
                                          </p:spTgt>
                                        </p:tgtEl>
                                        <p:attrNameLst>
                                          <p:attrName>style.visibility</p:attrName>
                                        </p:attrNameLst>
                                      </p:cBhvr>
                                      <p:to>
                                        <p:strVal val="visible"/>
                                      </p:to>
                                    </p:set>
                                    <p:animEffect transition="in" filter="fade">
                                      <p:cBhvr>
                                        <p:cTn id="85" dur="500"/>
                                        <p:tgtEl>
                                          <p:spTgt spid="921">
                                            <p:txEl>
                                              <p:pRg st="4" end="4"/>
                                            </p:txEl>
                                          </p:spTgt>
                                        </p:tgtEl>
                                      </p:cBhvr>
                                    </p:animEffect>
                                  </p:childTnLst>
                                </p:cTn>
                              </p:par>
                            </p:childTnLst>
                          </p:cTn>
                        </p:par>
                        <p:par>
                          <p:cTn id="86" fill="hold">
                            <p:stCondLst>
                              <p:cond delay="9500"/>
                            </p:stCondLst>
                            <p:childTnLst>
                              <p:par>
                                <p:cTn id="87" presetID="10" presetClass="entr" presetSubtype="0" fill="hold" nodeType="afterEffect">
                                  <p:stCondLst>
                                    <p:cond delay="0"/>
                                  </p:stCondLst>
                                  <p:childTnLst>
                                    <p:set>
                                      <p:cBhvr>
                                        <p:cTn id="88" dur="1" fill="hold">
                                          <p:stCondLst>
                                            <p:cond delay="0"/>
                                          </p:stCondLst>
                                        </p:cTn>
                                        <p:tgtEl>
                                          <p:spTgt spid="921">
                                            <p:txEl>
                                              <p:pRg st="5" end="5"/>
                                            </p:txEl>
                                          </p:spTgt>
                                        </p:tgtEl>
                                        <p:attrNameLst>
                                          <p:attrName>style.visibility</p:attrName>
                                        </p:attrNameLst>
                                      </p:cBhvr>
                                      <p:to>
                                        <p:strVal val="visible"/>
                                      </p:to>
                                    </p:set>
                                    <p:animEffect transition="in" filter="fade">
                                      <p:cBhvr>
                                        <p:cTn id="89" dur="500"/>
                                        <p:tgtEl>
                                          <p:spTgt spid="921">
                                            <p:txEl>
                                              <p:pRg st="5" end="5"/>
                                            </p:txEl>
                                          </p:spTgt>
                                        </p:tgtEl>
                                      </p:cBhvr>
                                    </p:animEffect>
                                  </p:childTnLst>
                                </p:cTn>
                              </p:par>
                            </p:childTnLst>
                          </p:cTn>
                        </p:par>
                        <p:par>
                          <p:cTn id="90" fill="hold">
                            <p:stCondLst>
                              <p:cond delay="10000"/>
                            </p:stCondLst>
                            <p:childTnLst>
                              <p:par>
                                <p:cTn id="91" presetID="10" presetClass="entr" presetSubtype="0" fill="hold" nodeType="afterEffect">
                                  <p:stCondLst>
                                    <p:cond delay="0"/>
                                  </p:stCondLst>
                                  <p:childTnLst>
                                    <p:set>
                                      <p:cBhvr>
                                        <p:cTn id="92" dur="1" fill="hold">
                                          <p:stCondLst>
                                            <p:cond delay="0"/>
                                          </p:stCondLst>
                                        </p:cTn>
                                        <p:tgtEl>
                                          <p:spTgt spid="921">
                                            <p:txEl>
                                              <p:pRg st="6" end="6"/>
                                            </p:txEl>
                                          </p:spTgt>
                                        </p:tgtEl>
                                        <p:attrNameLst>
                                          <p:attrName>style.visibility</p:attrName>
                                        </p:attrNameLst>
                                      </p:cBhvr>
                                      <p:to>
                                        <p:strVal val="visible"/>
                                      </p:to>
                                    </p:set>
                                    <p:animEffect transition="in" filter="fade">
                                      <p:cBhvr>
                                        <p:cTn id="93" dur="500"/>
                                        <p:tgtEl>
                                          <p:spTgt spid="921">
                                            <p:txEl>
                                              <p:pRg st="6" end="6"/>
                                            </p:txEl>
                                          </p:spTgt>
                                        </p:tgtEl>
                                      </p:cBhvr>
                                    </p:animEffect>
                                  </p:childTnLst>
                                </p:cTn>
                              </p:par>
                            </p:childTnLst>
                          </p:cTn>
                        </p:par>
                        <p:par>
                          <p:cTn id="94" fill="hold">
                            <p:stCondLst>
                              <p:cond delay="10500"/>
                            </p:stCondLst>
                            <p:childTnLst>
                              <p:par>
                                <p:cTn id="95" presetID="10" presetClass="entr" presetSubtype="0" fill="hold" nodeType="afterEffect">
                                  <p:stCondLst>
                                    <p:cond delay="0"/>
                                  </p:stCondLst>
                                  <p:childTnLst>
                                    <p:set>
                                      <p:cBhvr>
                                        <p:cTn id="96" dur="1" fill="hold">
                                          <p:stCondLst>
                                            <p:cond delay="0"/>
                                          </p:stCondLst>
                                        </p:cTn>
                                        <p:tgtEl>
                                          <p:spTgt spid="921">
                                            <p:txEl>
                                              <p:pRg st="7" end="7"/>
                                            </p:txEl>
                                          </p:spTgt>
                                        </p:tgtEl>
                                        <p:attrNameLst>
                                          <p:attrName>style.visibility</p:attrName>
                                        </p:attrNameLst>
                                      </p:cBhvr>
                                      <p:to>
                                        <p:strVal val="visible"/>
                                      </p:to>
                                    </p:set>
                                    <p:animEffect transition="in" filter="fade">
                                      <p:cBhvr>
                                        <p:cTn id="97" dur="500"/>
                                        <p:tgtEl>
                                          <p:spTgt spid="921">
                                            <p:txEl>
                                              <p:pRg st="7" end="7"/>
                                            </p:txEl>
                                          </p:spTgt>
                                        </p:tgtEl>
                                      </p:cBhvr>
                                    </p:animEffect>
                                  </p:childTnLst>
                                </p:cTn>
                              </p:par>
                            </p:childTnLst>
                          </p:cTn>
                        </p:par>
                        <p:par>
                          <p:cTn id="98" fill="hold">
                            <p:stCondLst>
                              <p:cond delay="11000"/>
                            </p:stCondLst>
                            <p:childTnLst>
                              <p:par>
                                <p:cTn id="99" presetID="10" presetClass="entr" presetSubtype="0" fill="hold" nodeType="afterEffect">
                                  <p:stCondLst>
                                    <p:cond delay="0"/>
                                  </p:stCondLst>
                                  <p:childTnLst>
                                    <p:set>
                                      <p:cBhvr>
                                        <p:cTn id="100" dur="1" fill="hold">
                                          <p:stCondLst>
                                            <p:cond delay="0"/>
                                          </p:stCondLst>
                                        </p:cTn>
                                        <p:tgtEl>
                                          <p:spTgt spid="921">
                                            <p:txEl>
                                              <p:pRg st="8" end="8"/>
                                            </p:txEl>
                                          </p:spTgt>
                                        </p:tgtEl>
                                        <p:attrNameLst>
                                          <p:attrName>style.visibility</p:attrName>
                                        </p:attrNameLst>
                                      </p:cBhvr>
                                      <p:to>
                                        <p:strVal val="visible"/>
                                      </p:to>
                                    </p:set>
                                    <p:animEffect transition="in" filter="fade">
                                      <p:cBhvr>
                                        <p:cTn id="101" dur="500"/>
                                        <p:tgtEl>
                                          <p:spTgt spid="921">
                                            <p:txEl>
                                              <p:pRg st="8" end="8"/>
                                            </p:txEl>
                                          </p:spTgt>
                                        </p:tgtEl>
                                      </p:cBhvr>
                                    </p:animEffect>
                                  </p:childTnLst>
                                </p:cTn>
                              </p:par>
                              <p:par>
                                <p:cTn id="102" presetID="10" presetClass="entr" presetSubtype="0" fill="hold" nodeType="withEffect">
                                  <p:stCondLst>
                                    <p:cond delay="500"/>
                                  </p:stCondLst>
                                  <p:childTnLst>
                                    <p:set>
                                      <p:cBhvr>
                                        <p:cTn id="103" dur="1" fill="hold">
                                          <p:stCondLst>
                                            <p:cond delay="0"/>
                                          </p:stCondLst>
                                        </p:cTn>
                                        <p:tgtEl>
                                          <p:spTgt spid="922">
                                            <p:txEl>
                                              <p:pRg st="0" end="0"/>
                                            </p:txEl>
                                          </p:spTgt>
                                        </p:tgtEl>
                                        <p:attrNameLst>
                                          <p:attrName>style.visibility</p:attrName>
                                        </p:attrNameLst>
                                      </p:cBhvr>
                                      <p:to>
                                        <p:strVal val="visible"/>
                                      </p:to>
                                    </p:set>
                                    <p:animEffect transition="in" filter="fade">
                                      <p:cBhvr>
                                        <p:cTn id="104" dur="500"/>
                                        <p:tgtEl>
                                          <p:spTgt spid="922">
                                            <p:txEl>
                                              <p:pRg st="0" end="0"/>
                                            </p:txEl>
                                          </p:spTgt>
                                        </p:tgtEl>
                                      </p:cBhvr>
                                    </p:animEffect>
                                  </p:childTnLst>
                                </p:cTn>
                              </p:par>
                              <p:par>
                                <p:cTn id="105" presetID="10" presetClass="entr" presetSubtype="0" fill="hold" nodeType="withEffect">
                                  <p:stCondLst>
                                    <p:cond delay="500"/>
                                  </p:stCondLst>
                                  <p:childTnLst>
                                    <p:set>
                                      <p:cBhvr>
                                        <p:cTn id="106" dur="1" fill="hold">
                                          <p:stCondLst>
                                            <p:cond delay="0"/>
                                          </p:stCondLst>
                                        </p:cTn>
                                        <p:tgtEl>
                                          <p:spTgt spid="922">
                                            <p:txEl>
                                              <p:pRg st="1" end="1"/>
                                            </p:txEl>
                                          </p:spTgt>
                                        </p:tgtEl>
                                        <p:attrNameLst>
                                          <p:attrName>style.visibility</p:attrName>
                                        </p:attrNameLst>
                                      </p:cBhvr>
                                      <p:to>
                                        <p:strVal val="visible"/>
                                      </p:to>
                                    </p:set>
                                    <p:animEffect transition="in" filter="fade">
                                      <p:cBhvr>
                                        <p:cTn id="107" dur="500"/>
                                        <p:tgtEl>
                                          <p:spTgt spid="922">
                                            <p:txEl>
                                              <p:pRg st="1" end="1"/>
                                            </p:txEl>
                                          </p:spTgt>
                                        </p:tgtEl>
                                      </p:cBhvr>
                                    </p:animEffect>
                                  </p:childTnLst>
                                </p:cTn>
                              </p:par>
                              <p:par>
                                <p:cTn id="108" presetID="10" presetClass="entr" presetSubtype="0" fill="hold" nodeType="withEffect">
                                  <p:stCondLst>
                                    <p:cond delay="500"/>
                                  </p:stCondLst>
                                  <p:childTnLst>
                                    <p:set>
                                      <p:cBhvr>
                                        <p:cTn id="109" dur="1" fill="hold">
                                          <p:stCondLst>
                                            <p:cond delay="0"/>
                                          </p:stCondLst>
                                        </p:cTn>
                                        <p:tgtEl>
                                          <p:spTgt spid="922">
                                            <p:txEl>
                                              <p:pRg st="2" end="2"/>
                                            </p:txEl>
                                          </p:spTgt>
                                        </p:tgtEl>
                                        <p:attrNameLst>
                                          <p:attrName>style.visibility</p:attrName>
                                        </p:attrNameLst>
                                      </p:cBhvr>
                                      <p:to>
                                        <p:strVal val="visible"/>
                                      </p:to>
                                    </p:set>
                                    <p:animEffect transition="in" filter="fade">
                                      <p:cBhvr>
                                        <p:cTn id="110" dur="500"/>
                                        <p:tgtEl>
                                          <p:spTgt spid="922">
                                            <p:txEl>
                                              <p:pRg st="2" end="2"/>
                                            </p:txEl>
                                          </p:spTgt>
                                        </p:tgtEl>
                                      </p:cBhvr>
                                    </p:animEffect>
                                  </p:childTnLst>
                                </p:cTn>
                              </p:par>
                              <p:par>
                                <p:cTn id="111" presetID="10" presetClass="entr" presetSubtype="0" fill="hold" nodeType="withEffect">
                                  <p:stCondLst>
                                    <p:cond delay="500"/>
                                  </p:stCondLst>
                                  <p:childTnLst>
                                    <p:set>
                                      <p:cBhvr>
                                        <p:cTn id="112" dur="1" fill="hold">
                                          <p:stCondLst>
                                            <p:cond delay="0"/>
                                          </p:stCondLst>
                                        </p:cTn>
                                        <p:tgtEl>
                                          <p:spTgt spid="922">
                                            <p:txEl>
                                              <p:pRg st="3" end="3"/>
                                            </p:txEl>
                                          </p:spTgt>
                                        </p:tgtEl>
                                        <p:attrNameLst>
                                          <p:attrName>style.visibility</p:attrName>
                                        </p:attrNameLst>
                                      </p:cBhvr>
                                      <p:to>
                                        <p:strVal val="visible"/>
                                      </p:to>
                                    </p:set>
                                    <p:animEffect transition="in" filter="fade">
                                      <p:cBhvr>
                                        <p:cTn id="113" dur="500"/>
                                        <p:tgtEl>
                                          <p:spTgt spid="922">
                                            <p:txEl>
                                              <p:pRg st="3" end="3"/>
                                            </p:txEl>
                                          </p:spTgt>
                                        </p:tgtEl>
                                      </p:cBhvr>
                                    </p:animEffect>
                                  </p:childTnLst>
                                </p:cTn>
                              </p:par>
                              <p:par>
                                <p:cTn id="114" presetID="10" presetClass="entr" presetSubtype="0" fill="hold" nodeType="withEffect">
                                  <p:stCondLst>
                                    <p:cond delay="500"/>
                                  </p:stCondLst>
                                  <p:childTnLst>
                                    <p:set>
                                      <p:cBhvr>
                                        <p:cTn id="115" dur="1" fill="hold">
                                          <p:stCondLst>
                                            <p:cond delay="0"/>
                                          </p:stCondLst>
                                        </p:cTn>
                                        <p:tgtEl>
                                          <p:spTgt spid="922">
                                            <p:txEl>
                                              <p:pRg st="4" end="4"/>
                                            </p:txEl>
                                          </p:spTgt>
                                        </p:tgtEl>
                                        <p:attrNameLst>
                                          <p:attrName>style.visibility</p:attrName>
                                        </p:attrNameLst>
                                      </p:cBhvr>
                                      <p:to>
                                        <p:strVal val="visible"/>
                                      </p:to>
                                    </p:set>
                                    <p:animEffect transition="in" filter="fade">
                                      <p:cBhvr>
                                        <p:cTn id="116" dur="500"/>
                                        <p:tgtEl>
                                          <p:spTgt spid="922">
                                            <p:txEl>
                                              <p:pRg st="4" end="4"/>
                                            </p:txEl>
                                          </p:spTgt>
                                        </p:tgtEl>
                                      </p:cBhvr>
                                    </p:animEffect>
                                  </p:childTnLst>
                                </p:cTn>
                              </p:par>
                              <p:par>
                                <p:cTn id="117" presetID="10" presetClass="entr" presetSubtype="0" fill="hold" nodeType="withEffect">
                                  <p:stCondLst>
                                    <p:cond delay="500"/>
                                  </p:stCondLst>
                                  <p:childTnLst>
                                    <p:set>
                                      <p:cBhvr>
                                        <p:cTn id="118" dur="1" fill="hold">
                                          <p:stCondLst>
                                            <p:cond delay="0"/>
                                          </p:stCondLst>
                                        </p:cTn>
                                        <p:tgtEl>
                                          <p:spTgt spid="922">
                                            <p:txEl>
                                              <p:pRg st="5" end="5"/>
                                            </p:txEl>
                                          </p:spTgt>
                                        </p:tgtEl>
                                        <p:attrNameLst>
                                          <p:attrName>style.visibility</p:attrName>
                                        </p:attrNameLst>
                                      </p:cBhvr>
                                      <p:to>
                                        <p:strVal val="visible"/>
                                      </p:to>
                                    </p:set>
                                    <p:animEffect transition="in" filter="fade">
                                      <p:cBhvr>
                                        <p:cTn id="119" dur="500"/>
                                        <p:tgtEl>
                                          <p:spTgt spid="922">
                                            <p:txEl>
                                              <p:pRg st="5" end="5"/>
                                            </p:txEl>
                                          </p:spTgt>
                                        </p:tgtEl>
                                      </p:cBhvr>
                                    </p:animEffect>
                                  </p:childTnLst>
                                </p:cTn>
                              </p:par>
                              <p:par>
                                <p:cTn id="120" presetID="10" presetClass="entr" presetSubtype="0" fill="hold" nodeType="withEffect">
                                  <p:stCondLst>
                                    <p:cond delay="500"/>
                                  </p:stCondLst>
                                  <p:childTnLst>
                                    <p:set>
                                      <p:cBhvr>
                                        <p:cTn id="121" dur="1" fill="hold">
                                          <p:stCondLst>
                                            <p:cond delay="0"/>
                                          </p:stCondLst>
                                        </p:cTn>
                                        <p:tgtEl>
                                          <p:spTgt spid="922">
                                            <p:txEl>
                                              <p:pRg st="6" end="6"/>
                                            </p:txEl>
                                          </p:spTgt>
                                        </p:tgtEl>
                                        <p:attrNameLst>
                                          <p:attrName>style.visibility</p:attrName>
                                        </p:attrNameLst>
                                      </p:cBhvr>
                                      <p:to>
                                        <p:strVal val="visible"/>
                                      </p:to>
                                    </p:set>
                                    <p:animEffect transition="in" filter="fade">
                                      <p:cBhvr>
                                        <p:cTn id="122" dur="500"/>
                                        <p:tgtEl>
                                          <p:spTgt spid="922">
                                            <p:txEl>
                                              <p:pRg st="6" end="6"/>
                                            </p:txEl>
                                          </p:spTgt>
                                        </p:tgtEl>
                                      </p:cBhvr>
                                    </p:animEffect>
                                  </p:childTnLst>
                                </p:cTn>
                              </p:par>
                              <p:par>
                                <p:cTn id="123" presetID="10" presetClass="entr" presetSubtype="0" fill="hold" nodeType="withEffect">
                                  <p:stCondLst>
                                    <p:cond delay="500"/>
                                  </p:stCondLst>
                                  <p:childTnLst>
                                    <p:set>
                                      <p:cBhvr>
                                        <p:cTn id="124" dur="1" fill="hold">
                                          <p:stCondLst>
                                            <p:cond delay="0"/>
                                          </p:stCondLst>
                                        </p:cTn>
                                        <p:tgtEl>
                                          <p:spTgt spid="922">
                                            <p:txEl>
                                              <p:pRg st="7" end="7"/>
                                            </p:txEl>
                                          </p:spTgt>
                                        </p:tgtEl>
                                        <p:attrNameLst>
                                          <p:attrName>style.visibility</p:attrName>
                                        </p:attrNameLst>
                                      </p:cBhvr>
                                      <p:to>
                                        <p:strVal val="visible"/>
                                      </p:to>
                                    </p:set>
                                    <p:animEffect transition="in" filter="fade">
                                      <p:cBhvr>
                                        <p:cTn id="125" dur="500"/>
                                        <p:tgtEl>
                                          <p:spTgt spid="922">
                                            <p:txEl>
                                              <p:pRg st="7" end="7"/>
                                            </p:txEl>
                                          </p:spTgt>
                                        </p:tgtEl>
                                      </p:cBhvr>
                                    </p:animEffect>
                                  </p:childTnLst>
                                </p:cTn>
                              </p:par>
                              <p:par>
                                <p:cTn id="126" presetID="10" presetClass="entr" presetSubtype="0" fill="hold" nodeType="withEffect">
                                  <p:stCondLst>
                                    <p:cond delay="500"/>
                                  </p:stCondLst>
                                  <p:childTnLst>
                                    <p:set>
                                      <p:cBhvr>
                                        <p:cTn id="127" dur="1" fill="hold">
                                          <p:stCondLst>
                                            <p:cond delay="0"/>
                                          </p:stCondLst>
                                        </p:cTn>
                                        <p:tgtEl>
                                          <p:spTgt spid="922">
                                            <p:txEl>
                                              <p:pRg st="8" end="8"/>
                                            </p:txEl>
                                          </p:spTgt>
                                        </p:tgtEl>
                                        <p:attrNameLst>
                                          <p:attrName>style.visibility</p:attrName>
                                        </p:attrNameLst>
                                      </p:cBhvr>
                                      <p:to>
                                        <p:strVal val="visible"/>
                                      </p:to>
                                    </p:set>
                                    <p:animEffect transition="in" filter="fade">
                                      <p:cBhvr>
                                        <p:cTn id="128" dur="500"/>
                                        <p:tgtEl>
                                          <p:spTgt spid="922">
                                            <p:txEl>
                                              <p:pRg st="8" end="8"/>
                                            </p:txEl>
                                          </p:spTgt>
                                        </p:tgtEl>
                                      </p:cBhvr>
                                    </p:animEffect>
                                  </p:childTnLst>
                                </p:cTn>
                              </p:par>
                            </p:childTnLst>
                          </p:cTn>
                        </p:par>
                        <p:par>
                          <p:cTn id="129" fill="hold">
                            <p:stCondLst>
                              <p:cond delay="11500"/>
                            </p:stCondLst>
                            <p:childTnLst>
                              <p:par>
                                <p:cTn id="130" presetID="10" presetClass="entr" presetSubtype="0" fill="hold" nodeType="afterEffect">
                                  <p:stCondLst>
                                    <p:cond delay="0"/>
                                  </p:stCondLst>
                                  <p:childTnLst>
                                    <p:set>
                                      <p:cBhvr>
                                        <p:cTn id="131" dur="1" fill="hold">
                                          <p:stCondLst>
                                            <p:cond delay="0"/>
                                          </p:stCondLst>
                                        </p:cTn>
                                        <p:tgtEl>
                                          <p:spTgt spid="923"/>
                                        </p:tgtEl>
                                        <p:attrNameLst>
                                          <p:attrName>style.visibility</p:attrName>
                                        </p:attrNameLst>
                                      </p:cBhvr>
                                      <p:to>
                                        <p:strVal val="visible"/>
                                      </p:to>
                                    </p:set>
                                    <p:animEffect transition="in" filter="fade">
                                      <p:cBhvr>
                                        <p:cTn id="132" dur="250"/>
                                        <p:tgtEl>
                                          <p:spTgt spid="923"/>
                                        </p:tgtEl>
                                      </p:cBhvr>
                                    </p:animEffect>
                                  </p:childTnLst>
                                </p:cTn>
                              </p:par>
                              <p:par>
                                <p:cTn id="133" presetID="10" presetClass="entr" presetSubtype="0" fill="hold" nodeType="withEffect">
                                  <p:stCondLst>
                                    <p:cond delay="250"/>
                                  </p:stCondLst>
                                  <p:childTnLst>
                                    <p:set>
                                      <p:cBhvr>
                                        <p:cTn id="134" dur="1" fill="hold">
                                          <p:stCondLst>
                                            <p:cond delay="0"/>
                                          </p:stCondLst>
                                        </p:cTn>
                                        <p:tgtEl>
                                          <p:spTgt spid="924"/>
                                        </p:tgtEl>
                                        <p:attrNameLst>
                                          <p:attrName>style.visibility</p:attrName>
                                        </p:attrNameLst>
                                      </p:cBhvr>
                                      <p:to>
                                        <p:strVal val="visible"/>
                                      </p:to>
                                    </p:set>
                                    <p:animEffect transition="in" filter="fade">
                                      <p:cBhvr>
                                        <p:cTn id="135" dur="500"/>
                                        <p:tgtEl>
                                          <p:spTgt spid="924"/>
                                        </p:tgtEl>
                                      </p:cBhvr>
                                    </p:animEffect>
                                  </p:childTnLst>
                                </p:cTn>
                              </p:par>
                            </p:childTnLst>
                          </p:cTn>
                        </p:par>
                        <p:par>
                          <p:cTn id="136" fill="hold">
                            <p:stCondLst>
                              <p:cond delay="12000"/>
                            </p:stCondLst>
                            <p:childTnLst>
                              <p:par>
                                <p:cTn id="137" presetID="10" presetClass="entr" presetSubtype="0" fill="hold" nodeType="afterEffect">
                                  <p:stCondLst>
                                    <p:cond delay="0"/>
                                  </p:stCondLst>
                                  <p:childTnLst>
                                    <p:set>
                                      <p:cBhvr>
                                        <p:cTn id="138" dur="1" fill="hold">
                                          <p:stCondLst>
                                            <p:cond delay="0"/>
                                          </p:stCondLst>
                                        </p:cTn>
                                        <p:tgtEl>
                                          <p:spTgt spid="925">
                                            <p:txEl>
                                              <p:pRg st="0" end="0"/>
                                            </p:txEl>
                                          </p:spTgt>
                                        </p:tgtEl>
                                        <p:attrNameLst>
                                          <p:attrName>style.visibility</p:attrName>
                                        </p:attrNameLst>
                                      </p:cBhvr>
                                      <p:to>
                                        <p:strVal val="visible"/>
                                      </p:to>
                                    </p:set>
                                    <p:animEffect transition="in" filter="fade">
                                      <p:cBhvr>
                                        <p:cTn id="139" dur="500"/>
                                        <p:tgtEl>
                                          <p:spTgt spid="925">
                                            <p:txEl>
                                              <p:pRg st="0" end="0"/>
                                            </p:txEl>
                                          </p:spTgt>
                                        </p:tgtEl>
                                      </p:cBhvr>
                                    </p:animEffect>
                                  </p:childTnLst>
                                </p:cTn>
                              </p:par>
                            </p:childTnLst>
                          </p:cTn>
                        </p:par>
                        <p:par>
                          <p:cTn id="140" fill="hold">
                            <p:stCondLst>
                              <p:cond delay="12500"/>
                            </p:stCondLst>
                            <p:childTnLst>
                              <p:par>
                                <p:cTn id="141" presetID="10" presetClass="entr" presetSubtype="0" fill="hold" nodeType="afterEffect">
                                  <p:stCondLst>
                                    <p:cond delay="0"/>
                                  </p:stCondLst>
                                  <p:childTnLst>
                                    <p:set>
                                      <p:cBhvr>
                                        <p:cTn id="142" dur="1" fill="hold">
                                          <p:stCondLst>
                                            <p:cond delay="0"/>
                                          </p:stCondLst>
                                        </p:cTn>
                                        <p:tgtEl>
                                          <p:spTgt spid="925">
                                            <p:txEl>
                                              <p:pRg st="1" end="1"/>
                                            </p:txEl>
                                          </p:spTgt>
                                        </p:tgtEl>
                                        <p:attrNameLst>
                                          <p:attrName>style.visibility</p:attrName>
                                        </p:attrNameLst>
                                      </p:cBhvr>
                                      <p:to>
                                        <p:strVal val="visible"/>
                                      </p:to>
                                    </p:set>
                                    <p:animEffect transition="in" filter="fade">
                                      <p:cBhvr>
                                        <p:cTn id="143" dur="500"/>
                                        <p:tgtEl>
                                          <p:spTgt spid="925">
                                            <p:txEl>
                                              <p:pRg st="1" end="1"/>
                                            </p:txEl>
                                          </p:spTgt>
                                        </p:tgtEl>
                                      </p:cBhvr>
                                    </p:animEffect>
                                  </p:childTnLst>
                                </p:cTn>
                              </p:par>
                            </p:childTnLst>
                          </p:cTn>
                        </p:par>
                        <p:par>
                          <p:cTn id="144" fill="hold">
                            <p:stCondLst>
                              <p:cond delay="13000"/>
                            </p:stCondLst>
                            <p:childTnLst>
                              <p:par>
                                <p:cTn id="145" presetID="10" presetClass="entr" presetSubtype="0" fill="hold" nodeType="afterEffect">
                                  <p:stCondLst>
                                    <p:cond delay="0"/>
                                  </p:stCondLst>
                                  <p:childTnLst>
                                    <p:set>
                                      <p:cBhvr>
                                        <p:cTn id="146" dur="1" fill="hold">
                                          <p:stCondLst>
                                            <p:cond delay="0"/>
                                          </p:stCondLst>
                                        </p:cTn>
                                        <p:tgtEl>
                                          <p:spTgt spid="925">
                                            <p:txEl>
                                              <p:pRg st="2" end="2"/>
                                            </p:txEl>
                                          </p:spTgt>
                                        </p:tgtEl>
                                        <p:attrNameLst>
                                          <p:attrName>style.visibility</p:attrName>
                                        </p:attrNameLst>
                                      </p:cBhvr>
                                      <p:to>
                                        <p:strVal val="visible"/>
                                      </p:to>
                                    </p:set>
                                    <p:animEffect transition="in" filter="fade">
                                      <p:cBhvr>
                                        <p:cTn id="147" dur="500"/>
                                        <p:tgtEl>
                                          <p:spTgt spid="925">
                                            <p:txEl>
                                              <p:pRg st="2" end="2"/>
                                            </p:txEl>
                                          </p:spTgt>
                                        </p:tgtEl>
                                      </p:cBhvr>
                                    </p:animEffect>
                                  </p:childTnLst>
                                </p:cTn>
                              </p:par>
                            </p:childTnLst>
                          </p:cTn>
                        </p:par>
                        <p:par>
                          <p:cTn id="148" fill="hold">
                            <p:stCondLst>
                              <p:cond delay="13500"/>
                            </p:stCondLst>
                            <p:childTnLst>
                              <p:par>
                                <p:cTn id="149" presetID="10" presetClass="entr" presetSubtype="0" fill="hold" nodeType="afterEffect">
                                  <p:stCondLst>
                                    <p:cond delay="0"/>
                                  </p:stCondLst>
                                  <p:childTnLst>
                                    <p:set>
                                      <p:cBhvr>
                                        <p:cTn id="150" dur="1" fill="hold">
                                          <p:stCondLst>
                                            <p:cond delay="0"/>
                                          </p:stCondLst>
                                        </p:cTn>
                                        <p:tgtEl>
                                          <p:spTgt spid="925">
                                            <p:txEl>
                                              <p:pRg st="3" end="3"/>
                                            </p:txEl>
                                          </p:spTgt>
                                        </p:tgtEl>
                                        <p:attrNameLst>
                                          <p:attrName>style.visibility</p:attrName>
                                        </p:attrNameLst>
                                      </p:cBhvr>
                                      <p:to>
                                        <p:strVal val="visible"/>
                                      </p:to>
                                    </p:set>
                                    <p:animEffect transition="in" filter="fade">
                                      <p:cBhvr>
                                        <p:cTn id="151" dur="500"/>
                                        <p:tgtEl>
                                          <p:spTgt spid="925">
                                            <p:txEl>
                                              <p:pRg st="3" end="3"/>
                                            </p:txEl>
                                          </p:spTgt>
                                        </p:tgtEl>
                                      </p:cBhvr>
                                    </p:animEffect>
                                  </p:childTnLst>
                                </p:cTn>
                              </p:par>
                            </p:childTnLst>
                          </p:cTn>
                        </p:par>
                        <p:par>
                          <p:cTn id="152" fill="hold">
                            <p:stCondLst>
                              <p:cond delay="14000"/>
                            </p:stCondLst>
                            <p:childTnLst>
                              <p:par>
                                <p:cTn id="153" presetID="10" presetClass="entr" presetSubtype="0" fill="hold" nodeType="afterEffect">
                                  <p:stCondLst>
                                    <p:cond delay="0"/>
                                  </p:stCondLst>
                                  <p:childTnLst>
                                    <p:set>
                                      <p:cBhvr>
                                        <p:cTn id="154" dur="1" fill="hold">
                                          <p:stCondLst>
                                            <p:cond delay="0"/>
                                          </p:stCondLst>
                                        </p:cTn>
                                        <p:tgtEl>
                                          <p:spTgt spid="925">
                                            <p:txEl>
                                              <p:pRg st="4" end="4"/>
                                            </p:txEl>
                                          </p:spTgt>
                                        </p:tgtEl>
                                        <p:attrNameLst>
                                          <p:attrName>style.visibility</p:attrName>
                                        </p:attrNameLst>
                                      </p:cBhvr>
                                      <p:to>
                                        <p:strVal val="visible"/>
                                      </p:to>
                                    </p:set>
                                    <p:animEffect transition="in" filter="fade">
                                      <p:cBhvr>
                                        <p:cTn id="155" dur="500"/>
                                        <p:tgtEl>
                                          <p:spTgt spid="925">
                                            <p:txEl>
                                              <p:pRg st="4" end="4"/>
                                            </p:txEl>
                                          </p:spTgt>
                                        </p:tgtEl>
                                      </p:cBhvr>
                                    </p:animEffect>
                                  </p:childTnLst>
                                </p:cTn>
                              </p:par>
                            </p:childTnLst>
                          </p:cTn>
                        </p:par>
                        <p:par>
                          <p:cTn id="156" fill="hold">
                            <p:stCondLst>
                              <p:cond delay="14500"/>
                            </p:stCondLst>
                            <p:childTnLst>
                              <p:par>
                                <p:cTn id="157" presetID="10" presetClass="entr" presetSubtype="0" fill="hold" nodeType="afterEffect">
                                  <p:stCondLst>
                                    <p:cond delay="0"/>
                                  </p:stCondLst>
                                  <p:childTnLst>
                                    <p:set>
                                      <p:cBhvr>
                                        <p:cTn id="158" dur="1" fill="hold">
                                          <p:stCondLst>
                                            <p:cond delay="0"/>
                                          </p:stCondLst>
                                        </p:cTn>
                                        <p:tgtEl>
                                          <p:spTgt spid="925">
                                            <p:txEl>
                                              <p:pRg st="5" end="5"/>
                                            </p:txEl>
                                          </p:spTgt>
                                        </p:tgtEl>
                                        <p:attrNameLst>
                                          <p:attrName>style.visibility</p:attrName>
                                        </p:attrNameLst>
                                      </p:cBhvr>
                                      <p:to>
                                        <p:strVal val="visible"/>
                                      </p:to>
                                    </p:set>
                                    <p:animEffect transition="in" filter="fade">
                                      <p:cBhvr>
                                        <p:cTn id="159" dur="500"/>
                                        <p:tgtEl>
                                          <p:spTgt spid="925">
                                            <p:txEl>
                                              <p:pRg st="5" end="5"/>
                                            </p:txEl>
                                          </p:spTgt>
                                        </p:tgtEl>
                                      </p:cBhvr>
                                    </p:animEffect>
                                  </p:childTnLst>
                                </p:cTn>
                              </p:par>
                            </p:childTnLst>
                          </p:cTn>
                        </p:par>
                        <p:par>
                          <p:cTn id="160" fill="hold">
                            <p:stCondLst>
                              <p:cond delay="15000"/>
                            </p:stCondLst>
                            <p:childTnLst>
                              <p:par>
                                <p:cTn id="161" presetID="10" presetClass="entr" presetSubtype="0" fill="hold" nodeType="afterEffect">
                                  <p:stCondLst>
                                    <p:cond delay="0"/>
                                  </p:stCondLst>
                                  <p:childTnLst>
                                    <p:set>
                                      <p:cBhvr>
                                        <p:cTn id="162" dur="1" fill="hold">
                                          <p:stCondLst>
                                            <p:cond delay="0"/>
                                          </p:stCondLst>
                                        </p:cTn>
                                        <p:tgtEl>
                                          <p:spTgt spid="925">
                                            <p:txEl>
                                              <p:pRg st="6" end="6"/>
                                            </p:txEl>
                                          </p:spTgt>
                                        </p:tgtEl>
                                        <p:attrNameLst>
                                          <p:attrName>style.visibility</p:attrName>
                                        </p:attrNameLst>
                                      </p:cBhvr>
                                      <p:to>
                                        <p:strVal val="visible"/>
                                      </p:to>
                                    </p:set>
                                    <p:animEffect transition="in" filter="fade">
                                      <p:cBhvr>
                                        <p:cTn id="163" dur="500"/>
                                        <p:tgtEl>
                                          <p:spTgt spid="925">
                                            <p:txEl>
                                              <p:pRg st="6" end="6"/>
                                            </p:txEl>
                                          </p:spTgt>
                                        </p:tgtEl>
                                      </p:cBhvr>
                                    </p:animEffect>
                                  </p:childTnLst>
                                </p:cTn>
                              </p:par>
                            </p:childTnLst>
                          </p:cTn>
                        </p:par>
                        <p:par>
                          <p:cTn id="164" fill="hold">
                            <p:stCondLst>
                              <p:cond delay="15500"/>
                            </p:stCondLst>
                            <p:childTnLst>
                              <p:par>
                                <p:cTn id="165" presetID="10" presetClass="entr" presetSubtype="0" fill="hold" nodeType="afterEffect">
                                  <p:stCondLst>
                                    <p:cond delay="0"/>
                                  </p:stCondLst>
                                  <p:childTnLst>
                                    <p:set>
                                      <p:cBhvr>
                                        <p:cTn id="166" dur="1" fill="hold">
                                          <p:stCondLst>
                                            <p:cond delay="0"/>
                                          </p:stCondLst>
                                        </p:cTn>
                                        <p:tgtEl>
                                          <p:spTgt spid="925">
                                            <p:txEl>
                                              <p:pRg st="7" end="7"/>
                                            </p:txEl>
                                          </p:spTgt>
                                        </p:tgtEl>
                                        <p:attrNameLst>
                                          <p:attrName>style.visibility</p:attrName>
                                        </p:attrNameLst>
                                      </p:cBhvr>
                                      <p:to>
                                        <p:strVal val="visible"/>
                                      </p:to>
                                    </p:set>
                                    <p:animEffect transition="in" filter="fade">
                                      <p:cBhvr>
                                        <p:cTn id="167" dur="500"/>
                                        <p:tgtEl>
                                          <p:spTgt spid="925">
                                            <p:txEl>
                                              <p:pRg st="7" end="7"/>
                                            </p:txEl>
                                          </p:spTgt>
                                        </p:tgtEl>
                                      </p:cBhvr>
                                    </p:animEffect>
                                  </p:childTnLst>
                                </p:cTn>
                              </p:par>
                            </p:childTnLst>
                          </p:cTn>
                        </p:par>
                        <p:par>
                          <p:cTn id="168" fill="hold">
                            <p:stCondLst>
                              <p:cond delay="16000"/>
                            </p:stCondLst>
                            <p:childTnLst>
                              <p:par>
                                <p:cTn id="169" presetID="10" presetClass="entr" presetSubtype="0" fill="hold" nodeType="afterEffect">
                                  <p:stCondLst>
                                    <p:cond delay="0"/>
                                  </p:stCondLst>
                                  <p:childTnLst>
                                    <p:set>
                                      <p:cBhvr>
                                        <p:cTn id="170" dur="1" fill="hold">
                                          <p:stCondLst>
                                            <p:cond delay="0"/>
                                          </p:stCondLst>
                                        </p:cTn>
                                        <p:tgtEl>
                                          <p:spTgt spid="925">
                                            <p:txEl>
                                              <p:pRg st="8" end="8"/>
                                            </p:txEl>
                                          </p:spTgt>
                                        </p:tgtEl>
                                        <p:attrNameLst>
                                          <p:attrName>style.visibility</p:attrName>
                                        </p:attrNameLst>
                                      </p:cBhvr>
                                      <p:to>
                                        <p:strVal val="visible"/>
                                      </p:to>
                                    </p:set>
                                    <p:animEffect transition="in" filter="fade">
                                      <p:cBhvr>
                                        <p:cTn id="171" dur="500"/>
                                        <p:tgtEl>
                                          <p:spTgt spid="925">
                                            <p:txEl>
                                              <p:pRg st="8" end="8"/>
                                            </p:txEl>
                                          </p:spTgt>
                                        </p:tgtEl>
                                      </p:cBhvr>
                                    </p:animEffect>
                                  </p:childTnLst>
                                </p:cTn>
                              </p:par>
                              <p:par>
                                <p:cTn id="172" presetID="10" presetClass="entr" presetSubtype="0" fill="hold" nodeType="withEffect">
                                  <p:stCondLst>
                                    <p:cond delay="500"/>
                                  </p:stCondLst>
                                  <p:childTnLst>
                                    <p:set>
                                      <p:cBhvr>
                                        <p:cTn id="173" dur="1" fill="hold">
                                          <p:stCondLst>
                                            <p:cond delay="0"/>
                                          </p:stCondLst>
                                        </p:cTn>
                                        <p:tgtEl>
                                          <p:spTgt spid="926">
                                            <p:txEl>
                                              <p:pRg st="0" end="0"/>
                                            </p:txEl>
                                          </p:spTgt>
                                        </p:tgtEl>
                                        <p:attrNameLst>
                                          <p:attrName>style.visibility</p:attrName>
                                        </p:attrNameLst>
                                      </p:cBhvr>
                                      <p:to>
                                        <p:strVal val="visible"/>
                                      </p:to>
                                    </p:set>
                                    <p:animEffect transition="in" filter="fade">
                                      <p:cBhvr>
                                        <p:cTn id="174" dur="500"/>
                                        <p:tgtEl>
                                          <p:spTgt spid="926">
                                            <p:txEl>
                                              <p:pRg st="0" end="0"/>
                                            </p:txEl>
                                          </p:spTgt>
                                        </p:tgtEl>
                                      </p:cBhvr>
                                    </p:animEffect>
                                  </p:childTnLst>
                                </p:cTn>
                              </p:par>
                              <p:par>
                                <p:cTn id="175" presetID="10" presetClass="entr" presetSubtype="0" fill="hold" nodeType="withEffect">
                                  <p:stCondLst>
                                    <p:cond delay="500"/>
                                  </p:stCondLst>
                                  <p:childTnLst>
                                    <p:set>
                                      <p:cBhvr>
                                        <p:cTn id="176" dur="1" fill="hold">
                                          <p:stCondLst>
                                            <p:cond delay="0"/>
                                          </p:stCondLst>
                                        </p:cTn>
                                        <p:tgtEl>
                                          <p:spTgt spid="926">
                                            <p:txEl>
                                              <p:pRg st="1" end="1"/>
                                            </p:txEl>
                                          </p:spTgt>
                                        </p:tgtEl>
                                        <p:attrNameLst>
                                          <p:attrName>style.visibility</p:attrName>
                                        </p:attrNameLst>
                                      </p:cBhvr>
                                      <p:to>
                                        <p:strVal val="visible"/>
                                      </p:to>
                                    </p:set>
                                    <p:animEffect transition="in" filter="fade">
                                      <p:cBhvr>
                                        <p:cTn id="177" dur="500"/>
                                        <p:tgtEl>
                                          <p:spTgt spid="926">
                                            <p:txEl>
                                              <p:pRg st="1" end="1"/>
                                            </p:txEl>
                                          </p:spTgt>
                                        </p:tgtEl>
                                      </p:cBhvr>
                                    </p:animEffect>
                                  </p:childTnLst>
                                </p:cTn>
                              </p:par>
                              <p:par>
                                <p:cTn id="178" presetID="10" presetClass="entr" presetSubtype="0" fill="hold" nodeType="withEffect">
                                  <p:stCondLst>
                                    <p:cond delay="500"/>
                                  </p:stCondLst>
                                  <p:childTnLst>
                                    <p:set>
                                      <p:cBhvr>
                                        <p:cTn id="179" dur="1" fill="hold">
                                          <p:stCondLst>
                                            <p:cond delay="0"/>
                                          </p:stCondLst>
                                        </p:cTn>
                                        <p:tgtEl>
                                          <p:spTgt spid="926">
                                            <p:txEl>
                                              <p:pRg st="2" end="2"/>
                                            </p:txEl>
                                          </p:spTgt>
                                        </p:tgtEl>
                                        <p:attrNameLst>
                                          <p:attrName>style.visibility</p:attrName>
                                        </p:attrNameLst>
                                      </p:cBhvr>
                                      <p:to>
                                        <p:strVal val="visible"/>
                                      </p:to>
                                    </p:set>
                                    <p:animEffect transition="in" filter="fade">
                                      <p:cBhvr>
                                        <p:cTn id="180" dur="500"/>
                                        <p:tgtEl>
                                          <p:spTgt spid="926">
                                            <p:txEl>
                                              <p:pRg st="2" end="2"/>
                                            </p:txEl>
                                          </p:spTgt>
                                        </p:tgtEl>
                                      </p:cBhvr>
                                    </p:animEffect>
                                  </p:childTnLst>
                                </p:cTn>
                              </p:par>
                              <p:par>
                                <p:cTn id="181" presetID="10" presetClass="entr" presetSubtype="0" fill="hold" nodeType="withEffect">
                                  <p:stCondLst>
                                    <p:cond delay="500"/>
                                  </p:stCondLst>
                                  <p:childTnLst>
                                    <p:set>
                                      <p:cBhvr>
                                        <p:cTn id="182" dur="1" fill="hold">
                                          <p:stCondLst>
                                            <p:cond delay="0"/>
                                          </p:stCondLst>
                                        </p:cTn>
                                        <p:tgtEl>
                                          <p:spTgt spid="926">
                                            <p:txEl>
                                              <p:pRg st="3" end="3"/>
                                            </p:txEl>
                                          </p:spTgt>
                                        </p:tgtEl>
                                        <p:attrNameLst>
                                          <p:attrName>style.visibility</p:attrName>
                                        </p:attrNameLst>
                                      </p:cBhvr>
                                      <p:to>
                                        <p:strVal val="visible"/>
                                      </p:to>
                                    </p:set>
                                    <p:animEffect transition="in" filter="fade">
                                      <p:cBhvr>
                                        <p:cTn id="183" dur="500"/>
                                        <p:tgtEl>
                                          <p:spTgt spid="926">
                                            <p:txEl>
                                              <p:pRg st="3" end="3"/>
                                            </p:txEl>
                                          </p:spTgt>
                                        </p:tgtEl>
                                      </p:cBhvr>
                                    </p:animEffect>
                                  </p:childTnLst>
                                </p:cTn>
                              </p:par>
                              <p:par>
                                <p:cTn id="184" presetID="10" presetClass="entr" presetSubtype="0" fill="hold" nodeType="withEffect">
                                  <p:stCondLst>
                                    <p:cond delay="500"/>
                                  </p:stCondLst>
                                  <p:childTnLst>
                                    <p:set>
                                      <p:cBhvr>
                                        <p:cTn id="185" dur="1" fill="hold">
                                          <p:stCondLst>
                                            <p:cond delay="0"/>
                                          </p:stCondLst>
                                        </p:cTn>
                                        <p:tgtEl>
                                          <p:spTgt spid="926">
                                            <p:txEl>
                                              <p:pRg st="4" end="4"/>
                                            </p:txEl>
                                          </p:spTgt>
                                        </p:tgtEl>
                                        <p:attrNameLst>
                                          <p:attrName>style.visibility</p:attrName>
                                        </p:attrNameLst>
                                      </p:cBhvr>
                                      <p:to>
                                        <p:strVal val="visible"/>
                                      </p:to>
                                    </p:set>
                                    <p:animEffect transition="in" filter="fade">
                                      <p:cBhvr>
                                        <p:cTn id="186" dur="500"/>
                                        <p:tgtEl>
                                          <p:spTgt spid="926">
                                            <p:txEl>
                                              <p:pRg st="4" end="4"/>
                                            </p:txEl>
                                          </p:spTgt>
                                        </p:tgtEl>
                                      </p:cBhvr>
                                    </p:animEffect>
                                  </p:childTnLst>
                                </p:cTn>
                              </p:par>
                              <p:par>
                                <p:cTn id="187" presetID="10" presetClass="entr" presetSubtype="0" fill="hold" nodeType="withEffect">
                                  <p:stCondLst>
                                    <p:cond delay="500"/>
                                  </p:stCondLst>
                                  <p:childTnLst>
                                    <p:set>
                                      <p:cBhvr>
                                        <p:cTn id="188" dur="1" fill="hold">
                                          <p:stCondLst>
                                            <p:cond delay="0"/>
                                          </p:stCondLst>
                                        </p:cTn>
                                        <p:tgtEl>
                                          <p:spTgt spid="926">
                                            <p:txEl>
                                              <p:pRg st="5" end="5"/>
                                            </p:txEl>
                                          </p:spTgt>
                                        </p:tgtEl>
                                        <p:attrNameLst>
                                          <p:attrName>style.visibility</p:attrName>
                                        </p:attrNameLst>
                                      </p:cBhvr>
                                      <p:to>
                                        <p:strVal val="visible"/>
                                      </p:to>
                                    </p:set>
                                    <p:animEffect transition="in" filter="fade">
                                      <p:cBhvr>
                                        <p:cTn id="189" dur="500"/>
                                        <p:tgtEl>
                                          <p:spTgt spid="926">
                                            <p:txEl>
                                              <p:pRg st="5" end="5"/>
                                            </p:txEl>
                                          </p:spTgt>
                                        </p:tgtEl>
                                      </p:cBhvr>
                                    </p:animEffect>
                                  </p:childTnLst>
                                </p:cTn>
                              </p:par>
                              <p:par>
                                <p:cTn id="190" presetID="10" presetClass="entr" presetSubtype="0" fill="hold" nodeType="withEffect">
                                  <p:stCondLst>
                                    <p:cond delay="500"/>
                                  </p:stCondLst>
                                  <p:childTnLst>
                                    <p:set>
                                      <p:cBhvr>
                                        <p:cTn id="191" dur="1" fill="hold">
                                          <p:stCondLst>
                                            <p:cond delay="0"/>
                                          </p:stCondLst>
                                        </p:cTn>
                                        <p:tgtEl>
                                          <p:spTgt spid="926">
                                            <p:txEl>
                                              <p:pRg st="6" end="6"/>
                                            </p:txEl>
                                          </p:spTgt>
                                        </p:tgtEl>
                                        <p:attrNameLst>
                                          <p:attrName>style.visibility</p:attrName>
                                        </p:attrNameLst>
                                      </p:cBhvr>
                                      <p:to>
                                        <p:strVal val="visible"/>
                                      </p:to>
                                    </p:set>
                                    <p:animEffect transition="in" filter="fade">
                                      <p:cBhvr>
                                        <p:cTn id="192" dur="500"/>
                                        <p:tgtEl>
                                          <p:spTgt spid="926">
                                            <p:txEl>
                                              <p:pRg st="6" end="6"/>
                                            </p:txEl>
                                          </p:spTgt>
                                        </p:tgtEl>
                                      </p:cBhvr>
                                    </p:animEffect>
                                  </p:childTnLst>
                                </p:cTn>
                              </p:par>
                              <p:par>
                                <p:cTn id="193" presetID="10" presetClass="entr" presetSubtype="0" fill="hold" nodeType="withEffect">
                                  <p:stCondLst>
                                    <p:cond delay="500"/>
                                  </p:stCondLst>
                                  <p:childTnLst>
                                    <p:set>
                                      <p:cBhvr>
                                        <p:cTn id="194" dur="1" fill="hold">
                                          <p:stCondLst>
                                            <p:cond delay="0"/>
                                          </p:stCondLst>
                                        </p:cTn>
                                        <p:tgtEl>
                                          <p:spTgt spid="926">
                                            <p:txEl>
                                              <p:pRg st="7" end="7"/>
                                            </p:txEl>
                                          </p:spTgt>
                                        </p:tgtEl>
                                        <p:attrNameLst>
                                          <p:attrName>style.visibility</p:attrName>
                                        </p:attrNameLst>
                                      </p:cBhvr>
                                      <p:to>
                                        <p:strVal val="visible"/>
                                      </p:to>
                                    </p:set>
                                    <p:animEffect transition="in" filter="fade">
                                      <p:cBhvr>
                                        <p:cTn id="195" dur="500"/>
                                        <p:tgtEl>
                                          <p:spTgt spid="926">
                                            <p:txEl>
                                              <p:pRg st="7" end="7"/>
                                            </p:txEl>
                                          </p:spTgt>
                                        </p:tgtEl>
                                      </p:cBhvr>
                                    </p:animEffect>
                                  </p:childTnLst>
                                </p:cTn>
                              </p:par>
                              <p:par>
                                <p:cTn id="196" presetID="10" presetClass="entr" presetSubtype="0" fill="hold" nodeType="withEffect">
                                  <p:stCondLst>
                                    <p:cond delay="500"/>
                                  </p:stCondLst>
                                  <p:childTnLst>
                                    <p:set>
                                      <p:cBhvr>
                                        <p:cTn id="197" dur="1" fill="hold">
                                          <p:stCondLst>
                                            <p:cond delay="0"/>
                                          </p:stCondLst>
                                        </p:cTn>
                                        <p:tgtEl>
                                          <p:spTgt spid="926">
                                            <p:txEl>
                                              <p:pRg st="8" end="8"/>
                                            </p:txEl>
                                          </p:spTgt>
                                        </p:tgtEl>
                                        <p:attrNameLst>
                                          <p:attrName>style.visibility</p:attrName>
                                        </p:attrNameLst>
                                      </p:cBhvr>
                                      <p:to>
                                        <p:strVal val="visible"/>
                                      </p:to>
                                    </p:set>
                                    <p:animEffect transition="in" filter="fade">
                                      <p:cBhvr>
                                        <p:cTn id="198" dur="500"/>
                                        <p:tgtEl>
                                          <p:spTgt spid="926">
                                            <p:txEl>
                                              <p:pRg st="8" end="8"/>
                                            </p:txEl>
                                          </p:spTgt>
                                        </p:tgtEl>
                                      </p:cBhvr>
                                    </p:animEffect>
                                  </p:childTnLst>
                                </p:cTn>
                              </p:par>
                            </p:childTnLst>
                          </p:cTn>
                        </p:par>
                        <p:par>
                          <p:cTn id="199" fill="hold">
                            <p:stCondLst>
                              <p:cond delay="16500"/>
                            </p:stCondLst>
                            <p:childTnLst>
                              <p:par>
                                <p:cTn id="200" presetID="10" presetClass="entr" presetSubtype="0" fill="hold" nodeType="afterEffect">
                                  <p:stCondLst>
                                    <p:cond delay="0"/>
                                  </p:stCondLst>
                                  <p:childTnLst>
                                    <p:set>
                                      <p:cBhvr>
                                        <p:cTn id="201" dur="1" fill="hold">
                                          <p:stCondLst>
                                            <p:cond delay="0"/>
                                          </p:stCondLst>
                                        </p:cTn>
                                        <p:tgtEl>
                                          <p:spTgt spid="927"/>
                                        </p:tgtEl>
                                        <p:attrNameLst>
                                          <p:attrName>style.visibility</p:attrName>
                                        </p:attrNameLst>
                                      </p:cBhvr>
                                      <p:to>
                                        <p:strVal val="visible"/>
                                      </p:to>
                                    </p:set>
                                    <p:animEffect transition="in" filter="fade">
                                      <p:cBhvr>
                                        <p:cTn id="202" dur="250"/>
                                        <p:tgtEl>
                                          <p:spTgt spid="927"/>
                                        </p:tgtEl>
                                      </p:cBhvr>
                                    </p:animEffect>
                                  </p:childTnLst>
                                </p:cTn>
                              </p:par>
                              <p:par>
                                <p:cTn id="203" presetID="10" presetClass="entr" presetSubtype="0" fill="hold" nodeType="withEffect">
                                  <p:stCondLst>
                                    <p:cond delay="250"/>
                                  </p:stCondLst>
                                  <p:childTnLst>
                                    <p:set>
                                      <p:cBhvr>
                                        <p:cTn id="204" dur="1" fill="hold">
                                          <p:stCondLst>
                                            <p:cond delay="0"/>
                                          </p:stCondLst>
                                        </p:cTn>
                                        <p:tgtEl>
                                          <p:spTgt spid="928"/>
                                        </p:tgtEl>
                                        <p:attrNameLst>
                                          <p:attrName>style.visibility</p:attrName>
                                        </p:attrNameLst>
                                      </p:cBhvr>
                                      <p:to>
                                        <p:strVal val="visible"/>
                                      </p:to>
                                    </p:set>
                                    <p:animEffect transition="in" filter="fade">
                                      <p:cBhvr>
                                        <p:cTn id="205" dur="500"/>
                                        <p:tgtEl>
                                          <p:spTgt spid="928"/>
                                        </p:tgtEl>
                                      </p:cBhvr>
                                    </p:animEffect>
                                  </p:childTnLst>
                                </p:cTn>
                              </p:par>
                            </p:childTnLst>
                          </p:cTn>
                        </p:par>
                        <p:par>
                          <p:cTn id="206" fill="hold">
                            <p:stCondLst>
                              <p:cond delay="17000"/>
                            </p:stCondLst>
                            <p:childTnLst>
                              <p:par>
                                <p:cTn id="207" presetID="10" presetClass="entr" presetSubtype="0" fill="hold" nodeType="afterEffect">
                                  <p:stCondLst>
                                    <p:cond delay="0"/>
                                  </p:stCondLst>
                                  <p:childTnLst>
                                    <p:set>
                                      <p:cBhvr>
                                        <p:cTn id="208" dur="1" fill="hold">
                                          <p:stCondLst>
                                            <p:cond delay="0"/>
                                          </p:stCondLst>
                                        </p:cTn>
                                        <p:tgtEl>
                                          <p:spTgt spid="929">
                                            <p:txEl>
                                              <p:pRg st="0" end="0"/>
                                            </p:txEl>
                                          </p:spTgt>
                                        </p:tgtEl>
                                        <p:attrNameLst>
                                          <p:attrName>style.visibility</p:attrName>
                                        </p:attrNameLst>
                                      </p:cBhvr>
                                      <p:to>
                                        <p:strVal val="visible"/>
                                      </p:to>
                                    </p:set>
                                    <p:animEffect transition="in" filter="fade">
                                      <p:cBhvr>
                                        <p:cTn id="209" dur="500"/>
                                        <p:tgtEl>
                                          <p:spTgt spid="929">
                                            <p:txEl>
                                              <p:pRg st="0" end="0"/>
                                            </p:txEl>
                                          </p:spTgt>
                                        </p:tgtEl>
                                      </p:cBhvr>
                                    </p:animEffect>
                                  </p:childTnLst>
                                </p:cTn>
                              </p:par>
                            </p:childTnLst>
                          </p:cTn>
                        </p:par>
                        <p:par>
                          <p:cTn id="210" fill="hold">
                            <p:stCondLst>
                              <p:cond delay="17500"/>
                            </p:stCondLst>
                            <p:childTnLst>
                              <p:par>
                                <p:cTn id="211" presetID="10" presetClass="entr" presetSubtype="0" fill="hold" nodeType="afterEffect">
                                  <p:stCondLst>
                                    <p:cond delay="0"/>
                                  </p:stCondLst>
                                  <p:childTnLst>
                                    <p:set>
                                      <p:cBhvr>
                                        <p:cTn id="212" dur="1" fill="hold">
                                          <p:stCondLst>
                                            <p:cond delay="0"/>
                                          </p:stCondLst>
                                        </p:cTn>
                                        <p:tgtEl>
                                          <p:spTgt spid="929">
                                            <p:txEl>
                                              <p:pRg st="1" end="1"/>
                                            </p:txEl>
                                          </p:spTgt>
                                        </p:tgtEl>
                                        <p:attrNameLst>
                                          <p:attrName>style.visibility</p:attrName>
                                        </p:attrNameLst>
                                      </p:cBhvr>
                                      <p:to>
                                        <p:strVal val="visible"/>
                                      </p:to>
                                    </p:set>
                                    <p:animEffect transition="in" filter="fade">
                                      <p:cBhvr>
                                        <p:cTn id="213" dur="500"/>
                                        <p:tgtEl>
                                          <p:spTgt spid="929">
                                            <p:txEl>
                                              <p:pRg st="1" end="1"/>
                                            </p:txEl>
                                          </p:spTgt>
                                        </p:tgtEl>
                                      </p:cBhvr>
                                    </p:animEffect>
                                  </p:childTnLst>
                                </p:cTn>
                              </p:par>
                            </p:childTnLst>
                          </p:cTn>
                        </p:par>
                        <p:par>
                          <p:cTn id="214" fill="hold">
                            <p:stCondLst>
                              <p:cond delay="18000"/>
                            </p:stCondLst>
                            <p:childTnLst>
                              <p:par>
                                <p:cTn id="215" presetID="10" presetClass="entr" presetSubtype="0" fill="hold" nodeType="afterEffect">
                                  <p:stCondLst>
                                    <p:cond delay="0"/>
                                  </p:stCondLst>
                                  <p:childTnLst>
                                    <p:set>
                                      <p:cBhvr>
                                        <p:cTn id="216" dur="1" fill="hold">
                                          <p:stCondLst>
                                            <p:cond delay="0"/>
                                          </p:stCondLst>
                                        </p:cTn>
                                        <p:tgtEl>
                                          <p:spTgt spid="929">
                                            <p:txEl>
                                              <p:pRg st="2" end="2"/>
                                            </p:txEl>
                                          </p:spTgt>
                                        </p:tgtEl>
                                        <p:attrNameLst>
                                          <p:attrName>style.visibility</p:attrName>
                                        </p:attrNameLst>
                                      </p:cBhvr>
                                      <p:to>
                                        <p:strVal val="visible"/>
                                      </p:to>
                                    </p:set>
                                    <p:animEffect transition="in" filter="fade">
                                      <p:cBhvr>
                                        <p:cTn id="217" dur="500"/>
                                        <p:tgtEl>
                                          <p:spTgt spid="929">
                                            <p:txEl>
                                              <p:pRg st="2" end="2"/>
                                            </p:txEl>
                                          </p:spTgt>
                                        </p:tgtEl>
                                      </p:cBhvr>
                                    </p:animEffect>
                                  </p:childTnLst>
                                </p:cTn>
                              </p:par>
                            </p:childTnLst>
                          </p:cTn>
                        </p:par>
                        <p:par>
                          <p:cTn id="218" fill="hold">
                            <p:stCondLst>
                              <p:cond delay="18500"/>
                            </p:stCondLst>
                            <p:childTnLst>
                              <p:par>
                                <p:cTn id="219" presetID="10" presetClass="entr" presetSubtype="0" fill="hold" nodeType="afterEffect">
                                  <p:stCondLst>
                                    <p:cond delay="0"/>
                                  </p:stCondLst>
                                  <p:childTnLst>
                                    <p:set>
                                      <p:cBhvr>
                                        <p:cTn id="220" dur="1" fill="hold">
                                          <p:stCondLst>
                                            <p:cond delay="0"/>
                                          </p:stCondLst>
                                        </p:cTn>
                                        <p:tgtEl>
                                          <p:spTgt spid="929">
                                            <p:txEl>
                                              <p:pRg st="3" end="3"/>
                                            </p:txEl>
                                          </p:spTgt>
                                        </p:tgtEl>
                                        <p:attrNameLst>
                                          <p:attrName>style.visibility</p:attrName>
                                        </p:attrNameLst>
                                      </p:cBhvr>
                                      <p:to>
                                        <p:strVal val="visible"/>
                                      </p:to>
                                    </p:set>
                                    <p:animEffect transition="in" filter="fade">
                                      <p:cBhvr>
                                        <p:cTn id="221" dur="500"/>
                                        <p:tgtEl>
                                          <p:spTgt spid="929">
                                            <p:txEl>
                                              <p:pRg st="3" end="3"/>
                                            </p:txEl>
                                          </p:spTgt>
                                        </p:tgtEl>
                                      </p:cBhvr>
                                    </p:animEffect>
                                  </p:childTnLst>
                                </p:cTn>
                              </p:par>
                            </p:childTnLst>
                          </p:cTn>
                        </p:par>
                        <p:par>
                          <p:cTn id="222" fill="hold">
                            <p:stCondLst>
                              <p:cond delay="19000"/>
                            </p:stCondLst>
                            <p:childTnLst>
                              <p:par>
                                <p:cTn id="223" presetID="10" presetClass="entr" presetSubtype="0" fill="hold" nodeType="afterEffect">
                                  <p:stCondLst>
                                    <p:cond delay="0"/>
                                  </p:stCondLst>
                                  <p:childTnLst>
                                    <p:set>
                                      <p:cBhvr>
                                        <p:cTn id="224" dur="1" fill="hold">
                                          <p:stCondLst>
                                            <p:cond delay="0"/>
                                          </p:stCondLst>
                                        </p:cTn>
                                        <p:tgtEl>
                                          <p:spTgt spid="929">
                                            <p:txEl>
                                              <p:pRg st="4" end="4"/>
                                            </p:txEl>
                                          </p:spTgt>
                                        </p:tgtEl>
                                        <p:attrNameLst>
                                          <p:attrName>style.visibility</p:attrName>
                                        </p:attrNameLst>
                                      </p:cBhvr>
                                      <p:to>
                                        <p:strVal val="visible"/>
                                      </p:to>
                                    </p:set>
                                    <p:animEffect transition="in" filter="fade">
                                      <p:cBhvr>
                                        <p:cTn id="225" dur="500"/>
                                        <p:tgtEl>
                                          <p:spTgt spid="929">
                                            <p:txEl>
                                              <p:pRg st="4" end="4"/>
                                            </p:txEl>
                                          </p:spTgt>
                                        </p:tgtEl>
                                      </p:cBhvr>
                                    </p:animEffect>
                                  </p:childTnLst>
                                </p:cTn>
                              </p:par>
                            </p:childTnLst>
                          </p:cTn>
                        </p:par>
                        <p:par>
                          <p:cTn id="226" fill="hold">
                            <p:stCondLst>
                              <p:cond delay="19500"/>
                            </p:stCondLst>
                            <p:childTnLst>
                              <p:par>
                                <p:cTn id="227" presetID="10" presetClass="entr" presetSubtype="0" fill="hold" nodeType="afterEffect">
                                  <p:stCondLst>
                                    <p:cond delay="0"/>
                                  </p:stCondLst>
                                  <p:childTnLst>
                                    <p:set>
                                      <p:cBhvr>
                                        <p:cTn id="228" dur="1" fill="hold">
                                          <p:stCondLst>
                                            <p:cond delay="0"/>
                                          </p:stCondLst>
                                        </p:cTn>
                                        <p:tgtEl>
                                          <p:spTgt spid="929">
                                            <p:txEl>
                                              <p:pRg st="5" end="5"/>
                                            </p:txEl>
                                          </p:spTgt>
                                        </p:tgtEl>
                                        <p:attrNameLst>
                                          <p:attrName>style.visibility</p:attrName>
                                        </p:attrNameLst>
                                      </p:cBhvr>
                                      <p:to>
                                        <p:strVal val="visible"/>
                                      </p:to>
                                    </p:set>
                                    <p:animEffect transition="in" filter="fade">
                                      <p:cBhvr>
                                        <p:cTn id="229" dur="500"/>
                                        <p:tgtEl>
                                          <p:spTgt spid="929">
                                            <p:txEl>
                                              <p:pRg st="5" end="5"/>
                                            </p:txEl>
                                          </p:spTgt>
                                        </p:tgtEl>
                                      </p:cBhvr>
                                    </p:animEffect>
                                  </p:childTnLst>
                                </p:cTn>
                              </p:par>
                            </p:childTnLst>
                          </p:cTn>
                        </p:par>
                        <p:par>
                          <p:cTn id="230" fill="hold">
                            <p:stCondLst>
                              <p:cond delay="20000"/>
                            </p:stCondLst>
                            <p:childTnLst>
                              <p:par>
                                <p:cTn id="231" presetID="10" presetClass="entr" presetSubtype="0" fill="hold" nodeType="afterEffect">
                                  <p:stCondLst>
                                    <p:cond delay="0"/>
                                  </p:stCondLst>
                                  <p:childTnLst>
                                    <p:set>
                                      <p:cBhvr>
                                        <p:cTn id="232" dur="1" fill="hold">
                                          <p:stCondLst>
                                            <p:cond delay="0"/>
                                          </p:stCondLst>
                                        </p:cTn>
                                        <p:tgtEl>
                                          <p:spTgt spid="929">
                                            <p:txEl>
                                              <p:pRg st="6" end="6"/>
                                            </p:txEl>
                                          </p:spTgt>
                                        </p:tgtEl>
                                        <p:attrNameLst>
                                          <p:attrName>style.visibility</p:attrName>
                                        </p:attrNameLst>
                                      </p:cBhvr>
                                      <p:to>
                                        <p:strVal val="visible"/>
                                      </p:to>
                                    </p:set>
                                    <p:animEffect transition="in" filter="fade">
                                      <p:cBhvr>
                                        <p:cTn id="233" dur="500"/>
                                        <p:tgtEl>
                                          <p:spTgt spid="929">
                                            <p:txEl>
                                              <p:pRg st="6" end="6"/>
                                            </p:txEl>
                                          </p:spTgt>
                                        </p:tgtEl>
                                      </p:cBhvr>
                                    </p:animEffect>
                                  </p:childTnLst>
                                </p:cTn>
                              </p:par>
                            </p:childTnLst>
                          </p:cTn>
                        </p:par>
                        <p:par>
                          <p:cTn id="234" fill="hold">
                            <p:stCondLst>
                              <p:cond delay="20500"/>
                            </p:stCondLst>
                            <p:childTnLst>
                              <p:par>
                                <p:cTn id="235" presetID="10" presetClass="entr" presetSubtype="0" fill="hold" nodeType="afterEffect">
                                  <p:stCondLst>
                                    <p:cond delay="0"/>
                                  </p:stCondLst>
                                  <p:childTnLst>
                                    <p:set>
                                      <p:cBhvr>
                                        <p:cTn id="236" dur="1" fill="hold">
                                          <p:stCondLst>
                                            <p:cond delay="0"/>
                                          </p:stCondLst>
                                        </p:cTn>
                                        <p:tgtEl>
                                          <p:spTgt spid="929">
                                            <p:txEl>
                                              <p:pRg st="7" end="7"/>
                                            </p:txEl>
                                          </p:spTgt>
                                        </p:tgtEl>
                                        <p:attrNameLst>
                                          <p:attrName>style.visibility</p:attrName>
                                        </p:attrNameLst>
                                      </p:cBhvr>
                                      <p:to>
                                        <p:strVal val="visible"/>
                                      </p:to>
                                    </p:set>
                                    <p:animEffect transition="in" filter="fade">
                                      <p:cBhvr>
                                        <p:cTn id="237" dur="500"/>
                                        <p:tgtEl>
                                          <p:spTgt spid="929">
                                            <p:txEl>
                                              <p:pRg st="7" end="7"/>
                                            </p:txEl>
                                          </p:spTgt>
                                        </p:tgtEl>
                                      </p:cBhvr>
                                    </p:animEffect>
                                  </p:childTnLst>
                                </p:cTn>
                              </p:par>
                            </p:childTnLst>
                          </p:cTn>
                        </p:par>
                        <p:par>
                          <p:cTn id="238" fill="hold">
                            <p:stCondLst>
                              <p:cond delay="21000"/>
                            </p:stCondLst>
                            <p:childTnLst>
                              <p:par>
                                <p:cTn id="239" presetID="10" presetClass="entr" presetSubtype="0" fill="hold" nodeType="afterEffect">
                                  <p:stCondLst>
                                    <p:cond delay="0"/>
                                  </p:stCondLst>
                                  <p:childTnLst>
                                    <p:set>
                                      <p:cBhvr>
                                        <p:cTn id="240" dur="1" fill="hold">
                                          <p:stCondLst>
                                            <p:cond delay="0"/>
                                          </p:stCondLst>
                                        </p:cTn>
                                        <p:tgtEl>
                                          <p:spTgt spid="929">
                                            <p:txEl>
                                              <p:pRg st="8" end="8"/>
                                            </p:txEl>
                                          </p:spTgt>
                                        </p:tgtEl>
                                        <p:attrNameLst>
                                          <p:attrName>style.visibility</p:attrName>
                                        </p:attrNameLst>
                                      </p:cBhvr>
                                      <p:to>
                                        <p:strVal val="visible"/>
                                      </p:to>
                                    </p:set>
                                    <p:animEffect transition="in" filter="fade">
                                      <p:cBhvr>
                                        <p:cTn id="241" dur="500"/>
                                        <p:tgtEl>
                                          <p:spTgt spid="929">
                                            <p:txEl>
                                              <p:pRg st="8" end="8"/>
                                            </p:txEl>
                                          </p:spTgt>
                                        </p:tgtEl>
                                      </p:cBhvr>
                                    </p:animEffect>
                                  </p:childTnLst>
                                </p:cTn>
                              </p:par>
                              <p:par>
                                <p:cTn id="242" presetID="10" presetClass="entr" presetSubtype="0" fill="hold" nodeType="withEffect">
                                  <p:stCondLst>
                                    <p:cond delay="500"/>
                                  </p:stCondLst>
                                  <p:childTnLst>
                                    <p:set>
                                      <p:cBhvr>
                                        <p:cTn id="243" dur="1" fill="hold">
                                          <p:stCondLst>
                                            <p:cond delay="0"/>
                                          </p:stCondLst>
                                        </p:cTn>
                                        <p:tgtEl>
                                          <p:spTgt spid="930">
                                            <p:txEl>
                                              <p:pRg st="0" end="0"/>
                                            </p:txEl>
                                          </p:spTgt>
                                        </p:tgtEl>
                                        <p:attrNameLst>
                                          <p:attrName>style.visibility</p:attrName>
                                        </p:attrNameLst>
                                      </p:cBhvr>
                                      <p:to>
                                        <p:strVal val="visible"/>
                                      </p:to>
                                    </p:set>
                                    <p:animEffect transition="in" filter="fade">
                                      <p:cBhvr>
                                        <p:cTn id="244" dur="500"/>
                                        <p:tgtEl>
                                          <p:spTgt spid="930">
                                            <p:txEl>
                                              <p:pRg st="0" end="0"/>
                                            </p:txEl>
                                          </p:spTgt>
                                        </p:tgtEl>
                                      </p:cBhvr>
                                    </p:animEffect>
                                  </p:childTnLst>
                                </p:cTn>
                              </p:par>
                              <p:par>
                                <p:cTn id="245" presetID="10" presetClass="entr" presetSubtype="0" fill="hold" nodeType="withEffect">
                                  <p:stCondLst>
                                    <p:cond delay="500"/>
                                  </p:stCondLst>
                                  <p:childTnLst>
                                    <p:set>
                                      <p:cBhvr>
                                        <p:cTn id="246" dur="1" fill="hold">
                                          <p:stCondLst>
                                            <p:cond delay="0"/>
                                          </p:stCondLst>
                                        </p:cTn>
                                        <p:tgtEl>
                                          <p:spTgt spid="930">
                                            <p:txEl>
                                              <p:pRg st="1" end="1"/>
                                            </p:txEl>
                                          </p:spTgt>
                                        </p:tgtEl>
                                        <p:attrNameLst>
                                          <p:attrName>style.visibility</p:attrName>
                                        </p:attrNameLst>
                                      </p:cBhvr>
                                      <p:to>
                                        <p:strVal val="visible"/>
                                      </p:to>
                                    </p:set>
                                    <p:animEffect transition="in" filter="fade">
                                      <p:cBhvr>
                                        <p:cTn id="247" dur="500"/>
                                        <p:tgtEl>
                                          <p:spTgt spid="930">
                                            <p:txEl>
                                              <p:pRg st="1" end="1"/>
                                            </p:txEl>
                                          </p:spTgt>
                                        </p:tgtEl>
                                      </p:cBhvr>
                                    </p:animEffect>
                                  </p:childTnLst>
                                </p:cTn>
                              </p:par>
                              <p:par>
                                <p:cTn id="248" presetID="10" presetClass="entr" presetSubtype="0" fill="hold" nodeType="withEffect">
                                  <p:stCondLst>
                                    <p:cond delay="500"/>
                                  </p:stCondLst>
                                  <p:childTnLst>
                                    <p:set>
                                      <p:cBhvr>
                                        <p:cTn id="249" dur="1" fill="hold">
                                          <p:stCondLst>
                                            <p:cond delay="0"/>
                                          </p:stCondLst>
                                        </p:cTn>
                                        <p:tgtEl>
                                          <p:spTgt spid="930">
                                            <p:txEl>
                                              <p:pRg st="2" end="2"/>
                                            </p:txEl>
                                          </p:spTgt>
                                        </p:tgtEl>
                                        <p:attrNameLst>
                                          <p:attrName>style.visibility</p:attrName>
                                        </p:attrNameLst>
                                      </p:cBhvr>
                                      <p:to>
                                        <p:strVal val="visible"/>
                                      </p:to>
                                    </p:set>
                                    <p:animEffect transition="in" filter="fade">
                                      <p:cBhvr>
                                        <p:cTn id="250" dur="500"/>
                                        <p:tgtEl>
                                          <p:spTgt spid="930">
                                            <p:txEl>
                                              <p:pRg st="2" end="2"/>
                                            </p:txEl>
                                          </p:spTgt>
                                        </p:tgtEl>
                                      </p:cBhvr>
                                    </p:animEffect>
                                  </p:childTnLst>
                                </p:cTn>
                              </p:par>
                              <p:par>
                                <p:cTn id="251" presetID="10" presetClass="entr" presetSubtype="0" fill="hold" nodeType="withEffect">
                                  <p:stCondLst>
                                    <p:cond delay="500"/>
                                  </p:stCondLst>
                                  <p:childTnLst>
                                    <p:set>
                                      <p:cBhvr>
                                        <p:cTn id="252" dur="1" fill="hold">
                                          <p:stCondLst>
                                            <p:cond delay="0"/>
                                          </p:stCondLst>
                                        </p:cTn>
                                        <p:tgtEl>
                                          <p:spTgt spid="930">
                                            <p:txEl>
                                              <p:pRg st="3" end="3"/>
                                            </p:txEl>
                                          </p:spTgt>
                                        </p:tgtEl>
                                        <p:attrNameLst>
                                          <p:attrName>style.visibility</p:attrName>
                                        </p:attrNameLst>
                                      </p:cBhvr>
                                      <p:to>
                                        <p:strVal val="visible"/>
                                      </p:to>
                                    </p:set>
                                    <p:animEffect transition="in" filter="fade">
                                      <p:cBhvr>
                                        <p:cTn id="253" dur="500"/>
                                        <p:tgtEl>
                                          <p:spTgt spid="930">
                                            <p:txEl>
                                              <p:pRg st="3" end="3"/>
                                            </p:txEl>
                                          </p:spTgt>
                                        </p:tgtEl>
                                      </p:cBhvr>
                                    </p:animEffect>
                                  </p:childTnLst>
                                </p:cTn>
                              </p:par>
                              <p:par>
                                <p:cTn id="254" presetID="10" presetClass="entr" presetSubtype="0" fill="hold" nodeType="withEffect">
                                  <p:stCondLst>
                                    <p:cond delay="500"/>
                                  </p:stCondLst>
                                  <p:childTnLst>
                                    <p:set>
                                      <p:cBhvr>
                                        <p:cTn id="255" dur="1" fill="hold">
                                          <p:stCondLst>
                                            <p:cond delay="0"/>
                                          </p:stCondLst>
                                        </p:cTn>
                                        <p:tgtEl>
                                          <p:spTgt spid="930">
                                            <p:txEl>
                                              <p:pRg st="4" end="4"/>
                                            </p:txEl>
                                          </p:spTgt>
                                        </p:tgtEl>
                                        <p:attrNameLst>
                                          <p:attrName>style.visibility</p:attrName>
                                        </p:attrNameLst>
                                      </p:cBhvr>
                                      <p:to>
                                        <p:strVal val="visible"/>
                                      </p:to>
                                    </p:set>
                                    <p:animEffect transition="in" filter="fade">
                                      <p:cBhvr>
                                        <p:cTn id="256" dur="500"/>
                                        <p:tgtEl>
                                          <p:spTgt spid="930">
                                            <p:txEl>
                                              <p:pRg st="4" end="4"/>
                                            </p:txEl>
                                          </p:spTgt>
                                        </p:tgtEl>
                                      </p:cBhvr>
                                    </p:animEffect>
                                  </p:childTnLst>
                                </p:cTn>
                              </p:par>
                              <p:par>
                                <p:cTn id="257" presetID="10" presetClass="entr" presetSubtype="0" fill="hold" nodeType="withEffect">
                                  <p:stCondLst>
                                    <p:cond delay="500"/>
                                  </p:stCondLst>
                                  <p:childTnLst>
                                    <p:set>
                                      <p:cBhvr>
                                        <p:cTn id="258" dur="1" fill="hold">
                                          <p:stCondLst>
                                            <p:cond delay="0"/>
                                          </p:stCondLst>
                                        </p:cTn>
                                        <p:tgtEl>
                                          <p:spTgt spid="930">
                                            <p:txEl>
                                              <p:pRg st="5" end="5"/>
                                            </p:txEl>
                                          </p:spTgt>
                                        </p:tgtEl>
                                        <p:attrNameLst>
                                          <p:attrName>style.visibility</p:attrName>
                                        </p:attrNameLst>
                                      </p:cBhvr>
                                      <p:to>
                                        <p:strVal val="visible"/>
                                      </p:to>
                                    </p:set>
                                    <p:animEffect transition="in" filter="fade">
                                      <p:cBhvr>
                                        <p:cTn id="259" dur="500"/>
                                        <p:tgtEl>
                                          <p:spTgt spid="930">
                                            <p:txEl>
                                              <p:pRg st="5" end="5"/>
                                            </p:txEl>
                                          </p:spTgt>
                                        </p:tgtEl>
                                      </p:cBhvr>
                                    </p:animEffect>
                                  </p:childTnLst>
                                </p:cTn>
                              </p:par>
                              <p:par>
                                <p:cTn id="260" presetID="10" presetClass="entr" presetSubtype="0" fill="hold" nodeType="withEffect">
                                  <p:stCondLst>
                                    <p:cond delay="500"/>
                                  </p:stCondLst>
                                  <p:childTnLst>
                                    <p:set>
                                      <p:cBhvr>
                                        <p:cTn id="261" dur="1" fill="hold">
                                          <p:stCondLst>
                                            <p:cond delay="0"/>
                                          </p:stCondLst>
                                        </p:cTn>
                                        <p:tgtEl>
                                          <p:spTgt spid="930">
                                            <p:txEl>
                                              <p:pRg st="6" end="6"/>
                                            </p:txEl>
                                          </p:spTgt>
                                        </p:tgtEl>
                                        <p:attrNameLst>
                                          <p:attrName>style.visibility</p:attrName>
                                        </p:attrNameLst>
                                      </p:cBhvr>
                                      <p:to>
                                        <p:strVal val="visible"/>
                                      </p:to>
                                    </p:set>
                                    <p:animEffect transition="in" filter="fade">
                                      <p:cBhvr>
                                        <p:cTn id="262" dur="500"/>
                                        <p:tgtEl>
                                          <p:spTgt spid="930">
                                            <p:txEl>
                                              <p:pRg st="6" end="6"/>
                                            </p:txEl>
                                          </p:spTgt>
                                        </p:tgtEl>
                                      </p:cBhvr>
                                    </p:animEffect>
                                  </p:childTnLst>
                                </p:cTn>
                              </p:par>
                              <p:par>
                                <p:cTn id="263" presetID="10" presetClass="entr" presetSubtype="0" fill="hold" nodeType="withEffect">
                                  <p:stCondLst>
                                    <p:cond delay="500"/>
                                  </p:stCondLst>
                                  <p:childTnLst>
                                    <p:set>
                                      <p:cBhvr>
                                        <p:cTn id="264" dur="1" fill="hold">
                                          <p:stCondLst>
                                            <p:cond delay="0"/>
                                          </p:stCondLst>
                                        </p:cTn>
                                        <p:tgtEl>
                                          <p:spTgt spid="930">
                                            <p:txEl>
                                              <p:pRg st="7" end="7"/>
                                            </p:txEl>
                                          </p:spTgt>
                                        </p:tgtEl>
                                        <p:attrNameLst>
                                          <p:attrName>style.visibility</p:attrName>
                                        </p:attrNameLst>
                                      </p:cBhvr>
                                      <p:to>
                                        <p:strVal val="visible"/>
                                      </p:to>
                                    </p:set>
                                    <p:animEffect transition="in" filter="fade">
                                      <p:cBhvr>
                                        <p:cTn id="265" dur="500"/>
                                        <p:tgtEl>
                                          <p:spTgt spid="930">
                                            <p:txEl>
                                              <p:pRg st="7" end="7"/>
                                            </p:txEl>
                                          </p:spTgt>
                                        </p:tgtEl>
                                      </p:cBhvr>
                                    </p:animEffect>
                                  </p:childTnLst>
                                </p:cTn>
                              </p:par>
                              <p:par>
                                <p:cTn id="266" presetID="10" presetClass="entr" presetSubtype="0" fill="hold" nodeType="withEffect">
                                  <p:stCondLst>
                                    <p:cond delay="500"/>
                                  </p:stCondLst>
                                  <p:childTnLst>
                                    <p:set>
                                      <p:cBhvr>
                                        <p:cTn id="267" dur="1" fill="hold">
                                          <p:stCondLst>
                                            <p:cond delay="0"/>
                                          </p:stCondLst>
                                        </p:cTn>
                                        <p:tgtEl>
                                          <p:spTgt spid="930">
                                            <p:txEl>
                                              <p:pRg st="8" end="8"/>
                                            </p:txEl>
                                          </p:spTgt>
                                        </p:tgtEl>
                                        <p:attrNameLst>
                                          <p:attrName>style.visibility</p:attrName>
                                        </p:attrNameLst>
                                      </p:cBhvr>
                                      <p:to>
                                        <p:strVal val="visible"/>
                                      </p:to>
                                    </p:set>
                                    <p:animEffect transition="in" filter="fade">
                                      <p:cBhvr>
                                        <p:cTn id="268" dur="500"/>
                                        <p:tgtEl>
                                          <p:spTgt spid="930">
                                            <p:txEl>
                                              <p:pRg st="8" end="8"/>
                                            </p:txEl>
                                          </p:spTgt>
                                        </p:tgtEl>
                                      </p:cBhvr>
                                    </p:animEffect>
                                  </p:childTnLst>
                                </p:cTn>
                              </p:par>
                            </p:childTnLst>
                          </p:cTn>
                        </p:par>
                        <p:par>
                          <p:cTn id="269" fill="hold">
                            <p:stCondLst>
                              <p:cond delay="21500"/>
                            </p:stCondLst>
                            <p:childTnLst>
                              <p:par>
                                <p:cTn id="270" presetID="10" presetClass="entr" presetSubtype="0" fill="hold" nodeType="afterEffect">
                                  <p:stCondLst>
                                    <p:cond delay="0"/>
                                  </p:stCondLst>
                                  <p:childTnLst>
                                    <p:set>
                                      <p:cBhvr>
                                        <p:cTn id="271" dur="1" fill="hold">
                                          <p:stCondLst>
                                            <p:cond delay="0"/>
                                          </p:stCondLst>
                                        </p:cTn>
                                        <p:tgtEl>
                                          <p:spTgt spid="931"/>
                                        </p:tgtEl>
                                        <p:attrNameLst>
                                          <p:attrName>style.visibility</p:attrName>
                                        </p:attrNameLst>
                                      </p:cBhvr>
                                      <p:to>
                                        <p:strVal val="visible"/>
                                      </p:to>
                                    </p:set>
                                    <p:animEffect transition="in" filter="fade">
                                      <p:cBhvr>
                                        <p:cTn id="272" dur="250"/>
                                        <p:tgtEl>
                                          <p:spTgt spid="931"/>
                                        </p:tgtEl>
                                      </p:cBhvr>
                                    </p:animEffect>
                                  </p:childTnLst>
                                </p:cTn>
                              </p:par>
                              <p:par>
                                <p:cTn id="273" presetID="10" presetClass="entr" presetSubtype="0" fill="hold" nodeType="withEffect">
                                  <p:stCondLst>
                                    <p:cond delay="250"/>
                                  </p:stCondLst>
                                  <p:childTnLst>
                                    <p:set>
                                      <p:cBhvr>
                                        <p:cTn id="274" dur="1" fill="hold">
                                          <p:stCondLst>
                                            <p:cond delay="0"/>
                                          </p:stCondLst>
                                        </p:cTn>
                                        <p:tgtEl>
                                          <p:spTgt spid="932"/>
                                        </p:tgtEl>
                                        <p:attrNameLst>
                                          <p:attrName>style.visibility</p:attrName>
                                        </p:attrNameLst>
                                      </p:cBhvr>
                                      <p:to>
                                        <p:strVal val="visible"/>
                                      </p:to>
                                    </p:set>
                                    <p:animEffect transition="in" filter="fade">
                                      <p:cBhvr>
                                        <p:cTn id="275" dur="500"/>
                                        <p:tgtEl>
                                          <p:spTgt spid="932"/>
                                        </p:tgtEl>
                                      </p:cBhvr>
                                    </p:animEffect>
                                  </p:childTnLst>
                                </p:cTn>
                              </p:par>
                            </p:childTnLst>
                          </p:cTn>
                        </p:par>
                        <p:par>
                          <p:cTn id="276" fill="hold">
                            <p:stCondLst>
                              <p:cond delay="22000"/>
                            </p:stCondLst>
                            <p:childTnLst>
                              <p:par>
                                <p:cTn id="277" presetID="10" presetClass="entr" presetSubtype="0" fill="hold" nodeType="afterEffect">
                                  <p:stCondLst>
                                    <p:cond delay="0"/>
                                  </p:stCondLst>
                                  <p:childTnLst>
                                    <p:set>
                                      <p:cBhvr>
                                        <p:cTn id="278" dur="1" fill="hold">
                                          <p:stCondLst>
                                            <p:cond delay="0"/>
                                          </p:stCondLst>
                                        </p:cTn>
                                        <p:tgtEl>
                                          <p:spTgt spid="933">
                                            <p:txEl>
                                              <p:pRg st="0" end="0"/>
                                            </p:txEl>
                                          </p:spTgt>
                                        </p:tgtEl>
                                        <p:attrNameLst>
                                          <p:attrName>style.visibility</p:attrName>
                                        </p:attrNameLst>
                                      </p:cBhvr>
                                      <p:to>
                                        <p:strVal val="visible"/>
                                      </p:to>
                                    </p:set>
                                    <p:animEffect transition="in" filter="fade">
                                      <p:cBhvr>
                                        <p:cTn id="279" dur="500"/>
                                        <p:tgtEl>
                                          <p:spTgt spid="933">
                                            <p:txEl>
                                              <p:pRg st="0" end="0"/>
                                            </p:txEl>
                                          </p:spTgt>
                                        </p:tgtEl>
                                      </p:cBhvr>
                                    </p:animEffect>
                                  </p:childTnLst>
                                </p:cTn>
                              </p:par>
                            </p:childTnLst>
                          </p:cTn>
                        </p:par>
                        <p:par>
                          <p:cTn id="280" fill="hold">
                            <p:stCondLst>
                              <p:cond delay="22500"/>
                            </p:stCondLst>
                            <p:childTnLst>
                              <p:par>
                                <p:cTn id="281" presetID="10" presetClass="entr" presetSubtype="0" fill="hold" nodeType="afterEffect">
                                  <p:stCondLst>
                                    <p:cond delay="0"/>
                                  </p:stCondLst>
                                  <p:childTnLst>
                                    <p:set>
                                      <p:cBhvr>
                                        <p:cTn id="282" dur="1" fill="hold">
                                          <p:stCondLst>
                                            <p:cond delay="0"/>
                                          </p:stCondLst>
                                        </p:cTn>
                                        <p:tgtEl>
                                          <p:spTgt spid="933">
                                            <p:txEl>
                                              <p:pRg st="1" end="1"/>
                                            </p:txEl>
                                          </p:spTgt>
                                        </p:tgtEl>
                                        <p:attrNameLst>
                                          <p:attrName>style.visibility</p:attrName>
                                        </p:attrNameLst>
                                      </p:cBhvr>
                                      <p:to>
                                        <p:strVal val="visible"/>
                                      </p:to>
                                    </p:set>
                                    <p:animEffect transition="in" filter="fade">
                                      <p:cBhvr>
                                        <p:cTn id="283" dur="500"/>
                                        <p:tgtEl>
                                          <p:spTgt spid="933">
                                            <p:txEl>
                                              <p:pRg st="1" end="1"/>
                                            </p:txEl>
                                          </p:spTgt>
                                        </p:tgtEl>
                                      </p:cBhvr>
                                    </p:animEffect>
                                  </p:childTnLst>
                                </p:cTn>
                              </p:par>
                            </p:childTnLst>
                          </p:cTn>
                        </p:par>
                        <p:par>
                          <p:cTn id="284" fill="hold">
                            <p:stCondLst>
                              <p:cond delay="23000"/>
                            </p:stCondLst>
                            <p:childTnLst>
                              <p:par>
                                <p:cTn id="285" presetID="10" presetClass="entr" presetSubtype="0" fill="hold" nodeType="afterEffect">
                                  <p:stCondLst>
                                    <p:cond delay="0"/>
                                  </p:stCondLst>
                                  <p:childTnLst>
                                    <p:set>
                                      <p:cBhvr>
                                        <p:cTn id="286" dur="1" fill="hold">
                                          <p:stCondLst>
                                            <p:cond delay="0"/>
                                          </p:stCondLst>
                                        </p:cTn>
                                        <p:tgtEl>
                                          <p:spTgt spid="933">
                                            <p:txEl>
                                              <p:pRg st="2" end="2"/>
                                            </p:txEl>
                                          </p:spTgt>
                                        </p:tgtEl>
                                        <p:attrNameLst>
                                          <p:attrName>style.visibility</p:attrName>
                                        </p:attrNameLst>
                                      </p:cBhvr>
                                      <p:to>
                                        <p:strVal val="visible"/>
                                      </p:to>
                                    </p:set>
                                    <p:animEffect transition="in" filter="fade">
                                      <p:cBhvr>
                                        <p:cTn id="287" dur="500"/>
                                        <p:tgtEl>
                                          <p:spTgt spid="933">
                                            <p:txEl>
                                              <p:pRg st="2" end="2"/>
                                            </p:txEl>
                                          </p:spTgt>
                                        </p:tgtEl>
                                      </p:cBhvr>
                                    </p:animEffect>
                                  </p:childTnLst>
                                </p:cTn>
                              </p:par>
                            </p:childTnLst>
                          </p:cTn>
                        </p:par>
                        <p:par>
                          <p:cTn id="288" fill="hold">
                            <p:stCondLst>
                              <p:cond delay="23500"/>
                            </p:stCondLst>
                            <p:childTnLst>
                              <p:par>
                                <p:cTn id="289" presetID="10" presetClass="entr" presetSubtype="0" fill="hold" nodeType="afterEffect">
                                  <p:stCondLst>
                                    <p:cond delay="0"/>
                                  </p:stCondLst>
                                  <p:childTnLst>
                                    <p:set>
                                      <p:cBhvr>
                                        <p:cTn id="290" dur="1" fill="hold">
                                          <p:stCondLst>
                                            <p:cond delay="0"/>
                                          </p:stCondLst>
                                        </p:cTn>
                                        <p:tgtEl>
                                          <p:spTgt spid="933">
                                            <p:txEl>
                                              <p:pRg st="3" end="3"/>
                                            </p:txEl>
                                          </p:spTgt>
                                        </p:tgtEl>
                                        <p:attrNameLst>
                                          <p:attrName>style.visibility</p:attrName>
                                        </p:attrNameLst>
                                      </p:cBhvr>
                                      <p:to>
                                        <p:strVal val="visible"/>
                                      </p:to>
                                    </p:set>
                                    <p:animEffect transition="in" filter="fade">
                                      <p:cBhvr>
                                        <p:cTn id="291" dur="500"/>
                                        <p:tgtEl>
                                          <p:spTgt spid="933">
                                            <p:txEl>
                                              <p:pRg st="3" end="3"/>
                                            </p:txEl>
                                          </p:spTgt>
                                        </p:tgtEl>
                                      </p:cBhvr>
                                    </p:animEffect>
                                  </p:childTnLst>
                                </p:cTn>
                              </p:par>
                            </p:childTnLst>
                          </p:cTn>
                        </p:par>
                        <p:par>
                          <p:cTn id="292" fill="hold">
                            <p:stCondLst>
                              <p:cond delay="24000"/>
                            </p:stCondLst>
                            <p:childTnLst>
                              <p:par>
                                <p:cTn id="293" presetID="10" presetClass="entr" presetSubtype="0" fill="hold" nodeType="afterEffect">
                                  <p:stCondLst>
                                    <p:cond delay="0"/>
                                  </p:stCondLst>
                                  <p:childTnLst>
                                    <p:set>
                                      <p:cBhvr>
                                        <p:cTn id="294" dur="1" fill="hold">
                                          <p:stCondLst>
                                            <p:cond delay="0"/>
                                          </p:stCondLst>
                                        </p:cTn>
                                        <p:tgtEl>
                                          <p:spTgt spid="933">
                                            <p:txEl>
                                              <p:pRg st="4" end="4"/>
                                            </p:txEl>
                                          </p:spTgt>
                                        </p:tgtEl>
                                        <p:attrNameLst>
                                          <p:attrName>style.visibility</p:attrName>
                                        </p:attrNameLst>
                                      </p:cBhvr>
                                      <p:to>
                                        <p:strVal val="visible"/>
                                      </p:to>
                                    </p:set>
                                    <p:animEffect transition="in" filter="fade">
                                      <p:cBhvr>
                                        <p:cTn id="295" dur="500"/>
                                        <p:tgtEl>
                                          <p:spTgt spid="933">
                                            <p:txEl>
                                              <p:pRg st="4" end="4"/>
                                            </p:txEl>
                                          </p:spTgt>
                                        </p:tgtEl>
                                      </p:cBhvr>
                                    </p:animEffect>
                                  </p:childTnLst>
                                </p:cTn>
                              </p:par>
                            </p:childTnLst>
                          </p:cTn>
                        </p:par>
                        <p:par>
                          <p:cTn id="296" fill="hold">
                            <p:stCondLst>
                              <p:cond delay="24500"/>
                            </p:stCondLst>
                            <p:childTnLst>
                              <p:par>
                                <p:cTn id="297" presetID="10" presetClass="entr" presetSubtype="0" fill="hold" nodeType="afterEffect">
                                  <p:stCondLst>
                                    <p:cond delay="0"/>
                                  </p:stCondLst>
                                  <p:childTnLst>
                                    <p:set>
                                      <p:cBhvr>
                                        <p:cTn id="298" dur="1" fill="hold">
                                          <p:stCondLst>
                                            <p:cond delay="0"/>
                                          </p:stCondLst>
                                        </p:cTn>
                                        <p:tgtEl>
                                          <p:spTgt spid="933">
                                            <p:txEl>
                                              <p:pRg st="5" end="5"/>
                                            </p:txEl>
                                          </p:spTgt>
                                        </p:tgtEl>
                                        <p:attrNameLst>
                                          <p:attrName>style.visibility</p:attrName>
                                        </p:attrNameLst>
                                      </p:cBhvr>
                                      <p:to>
                                        <p:strVal val="visible"/>
                                      </p:to>
                                    </p:set>
                                    <p:animEffect transition="in" filter="fade">
                                      <p:cBhvr>
                                        <p:cTn id="299" dur="500"/>
                                        <p:tgtEl>
                                          <p:spTgt spid="933">
                                            <p:txEl>
                                              <p:pRg st="5" end="5"/>
                                            </p:txEl>
                                          </p:spTgt>
                                        </p:tgtEl>
                                      </p:cBhvr>
                                    </p:animEffect>
                                  </p:childTnLst>
                                </p:cTn>
                              </p:par>
                            </p:childTnLst>
                          </p:cTn>
                        </p:par>
                        <p:par>
                          <p:cTn id="300" fill="hold">
                            <p:stCondLst>
                              <p:cond delay="25000"/>
                            </p:stCondLst>
                            <p:childTnLst>
                              <p:par>
                                <p:cTn id="301" presetID="10" presetClass="entr" presetSubtype="0" fill="hold" nodeType="afterEffect">
                                  <p:stCondLst>
                                    <p:cond delay="0"/>
                                  </p:stCondLst>
                                  <p:childTnLst>
                                    <p:set>
                                      <p:cBhvr>
                                        <p:cTn id="302" dur="1" fill="hold">
                                          <p:stCondLst>
                                            <p:cond delay="0"/>
                                          </p:stCondLst>
                                        </p:cTn>
                                        <p:tgtEl>
                                          <p:spTgt spid="933">
                                            <p:txEl>
                                              <p:pRg st="6" end="6"/>
                                            </p:txEl>
                                          </p:spTgt>
                                        </p:tgtEl>
                                        <p:attrNameLst>
                                          <p:attrName>style.visibility</p:attrName>
                                        </p:attrNameLst>
                                      </p:cBhvr>
                                      <p:to>
                                        <p:strVal val="visible"/>
                                      </p:to>
                                    </p:set>
                                    <p:animEffect transition="in" filter="fade">
                                      <p:cBhvr>
                                        <p:cTn id="303" dur="500"/>
                                        <p:tgtEl>
                                          <p:spTgt spid="933">
                                            <p:txEl>
                                              <p:pRg st="6" end="6"/>
                                            </p:txEl>
                                          </p:spTgt>
                                        </p:tgtEl>
                                      </p:cBhvr>
                                    </p:animEffect>
                                  </p:childTnLst>
                                </p:cTn>
                              </p:par>
                            </p:childTnLst>
                          </p:cTn>
                        </p:par>
                        <p:par>
                          <p:cTn id="304" fill="hold">
                            <p:stCondLst>
                              <p:cond delay="25500"/>
                            </p:stCondLst>
                            <p:childTnLst>
                              <p:par>
                                <p:cTn id="305" presetID="10" presetClass="entr" presetSubtype="0" fill="hold" nodeType="afterEffect">
                                  <p:stCondLst>
                                    <p:cond delay="0"/>
                                  </p:stCondLst>
                                  <p:childTnLst>
                                    <p:set>
                                      <p:cBhvr>
                                        <p:cTn id="306" dur="1" fill="hold">
                                          <p:stCondLst>
                                            <p:cond delay="0"/>
                                          </p:stCondLst>
                                        </p:cTn>
                                        <p:tgtEl>
                                          <p:spTgt spid="933">
                                            <p:txEl>
                                              <p:pRg st="7" end="7"/>
                                            </p:txEl>
                                          </p:spTgt>
                                        </p:tgtEl>
                                        <p:attrNameLst>
                                          <p:attrName>style.visibility</p:attrName>
                                        </p:attrNameLst>
                                      </p:cBhvr>
                                      <p:to>
                                        <p:strVal val="visible"/>
                                      </p:to>
                                    </p:set>
                                    <p:animEffect transition="in" filter="fade">
                                      <p:cBhvr>
                                        <p:cTn id="307" dur="500"/>
                                        <p:tgtEl>
                                          <p:spTgt spid="933">
                                            <p:txEl>
                                              <p:pRg st="7" end="7"/>
                                            </p:txEl>
                                          </p:spTgt>
                                        </p:tgtEl>
                                      </p:cBhvr>
                                    </p:animEffect>
                                  </p:childTnLst>
                                </p:cTn>
                              </p:par>
                            </p:childTnLst>
                          </p:cTn>
                        </p:par>
                        <p:par>
                          <p:cTn id="308" fill="hold">
                            <p:stCondLst>
                              <p:cond delay="26000"/>
                            </p:stCondLst>
                            <p:childTnLst>
                              <p:par>
                                <p:cTn id="309" presetID="10" presetClass="entr" presetSubtype="0" fill="hold" nodeType="afterEffect">
                                  <p:stCondLst>
                                    <p:cond delay="0"/>
                                  </p:stCondLst>
                                  <p:childTnLst>
                                    <p:set>
                                      <p:cBhvr>
                                        <p:cTn id="310" dur="1" fill="hold">
                                          <p:stCondLst>
                                            <p:cond delay="0"/>
                                          </p:stCondLst>
                                        </p:cTn>
                                        <p:tgtEl>
                                          <p:spTgt spid="933">
                                            <p:txEl>
                                              <p:pRg st="8" end="8"/>
                                            </p:txEl>
                                          </p:spTgt>
                                        </p:tgtEl>
                                        <p:attrNameLst>
                                          <p:attrName>style.visibility</p:attrName>
                                        </p:attrNameLst>
                                      </p:cBhvr>
                                      <p:to>
                                        <p:strVal val="visible"/>
                                      </p:to>
                                    </p:set>
                                    <p:animEffect transition="in" filter="fade">
                                      <p:cBhvr>
                                        <p:cTn id="311" dur="500"/>
                                        <p:tgtEl>
                                          <p:spTgt spid="933">
                                            <p:txEl>
                                              <p:pRg st="8" end="8"/>
                                            </p:txEl>
                                          </p:spTgt>
                                        </p:tgtEl>
                                      </p:cBhvr>
                                    </p:animEffect>
                                  </p:childTnLst>
                                </p:cTn>
                              </p:par>
                              <p:par>
                                <p:cTn id="312" presetID="10" presetClass="entr" presetSubtype="0" fill="hold" nodeType="withEffect">
                                  <p:stCondLst>
                                    <p:cond delay="500"/>
                                  </p:stCondLst>
                                  <p:childTnLst>
                                    <p:set>
                                      <p:cBhvr>
                                        <p:cTn id="313" dur="1" fill="hold">
                                          <p:stCondLst>
                                            <p:cond delay="0"/>
                                          </p:stCondLst>
                                        </p:cTn>
                                        <p:tgtEl>
                                          <p:spTgt spid="934">
                                            <p:txEl>
                                              <p:pRg st="0" end="0"/>
                                            </p:txEl>
                                          </p:spTgt>
                                        </p:tgtEl>
                                        <p:attrNameLst>
                                          <p:attrName>style.visibility</p:attrName>
                                        </p:attrNameLst>
                                      </p:cBhvr>
                                      <p:to>
                                        <p:strVal val="visible"/>
                                      </p:to>
                                    </p:set>
                                    <p:animEffect transition="in" filter="fade">
                                      <p:cBhvr>
                                        <p:cTn id="314" dur="500"/>
                                        <p:tgtEl>
                                          <p:spTgt spid="934">
                                            <p:txEl>
                                              <p:pRg st="0" end="0"/>
                                            </p:txEl>
                                          </p:spTgt>
                                        </p:tgtEl>
                                      </p:cBhvr>
                                    </p:animEffect>
                                  </p:childTnLst>
                                </p:cTn>
                              </p:par>
                              <p:par>
                                <p:cTn id="315" presetID="10" presetClass="entr" presetSubtype="0" fill="hold" nodeType="withEffect">
                                  <p:stCondLst>
                                    <p:cond delay="500"/>
                                  </p:stCondLst>
                                  <p:childTnLst>
                                    <p:set>
                                      <p:cBhvr>
                                        <p:cTn id="316" dur="1" fill="hold">
                                          <p:stCondLst>
                                            <p:cond delay="0"/>
                                          </p:stCondLst>
                                        </p:cTn>
                                        <p:tgtEl>
                                          <p:spTgt spid="934">
                                            <p:txEl>
                                              <p:pRg st="1" end="1"/>
                                            </p:txEl>
                                          </p:spTgt>
                                        </p:tgtEl>
                                        <p:attrNameLst>
                                          <p:attrName>style.visibility</p:attrName>
                                        </p:attrNameLst>
                                      </p:cBhvr>
                                      <p:to>
                                        <p:strVal val="visible"/>
                                      </p:to>
                                    </p:set>
                                    <p:animEffect transition="in" filter="fade">
                                      <p:cBhvr>
                                        <p:cTn id="317" dur="500"/>
                                        <p:tgtEl>
                                          <p:spTgt spid="934">
                                            <p:txEl>
                                              <p:pRg st="1" end="1"/>
                                            </p:txEl>
                                          </p:spTgt>
                                        </p:tgtEl>
                                      </p:cBhvr>
                                    </p:animEffect>
                                  </p:childTnLst>
                                </p:cTn>
                              </p:par>
                              <p:par>
                                <p:cTn id="318" presetID="10" presetClass="entr" presetSubtype="0" fill="hold" nodeType="withEffect">
                                  <p:stCondLst>
                                    <p:cond delay="500"/>
                                  </p:stCondLst>
                                  <p:childTnLst>
                                    <p:set>
                                      <p:cBhvr>
                                        <p:cTn id="319" dur="1" fill="hold">
                                          <p:stCondLst>
                                            <p:cond delay="0"/>
                                          </p:stCondLst>
                                        </p:cTn>
                                        <p:tgtEl>
                                          <p:spTgt spid="934">
                                            <p:txEl>
                                              <p:pRg st="2" end="2"/>
                                            </p:txEl>
                                          </p:spTgt>
                                        </p:tgtEl>
                                        <p:attrNameLst>
                                          <p:attrName>style.visibility</p:attrName>
                                        </p:attrNameLst>
                                      </p:cBhvr>
                                      <p:to>
                                        <p:strVal val="visible"/>
                                      </p:to>
                                    </p:set>
                                    <p:animEffect transition="in" filter="fade">
                                      <p:cBhvr>
                                        <p:cTn id="320" dur="500"/>
                                        <p:tgtEl>
                                          <p:spTgt spid="934">
                                            <p:txEl>
                                              <p:pRg st="2" end="2"/>
                                            </p:txEl>
                                          </p:spTgt>
                                        </p:tgtEl>
                                      </p:cBhvr>
                                    </p:animEffect>
                                  </p:childTnLst>
                                </p:cTn>
                              </p:par>
                              <p:par>
                                <p:cTn id="321" presetID="10" presetClass="entr" presetSubtype="0" fill="hold" nodeType="withEffect">
                                  <p:stCondLst>
                                    <p:cond delay="500"/>
                                  </p:stCondLst>
                                  <p:childTnLst>
                                    <p:set>
                                      <p:cBhvr>
                                        <p:cTn id="322" dur="1" fill="hold">
                                          <p:stCondLst>
                                            <p:cond delay="0"/>
                                          </p:stCondLst>
                                        </p:cTn>
                                        <p:tgtEl>
                                          <p:spTgt spid="934">
                                            <p:txEl>
                                              <p:pRg st="3" end="3"/>
                                            </p:txEl>
                                          </p:spTgt>
                                        </p:tgtEl>
                                        <p:attrNameLst>
                                          <p:attrName>style.visibility</p:attrName>
                                        </p:attrNameLst>
                                      </p:cBhvr>
                                      <p:to>
                                        <p:strVal val="visible"/>
                                      </p:to>
                                    </p:set>
                                    <p:animEffect transition="in" filter="fade">
                                      <p:cBhvr>
                                        <p:cTn id="323" dur="500"/>
                                        <p:tgtEl>
                                          <p:spTgt spid="934">
                                            <p:txEl>
                                              <p:pRg st="3" end="3"/>
                                            </p:txEl>
                                          </p:spTgt>
                                        </p:tgtEl>
                                      </p:cBhvr>
                                    </p:animEffect>
                                  </p:childTnLst>
                                </p:cTn>
                              </p:par>
                              <p:par>
                                <p:cTn id="324" presetID="10" presetClass="entr" presetSubtype="0" fill="hold" nodeType="withEffect">
                                  <p:stCondLst>
                                    <p:cond delay="500"/>
                                  </p:stCondLst>
                                  <p:childTnLst>
                                    <p:set>
                                      <p:cBhvr>
                                        <p:cTn id="325" dur="1" fill="hold">
                                          <p:stCondLst>
                                            <p:cond delay="0"/>
                                          </p:stCondLst>
                                        </p:cTn>
                                        <p:tgtEl>
                                          <p:spTgt spid="934">
                                            <p:txEl>
                                              <p:pRg st="4" end="4"/>
                                            </p:txEl>
                                          </p:spTgt>
                                        </p:tgtEl>
                                        <p:attrNameLst>
                                          <p:attrName>style.visibility</p:attrName>
                                        </p:attrNameLst>
                                      </p:cBhvr>
                                      <p:to>
                                        <p:strVal val="visible"/>
                                      </p:to>
                                    </p:set>
                                    <p:animEffect transition="in" filter="fade">
                                      <p:cBhvr>
                                        <p:cTn id="326" dur="500"/>
                                        <p:tgtEl>
                                          <p:spTgt spid="934">
                                            <p:txEl>
                                              <p:pRg st="4" end="4"/>
                                            </p:txEl>
                                          </p:spTgt>
                                        </p:tgtEl>
                                      </p:cBhvr>
                                    </p:animEffect>
                                  </p:childTnLst>
                                </p:cTn>
                              </p:par>
                              <p:par>
                                <p:cTn id="327" presetID="10" presetClass="entr" presetSubtype="0" fill="hold" nodeType="withEffect">
                                  <p:stCondLst>
                                    <p:cond delay="500"/>
                                  </p:stCondLst>
                                  <p:childTnLst>
                                    <p:set>
                                      <p:cBhvr>
                                        <p:cTn id="328" dur="1" fill="hold">
                                          <p:stCondLst>
                                            <p:cond delay="0"/>
                                          </p:stCondLst>
                                        </p:cTn>
                                        <p:tgtEl>
                                          <p:spTgt spid="934">
                                            <p:txEl>
                                              <p:pRg st="5" end="5"/>
                                            </p:txEl>
                                          </p:spTgt>
                                        </p:tgtEl>
                                        <p:attrNameLst>
                                          <p:attrName>style.visibility</p:attrName>
                                        </p:attrNameLst>
                                      </p:cBhvr>
                                      <p:to>
                                        <p:strVal val="visible"/>
                                      </p:to>
                                    </p:set>
                                    <p:animEffect transition="in" filter="fade">
                                      <p:cBhvr>
                                        <p:cTn id="329" dur="500"/>
                                        <p:tgtEl>
                                          <p:spTgt spid="934">
                                            <p:txEl>
                                              <p:pRg st="5" end="5"/>
                                            </p:txEl>
                                          </p:spTgt>
                                        </p:tgtEl>
                                      </p:cBhvr>
                                    </p:animEffect>
                                  </p:childTnLst>
                                </p:cTn>
                              </p:par>
                              <p:par>
                                <p:cTn id="330" presetID="10" presetClass="entr" presetSubtype="0" fill="hold" nodeType="withEffect">
                                  <p:stCondLst>
                                    <p:cond delay="500"/>
                                  </p:stCondLst>
                                  <p:childTnLst>
                                    <p:set>
                                      <p:cBhvr>
                                        <p:cTn id="331" dur="1" fill="hold">
                                          <p:stCondLst>
                                            <p:cond delay="0"/>
                                          </p:stCondLst>
                                        </p:cTn>
                                        <p:tgtEl>
                                          <p:spTgt spid="934">
                                            <p:txEl>
                                              <p:pRg st="6" end="6"/>
                                            </p:txEl>
                                          </p:spTgt>
                                        </p:tgtEl>
                                        <p:attrNameLst>
                                          <p:attrName>style.visibility</p:attrName>
                                        </p:attrNameLst>
                                      </p:cBhvr>
                                      <p:to>
                                        <p:strVal val="visible"/>
                                      </p:to>
                                    </p:set>
                                    <p:animEffect transition="in" filter="fade">
                                      <p:cBhvr>
                                        <p:cTn id="332" dur="500"/>
                                        <p:tgtEl>
                                          <p:spTgt spid="934">
                                            <p:txEl>
                                              <p:pRg st="6" end="6"/>
                                            </p:txEl>
                                          </p:spTgt>
                                        </p:tgtEl>
                                      </p:cBhvr>
                                    </p:animEffect>
                                  </p:childTnLst>
                                </p:cTn>
                              </p:par>
                              <p:par>
                                <p:cTn id="333" presetID="10" presetClass="entr" presetSubtype="0" fill="hold" nodeType="withEffect">
                                  <p:stCondLst>
                                    <p:cond delay="500"/>
                                  </p:stCondLst>
                                  <p:childTnLst>
                                    <p:set>
                                      <p:cBhvr>
                                        <p:cTn id="334" dur="1" fill="hold">
                                          <p:stCondLst>
                                            <p:cond delay="0"/>
                                          </p:stCondLst>
                                        </p:cTn>
                                        <p:tgtEl>
                                          <p:spTgt spid="934">
                                            <p:txEl>
                                              <p:pRg st="7" end="7"/>
                                            </p:txEl>
                                          </p:spTgt>
                                        </p:tgtEl>
                                        <p:attrNameLst>
                                          <p:attrName>style.visibility</p:attrName>
                                        </p:attrNameLst>
                                      </p:cBhvr>
                                      <p:to>
                                        <p:strVal val="visible"/>
                                      </p:to>
                                    </p:set>
                                    <p:animEffect transition="in" filter="fade">
                                      <p:cBhvr>
                                        <p:cTn id="335" dur="500"/>
                                        <p:tgtEl>
                                          <p:spTgt spid="934">
                                            <p:txEl>
                                              <p:pRg st="7" end="7"/>
                                            </p:txEl>
                                          </p:spTgt>
                                        </p:tgtEl>
                                      </p:cBhvr>
                                    </p:animEffect>
                                  </p:childTnLst>
                                </p:cTn>
                              </p:par>
                              <p:par>
                                <p:cTn id="336" presetID="10" presetClass="entr" presetSubtype="0" fill="hold" nodeType="withEffect">
                                  <p:stCondLst>
                                    <p:cond delay="500"/>
                                  </p:stCondLst>
                                  <p:childTnLst>
                                    <p:set>
                                      <p:cBhvr>
                                        <p:cTn id="337" dur="1" fill="hold">
                                          <p:stCondLst>
                                            <p:cond delay="0"/>
                                          </p:stCondLst>
                                        </p:cTn>
                                        <p:tgtEl>
                                          <p:spTgt spid="934">
                                            <p:txEl>
                                              <p:pRg st="8" end="8"/>
                                            </p:txEl>
                                          </p:spTgt>
                                        </p:tgtEl>
                                        <p:attrNameLst>
                                          <p:attrName>style.visibility</p:attrName>
                                        </p:attrNameLst>
                                      </p:cBhvr>
                                      <p:to>
                                        <p:strVal val="visible"/>
                                      </p:to>
                                    </p:set>
                                    <p:animEffect transition="in" filter="fade">
                                      <p:cBhvr>
                                        <p:cTn id="338" dur="500"/>
                                        <p:tgtEl>
                                          <p:spTgt spid="934">
                                            <p:txEl>
                                              <p:pRg st="8" end="8"/>
                                            </p:txEl>
                                          </p:spTgt>
                                        </p:tgtEl>
                                      </p:cBhvr>
                                    </p:animEffect>
                                  </p:childTnLst>
                                </p:cTn>
                              </p:par>
                            </p:childTnLst>
                          </p:cTn>
                        </p:par>
                        <p:par>
                          <p:cTn id="339" fill="hold">
                            <p:stCondLst>
                              <p:cond delay="26500"/>
                            </p:stCondLst>
                            <p:childTnLst>
                              <p:par>
                                <p:cTn id="340" presetID="10" presetClass="entr" presetSubtype="0" fill="hold" nodeType="afterEffect">
                                  <p:stCondLst>
                                    <p:cond delay="0"/>
                                  </p:stCondLst>
                                  <p:childTnLst>
                                    <p:set>
                                      <p:cBhvr>
                                        <p:cTn id="341" dur="1" fill="hold">
                                          <p:stCondLst>
                                            <p:cond delay="0"/>
                                          </p:stCondLst>
                                        </p:cTn>
                                        <p:tgtEl>
                                          <p:spTgt spid="935"/>
                                        </p:tgtEl>
                                        <p:attrNameLst>
                                          <p:attrName>style.visibility</p:attrName>
                                        </p:attrNameLst>
                                      </p:cBhvr>
                                      <p:to>
                                        <p:strVal val="visible"/>
                                      </p:to>
                                    </p:set>
                                    <p:animEffect transition="in" filter="fade">
                                      <p:cBhvr>
                                        <p:cTn id="342" dur="250"/>
                                        <p:tgtEl>
                                          <p:spTgt spid="935"/>
                                        </p:tgtEl>
                                      </p:cBhvr>
                                    </p:animEffect>
                                  </p:childTnLst>
                                </p:cTn>
                              </p:par>
                              <p:par>
                                <p:cTn id="343" presetID="10" presetClass="entr" presetSubtype="0" fill="hold" nodeType="withEffect">
                                  <p:stCondLst>
                                    <p:cond delay="250"/>
                                  </p:stCondLst>
                                  <p:childTnLst>
                                    <p:set>
                                      <p:cBhvr>
                                        <p:cTn id="344" dur="1" fill="hold">
                                          <p:stCondLst>
                                            <p:cond delay="0"/>
                                          </p:stCondLst>
                                        </p:cTn>
                                        <p:tgtEl>
                                          <p:spTgt spid="936"/>
                                        </p:tgtEl>
                                        <p:attrNameLst>
                                          <p:attrName>style.visibility</p:attrName>
                                        </p:attrNameLst>
                                      </p:cBhvr>
                                      <p:to>
                                        <p:strVal val="visible"/>
                                      </p:to>
                                    </p:set>
                                    <p:animEffect transition="in" filter="fade">
                                      <p:cBhvr>
                                        <p:cTn id="345" dur="500"/>
                                        <p:tgtEl>
                                          <p:spTgt spid="936"/>
                                        </p:tgtEl>
                                      </p:cBhvr>
                                    </p:animEffect>
                                  </p:childTnLst>
                                </p:cTn>
                              </p:par>
                            </p:childTnLst>
                          </p:cTn>
                        </p:par>
                        <p:par>
                          <p:cTn id="346" fill="hold">
                            <p:stCondLst>
                              <p:cond delay="27000"/>
                            </p:stCondLst>
                            <p:childTnLst>
                              <p:par>
                                <p:cTn id="347" presetID="10" presetClass="entr" presetSubtype="0" fill="hold" nodeType="afterEffect">
                                  <p:stCondLst>
                                    <p:cond delay="0"/>
                                  </p:stCondLst>
                                  <p:childTnLst>
                                    <p:set>
                                      <p:cBhvr>
                                        <p:cTn id="348" dur="1" fill="hold">
                                          <p:stCondLst>
                                            <p:cond delay="0"/>
                                          </p:stCondLst>
                                        </p:cTn>
                                        <p:tgtEl>
                                          <p:spTgt spid="937">
                                            <p:txEl>
                                              <p:pRg st="0" end="0"/>
                                            </p:txEl>
                                          </p:spTgt>
                                        </p:tgtEl>
                                        <p:attrNameLst>
                                          <p:attrName>style.visibility</p:attrName>
                                        </p:attrNameLst>
                                      </p:cBhvr>
                                      <p:to>
                                        <p:strVal val="visible"/>
                                      </p:to>
                                    </p:set>
                                    <p:animEffect transition="in" filter="fade">
                                      <p:cBhvr>
                                        <p:cTn id="349" dur="500"/>
                                        <p:tgtEl>
                                          <p:spTgt spid="937">
                                            <p:txEl>
                                              <p:pRg st="0" end="0"/>
                                            </p:txEl>
                                          </p:spTgt>
                                        </p:tgtEl>
                                      </p:cBhvr>
                                    </p:animEffect>
                                  </p:childTnLst>
                                </p:cTn>
                              </p:par>
                            </p:childTnLst>
                          </p:cTn>
                        </p:par>
                        <p:par>
                          <p:cTn id="350" fill="hold">
                            <p:stCondLst>
                              <p:cond delay="27500"/>
                            </p:stCondLst>
                            <p:childTnLst>
                              <p:par>
                                <p:cTn id="351" presetID="10" presetClass="entr" presetSubtype="0" fill="hold" nodeType="afterEffect">
                                  <p:stCondLst>
                                    <p:cond delay="0"/>
                                  </p:stCondLst>
                                  <p:childTnLst>
                                    <p:set>
                                      <p:cBhvr>
                                        <p:cTn id="352" dur="1" fill="hold">
                                          <p:stCondLst>
                                            <p:cond delay="0"/>
                                          </p:stCondLst>
                                        </p:cTn>
                                        <p:tgtEl>
                                          <p:spTgt spid="937">
                                            <p:txEl>
                                              <p:pRg st="1" end="1"/>
                                            </p:txEl>
                                          </p:spTgt>
                                        </p:tgtEl>
                                        <p:attrNameLst>
                                          <p:attrName>style.visibility</p:attrName>
                                        </p:attrNameLst>
                                      </p:cBhvr>
                                      <p:to>
                                        <p:strVal val="visible"/>
                                      </p:to>
                                    </p:set>
                                    <p:animEffect transition="in" filter="fade">
                                      <p:cBhvr>
                                        <p:cTn id="353" dur="500"/>
                                        <p:tgtEl>
                                          <p:spTgt spid="937">
                                            <p:txEl>
                                              <p:pRg st="1" end="1"/>
                                            </p:txEl>
                                          </p:spTgt>
                                        </p:tgtEl>
                                      </p:cBhvr>
                                    </p:animEffect>
                                  </p:childTnLst>
                                </p:cTn>
                              </p:par>
                            </p:childTnLst>
                          </p:cTn>
                        </p:par>
                        <p:par>
                          <p:cTn id="354" fill="hold">
                            <p:stCondLst>
                              <p:cond delay="28000"/>
                            </p:stCondLst>
                            <p:childTnLst>
                              <p:par>
                                <p:cTn id="355" presetID="10" presetClass="entr" presetSubtype="0" fill="hold" nodeType="afterEffect">
                                  <p:stCondLst>
                                    <p:cond delay="0"/>
                                  </p:stCondLst>
                                  <p:childTnLst>
                                    <p:set>
                                      <p:cBhvr>
                                        <p:cTn id="356" dur="1" fill="hold">
                                          <p:stCondLst>
                                            <p:cond delay="0"/>
                                          </p:stCondLst>
                                        </p:cTn>
                                        <p:tgtEl>
                                          <p:spTgt spid="937">
                                            <p:txEl>
                                              <p:pRg st="2" end="2"/>
                                            </p:txEl>
                                          </p:spTgt>
                                        </p:tgtEl>
                                        <p:attrNameLst>
                                          <p:attrName>style.visibility</p:attrName>
                                        </p:attrNameLst>
                                      </p:cBhvr>
                                      <p:to>
                                        <p:strVal val="visible"/>
                                      </p:to>
                                    </p:set>
                                    <p:animEffect transition="in" filter="fade">
                                      <p:cBhvr>
                                        <p:cTn id="357" dur="500"/>
                                        <p:tgtEl>
                                          <p:spTgt spid="937">
                                            <p:txEl>
                                              <p:pRg st="2" end="2"/>
                                            </p:txEl>
                                          </p:spTgt>
                                        </p:tgtEl>
                                      </p:cBhvr>
                                    </p:animEffect>
                                  </p:childTnLst>
                                </p:cTn>
                              </p:par>
                            </p:childTnLst>
                          </p:cTn>
                        </p:par>
                        <p:par>
                          <p:cTn id="358" fill="hold">
                            <p:stCondLst>
                              <p:cond delay="28500"/>
                            </p:stCondLst>
                            <p:childTnLst>
                              <p:par>
                                <p:cTn id="359" presetID="10" presetClass="entr" presetSubtype="0" fill="hold" nodeType="afterEffect">
                                  <p:stCondLst>
                                    <p:cond delay="0"/>
                                  </p:stCondLst>
                                  <p:childTnLst>
                                    <p:set>
                                      <p:cBhvr>
                                        <p:cTn id="360" dur="1" fill="hold">
                                          <p:stCondLst>
                                            <p:cond delay="0"/>
                                          </p:stCondLst>
                                        </p:cTn>
                                        <p:tgtEl>
                                          <p:spTgt spid="937">
                                            <p:txEl>
                                              <p:pRg st="3" end="3"/>
                                            </p:txEl>
                                          </p:spTgt>
                                        </p:tgtEl>
                                        <p:attrNameLst>
                                          <p:attrName>style.visibility</p:attrName>
                                        </p:attrNameLst>
                                      </p:cBhvr>
                                      <p:to>
                                        <p:strVal val="visible"/>
                                      </p:to>
                                    </p:set>
                                    <p:animEffect transition="in" filter="fade">
                                      <p:cBhvr>
                                        <p:cTn id="361" dur="500"/>
                                        <p:tgtEl>
                                          <p:spTgt spid="937">
                                            <p:txEl>
                                              <p:pRg st="3" end="3"/>
                                            </p:txEl>
                                          </p:spTgt>
                                        </p:tgtEl>
                                      </p:cBhvr>
                                    </p:animEffect>
                                  </p:childTnLst>
                                </p:cTn>
                              </p:par>
                            </p:childTnLst>
                          </p:cTn>
                        </p:par>
                        <p:par>
                          <p:cTn id="362" fill="hold">
                            <p:stCondLst>
                              <p:cond delay="29000"/>
                            </p:stCondLst>
                            <p:childTnLst>
                              <p:par>
                                <p:cTn id="363" presetID="10" presetClass="entr" presetSubtype="0" fill="hold" nodeType="afterEffect">
                                  <p:stCondLst>
                                    <p:cond delay="0"/>
                                  </p:stCondLst>
                                  <p:childTnLst>
                                    <p:set>
                                      <p:cBhvr>
                                        <p:cTn id="364" dur="1" fill="hold">
                                          <p:stCondLst>
                                            <p:cond delay="0"/>
                                          </p:stCondLst>
                                        </p:cTn>
                                        <p:tgtEl>
                                          <p:spTgt spid="937">
                                            <p:txEl>
                                              <p:pRg st="4" end="4"/>
                                            </p:txEl>
                                          </p:spTgt>
                                        </p:tgtEl>
                                        <p:attrNameLst>
                                          <p:attrName>style.visibility</p:attrName>
                                        </p:attrNameLst>
                                      </p:cBhvr>
                                      <p:to>
                                        <p:strVal val="visible"/>
                                      </p:to>
                                    </p:set>
                                    <p:animEffect transition="in" filter="fade">
                                      <p:cBhvr>
                                        <p:cTn id="365" dur="500"/>
                                        <p:tgtEl>
                                          <p:spTgt spid="937">
                                            <p:txEl>
                                              <p:pRg st="4" end="4"/>
                                            </p:txEl>
                                          </p:spTgt>
                                        </p:tgtEl>
                                      </p:cBhvr>
                                    </p:animEffect>
                                  </p:childTnLst>
                                </p:cTn>
                              </p:par>
                            </p:childTnLst>
                          </p:cTn>
                        </p:par>
                        <p:par>
                          <p:cTn id="366" fill="hold">
                            <p:stCondLst>
                              <p:cond delay="29500"/>
                            </p:stCondLst>
                            <p:childTnLst>
                              <p:par>
                                <p:cTn id="367" presetID="10" presetClass="entr" presetSubtype="0" fill="hold" nodeType="afterEffect">
                                  <p:stCondLst>
                                    <p:cond delay="0"/>
                                  </p:stCondLst>
                                  <p:childTnLst>
                                    <p:set>
                                      <p:cBhvr>
                                        <p:cTn id="368" dur="1" fill="hold">
                                          <p:stCondLst>
                                            <p:cond delay="0"/>
                                          </p:stCondLst>
                                        </p:cTn>
                                        <p:tgtEl>
                                          <p:spTgt spid="937">
                                            <p:txEl>
                                              <p:pRg st="5" end="5"/>
                                            </p:txEl>
                                          </p:spTgt>
                                        </p:tgtEl>
                                        <p:attrNameLst>
                                          <p:attrName>style.visibility</p:attrName>
                                        </p:attrNameLst>
                                      </p:cBhvr>
                                      <p:to>
                                        <p:strVal val="visible"/>
                                      </p:to>
                                    </p:set>
                                    <p:animEffect transition="in" filter="fade">
                                      <p:cBhvr>
                                        <p:cTn id="369" dur="500"/>
                                        <p:tgtEl>
                                          <p:spTgt spid="937">
                                            <p:txEl>
                                              <p:pRg st="5" end="5"/>
                                            </p:txEl>
                                          </p:spTgt>
                                        </p:tgtEl>
                                      </p:cBhvr>
                                    </p:animEffect>
                                  </p:childTnLst>
                                </p:cTn>
                              </p:par>
                            </p:childTnLst>
                          </p:cTn>
                        </p:par>
                        <p:par>
                          <p:cTn id="370" fill="hold">
                            <p:stCondLst>
                              <p:cond delay="30000"/>
                            </p:stCondLst>
                            <p:childTnLst>
                              <p:par>
                                <p:cTn id="371" presetID="10" presetClass="entr" presetSubtype="0" fill="hold" nodeType="afterEffect">
                                  <p:stCondLst>
                                    <p:cond delay="0"/>
                                  </p:stCondLst>
                                  <p:childTnLst>
                                    <p:set>
                                      <p:cBhvr>
                                        <p:cTn id="372" dur="1" fill="hold">
                                          <p:stCondLst>
                                            <p:cond delay="0"/>
                                          </p:stCondLst>
                                        </p:cTn>
                                        <p:tgtEl>
                                          <p:spTgt spid="937">
                                            <p:txEl>
                                              <p:pRg st="6" end="6"/>
                                            </p:txEl>
                                          </p:spTgt>
                                        </p:tgtEl>
                                        <p:attrNameLst>
                                          <p:attrName>style.visibility</p:attrName>
                                        </p:attrNameLst>
                                      </p:cBhvr>
                                      <p:to>
                                        <p:strVal val="visible"/>
                                      </p:to>
                                    </p:set>
                                    <p:animEffect transition="in" filter="fade">
                                      <p:cBhvr>
                                        <p:cTn id="373" dur="500"/>
                                        <p:tgtEl>
                                          <p:spTgt spid="937">
                                            <p:txEl>
                                              <p:pRg st="6" end="6"/>
                                            </p:txEl>
                                          </p:spTgt>
                                        </p:tgtEl>
                                      </p:cBhvr>
                                    </p:animEffect>
                                  </p:childTnLst>
                                </p:cTn>
                              </p:par>
                            </p:childTnLst>
                          </p:cTn>
                        </p:par>
                        <p:par>
                          <p:cTn id="374" fill="hold">
                            <p:stCondLst>
                              <p:cond delay="30500"/>
                            </p:stCondLst>
                            <p:childTnLst>
                              <p:par>
                                <p:cTn id="375" presetID="10" presetClass="entr" presetSubtype="0" fill="hold" nodeType="afterEffect">
                                  <p:stCondLst>
                                    <p:cond delay="0"/>
                                  </p:stCondLst>
                                  <p:childTnLst>
                                    <p:set>
                                      <p:cBhvr>
                                        <p:cTn id="376" dur="1" fill="hold">
                                          <p:stCondLst>
                                            <p:cond delay="0"/>
                                          </p:stCondLst>
                                        </p:cTn>
                                        <p:tgtEl>
                                          <p:spTgt spid="937">
                                            <p:txEl>
                                              <p:pRg st="7" end="7"/>
                                            </p:txEl>
                                          </p:spTgt>
                                        </p:tgtEl>
                                        <p:attrNameLst>
                                          <p:attrName>style.visibility</p:attrName>
                                        </p:attrNameLst>
                                      </p:cBhvr>
                                      <p:to>
                                        <p:strVal val="visible"/>
                                      </p:to>
                                    </p:set>
                                    <p:animEffect transition="in" filter="fade">
                                      <p:cBhvr>
                                        <p:cTn id="377" dur="500"/>
                                        <p:tgtEl>
                                          <p:spTgt spid="937">
                                            <p:txEl>
                                              <p:pRg st="7" end="7"/>
                                            </p:txEl>
                                          </p:spTgt>
                                        </p:tgtEl>
                                      </p:cBhvr>
                                    </p:animEffect>
                                  </p:childTnLst>
                                </p:cTn>
                              </p:par>
                            </p:childTnLst>
                          </p:cTn>
                        </p:par>
                        <p:par>
                          <p:cTn id="378" fill="hold">
                            <p:stCondLst>
                              <p:cond delay="31000"/>
                            </p:stCondLst>
                            <p:childTnLst>
                              <p:par>
                                <p:cTn id="379" presetID="10" presetClass="entr" presetSubtype="0" fill="hold" nodeType="afterEffect">
                                  <p:stCondLst>
                                    <p:cond delay="0"/>
                                  </p:stCondLst>
                                  <p:childTnLst>
                                    <p:set>
                                      <p:cBhvr>
                                        <p:cTn id="380" dur="1" fill="hold">
                                          <p:stCondLst>
                                            <p:cond delay="0"/>
                                          </p:stCondLst>
                                        </p:cTn>
                                        <p:tgtEl>
                                          <p:spTgt spid="937">
                                            <p:txEl>
                                              <p:pRg st="8" end="8"/>
                                            </p:txEl>
                                          </p:spTgt>
                                        </p:tgtEl>
                                        <p:attrNameLst>
                                          <p:attrName>style.visibility</p:attrName>
                                        </p:attrNameLst>
                                      </p:cBhvr>
                                      <p:to>
                                        <p:strVal val="visible"/>
                                      </p:to>
                                    </p:set>
                                    <p:animEffect transition="in" filter="fade">
                                      <p:cBhvr>
                                        <p:cTn id="381" dur="500"/>
                                        <p:tgtEl>
                                          <p:spTgt spid="937">
                                            <p:txEl>
                                              <p:pRg st="8" end="8"/>
                                            </p:txEl>
                                          </p:spTgt>
                                        </p:tgtEl>
                                      </p:cBhvr>
                                    </p:animEffect>
                                  </p:childTnLst>
                                </p:cTn>
                              </p:par>
                              <p:par>
                                <p:cTn id="382" presetID="10" presetClass="entr" presetSubtype="0" fill="hold" nodeType="withEffect">
                                  <p:stCondLst>
                                    <p:cond delay="500"/>
                                  </p:stCondLst>
                                  <p:childTnLst>
                                    <p:set>
                                      <p:cBhvr>
                                        <p:cTn id="383" dur="1" fill="hold">
                                          <p:stCondLst>
                                            <p:cond delay="0"/>
                                          </p:stCondLst>
                                        </p:cTn>
                                        <p:tgtEl>
                                          <p:spTgt spid="938">
                                            <p:txEl>
                                              <p:pRg st="0" end="0"/>
                                            </p:txEl>
                                          </p:spTgt>
                                        </p:tgtEl>
                                        <p:attrNameLst>
                                          <p:attrName>style.visibility</p:attrName>
                                        </p:attrNameLst>
                                      </p:cBhvr>
                                      <p:to>
                                        <p:strVal val="visible"/>
                                      </p:to>
                                    </p:set>
                                    <p:animEffect transition="in" filter="fade">
                                      <p:cBhvr>
                                        <p:cTn id="384" dur="500"/>
                                        <p:tgtEl>
                                          <p:spTgt spid="938">
                                            <p:txEl>
                                              <p:pRg st="0" end="0"/>
                                            </p:txEl>
                                          </p:spTgt>
                                        </p:tgtEl>
                                      </p:cBhvr>
                                    </p:animEffect>
                                  </p:childTnLst>
                                </p:cTn>
                              </p:par>
                              <p:par>
                                <p:cTn id="385" presetID="10" presetClass="entr" presetSubtype="0" fill="hold" nodeType="withEffect">
                                  <p:stCondLst>
                                    <p:cond delay="500"/>
                                  </p:stCondLst>
                                  <p:childTnLst>
                                    <p:set>
                                      <p:cBhvr>
                                        <p:cTn id="386" dur="1" fill="hold">
                                          <p:stCondLst>
                                            <p:cond delay="0"/>
                                          </p:stCondLst>
                                        </p:cTn>
                                        <p:tgtEl>
                                          <p:spTgt spid="938">
                                            <p:txEl>
                                              <p:pRg st="1" end="1"/>
                                            </p:txEl>
                                          </p:spTgt>
                                        </p:tgtEl>
                                        <p:attrNameLst>
                                          <p:attrName>style.visibility</p:attrName>
                                        </p:attrNameLst>
                                      </p:cBhvr>
                                      <p:to>
                                        <p:strVal val="visible"/>
                                      </p:to>
                                    </p:set>
                                    <p:animEffect transition="in" filter="fade">
                                      <p:cBhvr>
                                        <p:cTn id="387" dur="500"/>
                                        <p:tgtEl>
                                          <p:spTgt spid="938">
                                            <p:txEl>
                                              <p:pRg st="1" end="1"/>
                                            </p:txEl>
                                          </p:spTgt>
                                        </p:tgtEl>
                                      </p:cBhvr>
                                    </p:animEffect>
                                  </p:childTnLst>
                                </p:cTn>
                              </p:par>
                              <p:par>
                                <p:cTn id="388" presetID="10" presetClass="entr" presetSubtype="0" fill="hold" nodeType="withEffect">
                                  <p:stCondLst>
                                    <p:cond delay="500"/>
                                  </p:stCondLst>
                                  <p:childTnLst>
                                    <p:set>
                                      <p:cBhvr>
                                        <p:cTn id="389" dur="1" fill="hold">
                                          <p:stCondLst>
                                            <p:cond delay="0"/>
                                          </p:stCondLst>
                                        </p:cTn>
                                        <p:tgtEl>
                                          <p:spTgt spid="938">
                                            <p:txEl>
                                              <p:pRg st="2" end="2"/>
                                            </p:txEl>
                                          </p:spTgt>
                                        </p:tgtEl>
                                        <p:attrNameLst>
                                          <p:attrName>style.visibility</p:attrName>
                                        </p:attrNameLst>
                                      </p:cBhvr>
                                      <p:to>
                                        <p:strVal val="visible"/>
                                      </p:to>
                                    </p:set>
                                    <p:animEffect transition="in" filter="fade">
                                      <p:cBhvr>
                                        <p:cTn id="390" dur="500"/>
                                        <p:tgtEl>
                                          <p:spTgt spid="938">
                                            <p:txEl>
                                              <p:pRg st="2" end="2"/>
                                            </p:txEl>
                                          </p:spTgt>
                                        </p:tgtEl>
                                      </p:cBhvr>
                                    </p:animEffect>
                                  </p:childTnLst>
                                </p:cTn>
                              </p:par>
                              <p:par>
                                <p:cTn id="391" presetID="10" presetClass="entr" presetSubtype="0" fill="hold" nodeType="withEffect">
                                  <p:stCondLst>
                                    <p:cond delay="500"/>
                                  </p:stCondLst>
                                  <p:childTnLst>
                                    <p:set>
                                      <p:cBhvr>
                                        <p:cTn id="392" dur="1" fill="hold">
                                          <p:stCondLst>
                                            <p:cond delay="0"/>
                                          </p:stCondLst>
                                        </p:cTn>
                                        <p:tgtEl>
                                          <p:spTgt spid="938">
                                            <p:txEl>
                                              <p:pRg st="3" end="3"/>
                                            </p:txEl>
                                          </p:spTgt>
                                        </p:tgtEl>
                                        <p:attrNameLst>
                                          <p:attrName>style.visibility</p:attrName>
                                        </p:attrNameLst>
                                      </p:cBhvr>
                                      <p:to>
                                        <p:strVal val="visible"/>
                                      </p:to>
                                    </p:set>
                                    <p:animEffect transition="in" filter="fade">
                                      <p:cBhvr>
                                        <p:cTn id="393" dur="500"/>
                                        <p:tgtEl>
                                          <p:spTgt spid="938">
                                            <p:txEl>
                                              <p:pRg st="3" end="3"/>
                                            </p:txEl>
                                          </p:spTgt>
                                        </p:tgtEl>
                                      </p:cBhvr>
                                    </p:animEffect>
                                  </p:childTnLst>
                                </p:cTn>
                              </p:par>
                              <p:par>
                                <p:cTn id="394" presetID="10" presetClass="entr" presetSubtype="0" fill="hold" nodeType="withEffect">
                                  <p:stCondLst>
                                    <p:cond delay="500"/>
                                  </p:stCondLst>
                                  <p:childTnLst>
                                    <p:set>
                                      <p:cBhvr>
                                        <p:cTn id="395" dur="1" fill="hold">
                                          <p:stCondLst>
                                            <p:cond delay="0"/>
                                          </p:stCondLst>
                                        </p:cTn>
                                        <p:tgtEl>
                                          <p:spTgt spid="938">
                                            <p:txEl>
                                              <p:pRg st="4" end="4"/>
                                            </p:txEl>
                                          </p:spTgt>
                                        </p:tgtEl>
                                        <p:attrNameLst>
                                          <p:attrName>style.visibility</p:attrName>
                                        </p:attrNameLst>
                                      </p:cBhvr>
                                      <p:to>
                                        <p:strVal val="visible"/>
                                      </p:to>
                                    </p:set>
                                    <p:animEffect transition="in" filter="fade">
                                      <p:cBhvr>
                                        <p:cTn id="396" dur="500"/>
                                        <p:tgtEl>
                                          <p:spTgt spid="938">
                                            <p:txEl>
                                              <p:pRg st="4" end="4"/>
                                            </p:txEl>
                                          </p:spTgt>
                                        </p:tgtEl>
                                      </p:cBhvr>
                                    </p:animEffect>
                                  </p:childTnLst>
                                </p:cTn>
                              </p:par>
                              <p:par>
                                <p:cTn id="397" presetID="10" presetClass="entr" presetSubtype="0" fill="hold" nodeType="withEffect">
                                  <p:stCondLst>
                                    <p:cond delay="500"/>
                                  </p:stCondLst>
                                  <p:childTnLst>
                                    <p:set>
                                      <p:cBhvr>
                                        <p:cTn id="398" dur="1" fill="hold">
                                          <p:stCondLst>
                                            <p:cond delay="0"/>
                                          </p:stCondLst>
                                        </p:cTn>
                                        <p:tgtEl>
                                          <p:spTgt spid="938">
                                            <p:txEl>
                                              <p:pRg st="5" end="5"/>
                                            </p:txEl>
                                          </p:spTgt>
                                        </p:tgtEl>
                                        <p:attrNameLst>
                                          <p:attrName>style.visibility</p:attrName>
                                        </p:attrNameLst>
                                      </p:cBhvr>
                                      <p:to>
                                        <p:strVal val="visible"/>
                                      </p:to>
                                    </p:set>
                                    <p:animEffect transition="in" filter="fade">
                                      <p:cBhvr>
                                        <p:cTn id="399" dur="500"/>
                                        <p:tgtEl>
                                          <p:spTgt spid="938">
                                            <p:txEl>
                                              <p:pRg st="5" end="5"/>
                                            </p:txEl>
                                          </p:spTgt>
                                        </p:tgtEl>
                                      </p:cBhvr>
                                    </p:animEffect>
                                  </p:childTnLst>
                                </p:cTn>
                              </p:par>
                              <p:par>
                                <p:cTn id="400" presetID="10" presetClass="entr" presetSubtype="0" fill="hold" nodeType="withEffect">
                                  <p:stCondLst>
                                    <p:cond delay="500"/>
                                  </p:stCondLst>
                                  <p:childTnLst>
                                    <p:set>
                                      <p:cBhvr>
                                        <p:cTn id="401" dur="1" fill="hold">
                                          <p:stCondLst>
                                            <p:cond delay="0"/>
                                          </p:stCondLst>
                                        </p:cTn>
                                        <p:tgtEl>
                                          <p:spTgt spid="938">
                                            <p:txEl>
                                              <p:pRg st="6" end="6"/>
                                            </p:txEl>
                                          </p:spTgt>
                                        </p:tgtEl>
                                        <p:attrNameLst>
                                          <p:attrName>style.visibility</p:attrName>
                                        </p:attrNameLst>
                                      </p:cBhvr>
                                      <p:to>
                                        <p:strVal val="visible"/>
                                      </p:to>
                                    </p:set>
                                    <p:animEffect transition="in" filter="fade">
                                      <p:cBhvr>
                                        <p:cTn id="402" dur="500"/>
                                        <p:tgtEl>
                                          <p:spTgt spid="938">
                                            <p:txEl>
                                              <p:pRg st="6" end="6"/>
                                            </p:txEl>
                                          </p:spTgt>
                                        </p:tgtEl>
                                      </p:cBhvr>
                                    </p:animEffect>
                                  </p:childTnLst>
                                </p:cTn>
                              </p:par>
                              <p:par>
                                <p:cTn id="403" presetID="10" presetClass="entr" presetSubtype="0" fill="hold" nodeType="withEffect">
                                  <p:stCondLst>
                                    <p:cond delay="500"/>
                                  </p:stCondLst>
                                  <p:childTnLst>
                                    <p:set>
                                      <p:cBhvr>
                                        <p:cTn id="404" dur="1" fill="hold">
                                          <p:stCondLst>
                                            <p:cond delay="0"/>
                                          </p:stCondLst>
                                        </p:cTn>
                                        <p:tgtEl>
                                          <p:spTgt spid="938">
                                            <p:txEl>
                                              <p:pRg st="7" end="7"/>
                                            </p:txEl>
                                          </p:spTgt>
                                        </p:tgtEl>
                                        <p:attrNameLst>
                                          <p:attrName>style.visibility</p:attrName>
                                        </p:attrNameLst>
                                      </p:cBhvr>
                                      <p:to>
                                        <p:strVal val="visible"/>
                                      </p:to>
                                    </p:set>
                                    <p:animEffect transition="in" filter="fade">
                                      <p:cBhvr>
                                        <p:cTn id="405" dur="500"/>
                                        <p:tgtEl>
                                          <p:spTgt spid="938">
                                            <p:txEl>
                                              <p:pRg st="7" end="7"/>
                                            </p:txEl>
                                          </p:spTgt>
                                        </p:tgtEl>
                                      </p:cBhvr>
                                    </p:animEffect>
                                  </p:childTnLst>
                                </p:cTn>
                              </p:par>
                              <p:par>
                                <p:cTn id="406" presetID="10" presetClass="entr" presetSubtype="0" fill="hold" nodeType="withEffect">
                                  <p:stCondLst>
                                    <p:cond delay="500"/>
                                  </p:stCondLst>
                                  <p:childTnLst>
                                    <p:set>
                                      <p:cBhvr>
                                        <p:cTn id="407" dur="1" fill="hold">
                                          <p:stCondLst>
                                            <p:cond delay="0"/>
                                          </p:stCondLst>
                                        </p:cTn>
                                        <p:tgtEl>
                                          <p:spTgt spid="938">
                                            <p:txEl>
                                              <p:pRg st="8" end="8"/>
                                            </p:txEl>
                                          </p:spTgt>
                                        </p:tgtEl>
                                        <p:attrNameLst>
                                          <p:attrName>style.visibility</p:attrName>
                                        </p:attrNameLst>
                                      </p:cBhvr>
                                      <p:to>
                                        <p:strVal val="visible"/>
                                      </p:to>
                                    </p:set>
                                    <p:animEffect transition="in" filter="fade">
                                      <p:cBhvr>
                                        <p:cTn id="408" dur="500"/>
                                        <p:tgtEl>
                                          <p:spTgt spid="9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rofile 1">
  <p:cSld name="Profile 1">
    <p:spTree>
      <p:nvGrpSpPr>
        <p:cNvPr id="1" name="Shape 941"/>
        <p:cNvGrpSpPr/>
        <p:nvPr/>
      </p:nvGrpSpPr>
      <p:grpSpPr>
        <a:xfrm>
          <a:off x="0" y="0"/>
          <a:ext cx="0" cy="0"/>
          <a:chOff x="0" y="0"/>
          <a:chExt cx="0" cy="0"/>
        </a:xfrm>
      </p:grpSpPr>
      <p:sp>
        <p:nvSpPr>
          <p:cNvPr id="942" name="Google Shape;942;p71"/>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3" name="Google Shape;943;p71"/>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944" name="Google Shape;944;p71"/>
          <p:cNvSpPr/>
          <p:nvPr/>
        </p:nvSpPr>
        <p:spPr>
          <a:xfrm>
            <a:off x="1068838" y="903159"/>
            <a:ext cx="7393926" cy="5015346"/>
          </a:xfrm>
          <a:prstGeom prst="round2DiagRect">
            <a:avLst>
              <a:gd name="adj1" fmla="val 4236"/>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45" name="Google Shape;945;p71"/>
          <p:cNvSpPr>
            <a:spLocks noGrp="1"/>
          </p:cNvSpPr>
          <p:nvPr>
            <p:ph type="pic" idx="2"/>
          </p:nvPr>
        </p:nvSpPr>
        <p:spPr>
          <a:xfrm>
            <a:off x="1237456" y="1076125"/>
            <a:ext cx="7056690" cy="4669414"/>
          </a:xfrm>
          <a:prstGeom prst="round2DiagRect">
            <a:avLst>
              <a:gd name="adj1" fmla="val 2722"/>
              <a:gd name="adj2" fmla="val 0"/>
            </a:avLst>
          </a:prstGeom>
          <a:solidFill>
            <a:schemeClr val="dk1">
              <a:alpha val="29803"/>
            </a:schemeClr>
          </a:solidFill>
          <a:ln>
            <a:noFill/>
          </a:ln>
        </p:spPr>
      </p:sp>
      <p:sp>
        <p:nvSpPr>
          <p:cNvPr id="946" name="Google Shape;946;p71"/>
          <p:cNvSpPr txBox="1">
            <a:spLocks noGrp="1"/>
          </p:cNvSpPr>
          <p:nvPr>
            <p:ph type="title"/>
          </p:nvPr>
        </p:nvSpPr>
        <p:spPr>
          <a:xfrm>
            <a:off x="8657937" y="1865834"/>
            <a:ext cx="8854208" cy="1496290"/>
          </a:xfrm>
          <a:prstGeom prst="rect">
            <a:avLst/>
          </a:prstGeom>
          <a:noFill/>
          <a:ln>
            <a:noFill/>
          </a:ln>
        </p:spPr>
        <p:txBody>
          <a:bodyPr spcFirstLastPara="1" wrap="square" lIns="91425" tIns="45700" rIns="91425" bIns="45700" anchor="ctr" anchorCtr="0">
            <a:noAutofit/>
          </a:bodyPr>
          <a:lstStyle>
            <a:lvl1pPr lvl="0" algn="l">
              <a:lnSpc>
                <a:spcPct val="112500"/>
              </a:lnSpc>
              <a:spcBef>
                <a:spcPts val="0"/>
              </a:spcBef>
              <a:spcAft>
                <a:spcPts val="0"/>
              </a:spcAft>
              <a:buClr>
                <a:schemeClr val="lt1"/>
              </a:buClr>
              <a:buSzPts val="80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7" name="Google Shape;947;p71"/>
          <p:cNvSpPr txBox="1">
            <a:spLocks noGrp="1"/>
          </p:cNvSpPr>
          <p:nvPr>
            <p:ph type="body" idx="1"/>
          </p:nvPr>
        </p:nvSpPr>
        <p:spPr>
          <a:xfrm>
            <a:off x="8616371" y="1197078"/>
            <a:ext cx="8868063" cy="964895"/>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4800"/>
              <a:buNone/>
              <a:defRPr sz="4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8" name="Google Shape;948;p71"/>
          <p:cNvSpPr txBox="1">
            <a:spLocks noGrp="1"/>
          </p:cNvSpPr>
          <p:nvPr>
            <p:ph type="body" idx="3"/>
          </p:nvPr>
        </p:nvSpPr>
        <p:spPr>
          <a:xfrm>
            <a:off x="1068838" y="6015490"/>
            <a:ext cx="16443307" cy="2188350"/>
          </a:xfrm>
          <a:prstGeom prst="rect">
            <a:avLst/>
          </a:prstGeom>
          <a:noFill/>
          <a:ln>
            <a:noFill/>
          </a:ln>
        </p:spPr>
        <p:txBody>
          <a:bodyPr spcFirstLastPara="1" wrap="square" lIns="163275" tIns="81625" rIns="163275" bIns="81625" anchor="ctr" anchorCtr="0">
            <a:noAutofit/>
          </a:bodyPr>
          <a:lstStyle>
            <a:lvl1pPr marL="457200" lvl="0" indent="-228600" algn="l">
              <a:lnSpc>
                <a:spcPct val="11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9" name="Google Shape;949;p71"/>
          <p:cNvSpPr/>
          <p:nvPr/>
        </p:nvSpPr>
        <p:spPr>
          <a:xfrm>
            <a:off x="9198202" y="3560607"/>
            <a:ext cx="1402514" cy="140251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50" name="Google Shape;950;p71"/>
          <p:cNvSpPr>
            <a:spLocks noGrp="1"/>
          </p:cNvSpPr>
          <p:nvPr>
            <p:ph type="pic" idx="4"/>
          </p:nvPr>
        </p:nvSpPr>
        <p:spPr>
          <a:xfrm>
            <a:off x="9629599" y="3965981"/>
            <a:ext cx="554470" cy="555716"/>
          </a:xfrm>
          <a:prstGeom prst="rect">
            <a:avLst/>
          </a:prstGeom>
          <a:noFill/>
          <a:ln>
            <a:noFill/>
          </a:ln>
        </p:spPr>
      </p:sp>
      <p:sp>
        <p:nvSpPr>
          <p:cNvPr id="951" name="Google Shape;951;p71"/>
          <p:cNvSpPr txBox="1">
            <a:spLocks noGrp="1"/>
          </p:cNvSpPr>
          <p:nvPr>
            <p:ph type="body" idx="5"/>
          </p:nvPr>
        </p:nvSpPr>
        <p:spPr>
          <a:xfrm>
            <a:off x="8689003" y="5013085"/>
            <a:ext cx="2456655" cy="612850"/>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2" name="Google Shape;952;p71"/>
          <p:cNvSpPr/>
          <p:nvPr/>
        </p:nvSpPr>
        <p:spPr>
          <a:xfrm>
            <a:off x="11899838" y="3560607"/>
            <a:ext cx="1402514" cy="140251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53" name="Google Shape;953;p71"/>
          <p:cNvSpPr>
            <a:spLocks noGrp="1"/>
          </p:cNvSpPr>
          <p:nvPr>
            <p:ph type="pic" idx="6"/>
          </p:nvPr>
        </p:nvSpPr>
        <p:spPr>
          <a:xfrm>
            <a:off x="12331235" y="3965981"/>
            <a:ext cx="554470" cy="555716"/>
          </a:xfrm>
          <a:prstGeom prst="rect">
            <a:avLst/>
          </a:prstGeom>
          <a:noFill/>
          <a:ln>
            <a:noFill/>
          </a:ln>
        </p:spPr>
      </p:sp>
      <p:sp>
        <p:nvSpPr>
          <p:cNvPr id="954" name="Google Shape;954;p71"/>
          <p:cNvSpPr txBox="1">
            <a:spLocks noGrp="1"/>
          </p:cNvSpPr>
          <p:nvPr>
            <p:ph type="body" idx="7"/>
          </p:nvPr>
        </p:nvSpPr>
        <p:spPr>
          <a:xfrm>
            <a:off x="11390639" y="5013085"/>
            <a:ext cx="2456655" cy="612850"/>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5" name="Google Shape;955;p71"/>
          <p:cNvSpPr/>
          <p:nvPr/>
        </p:nvSpPr>
        <p:spPr>
          <a:xfrm>
            <a:off x="14587619" y="3560607"/>
            <a:ext cx="1402514" cy="140251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56" name="Google Shape;956;p71"/>
          <p:cNvSpPr>
            <a:spLocks noGrp="1"/>
          </p:cNvSpPr>
          <p:nvPr>
            <p:ph type="pic" idx="8"/>
          </p:nvPr>
        </p:nvSpPr>
        <p:spPr>
          <a:xfrm>
            <a:off x="15019016" y="3965981"/>
            <a:ext cx="554470" cy="555716"/>
          </a:xfrm>
          <a:prstGeom prst="rect">
            <a:avLst/>
          </a:prstGeom>
          <a:noFill/>
          <a:ln>
            <a:noFill/>
          </a:ln>
        </p:spPr>
      </p:sp>
      <p:sp>
        <p:nvSpPr>
          <p:cNvPr id="957" name="Google Shape;957;p71"/>
          <p:cNvSpPr txBox="1">
            <a:spLocks noGrp="1"/>
          </p:cNvSpPr>
          <p:nvPr>
            <p:ph type="body" idx="9"/>
          </p:nvPr>
        </p:nvSpPr>
        <p:spPr>
          <a:xfrm>
            <a:off x="14078420" y="5013085"/>
            <a:ext cx="2456655" cy="612850"/>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accent2"/>
              </a:buClr>
              <a:buSzPts val="2800"/>
              <a:buNone/>
              <a:defRPr sz="2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8" name="Google Shape;958;p71"/>
          <p:cNvSpPr/>
          <p:nvPr/>
        </p:nvSpPr>
        <p:spPr>
          <a:xfrm>
            <a:off x="-1" y="8317583"/>
            <a:ext cx="18286413" cy="1011382"/>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2588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59" name="Google Shape;959;p71"/>
          <p:cNvSpPr>
            <a:spLocks noGrp="1"/>
          </p:cNvSpPr>
          <p:nvPr>
            <p:ph type="pic" idx="13"/>
          </p:nvPr>
        </p:nvSpPr>
        <p:spPr>
          <a:xfrm>
            <a:off x="3005734" y="8545416"/>
            <a:ext cx="554470" cy="555716"/>
          </a:xfrm>
          <a:prstGeom prst="rect">
            <a:avLst/>
          </a:prstGeom>
          <a:noFill/>
          <a:ln>
            <a:noFill/>
          </a:ln>
        </p:spPr>
      </p:sp>
      <p:sp>
        <p:nvSpPr>
          <p:cNvPr id="960" name="Google Shape;960;p71"/>
          <p:cNvSpPr txBox="1">
            <a:spLocks noGrp="1"/>
          </p:cNvSpPr>
          <p:nvPr>
            <p:ph type="body" idx="14"/>
          </p:nvPr>
        </p:nvSpPr>
        <p:spPr>
          <a:xfrm>
            <a:off x="3644556" y="8516849"/>
            <a:ext cx="3335373" cy="612850"/>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2000"/>
              <a:buNone/>
              <a:defRPr sz="2000" i="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1" name="Google Shape;961;p71"/>
          <p:cNvSpPr>
            <a:spLocks noGrp="1"/>
          </p:cNvSpPr>
          <p:nvPr>
            <p:ph type="pic" idx="15"/>
          </p:nvPr>
        </p:nvSpPr>
        <p:spPr>
          <a:xfrm>
            <a:off x="7343576" y="8545416"/>
            <a:ext cx="554470" cy="555716"/>
          </a:xfrm>
          <a:prstGeom prst="rect">
            <a:avLst/>
          </a:prstGeom>
          <a:noFill/>
          <a:ln>
            <a:noFill/>
          </a:ln>
        </p:spPr>
      </p:sp>
      <p:sp>
        <p:nvSpPr>
          <p:cNvPr id="962" name="Google Shape;962;p71"/>
          <p:cNvSpPr txBox="1">
            <a:spLocks noGrp="1"/>
          </p:cNvSpPr>
          <p:nvPr>
            <p:ph type="body" idx="16"/>
          </p:nvPr>
        </p:nvSpPr>
        <p:spPr>
          <a:xfrm>
            <a:off x="7982398" y="8516849"/>
            <a:ext cx="3335373" cy="612850"/>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2000"/>
              <a:buNone/>
              <a:defRPr sz="2000" i="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3" name="Google Shape;963;p71"/>
          <p:cNvSpPr>
            <a:spLocks noGrp="1"/>
          </p:cNvSpPr>
          <p:nvPr>
            <p:ph type="pic" idx="17"/>
          </p:nvPr>
        </p:nvSpPr>
        <p:spPr>
          <a:xfrm>
            <a:off x="11694736" y="8545416"/>
            <a:ext cx="554470" cy="555716"/>
          </a:xfrm>
          <a:prstGeom prst="rect">
            <a:avLst/>
          </a:prstGeom>
          <a:noFill/>
          <a:ln>
            <a:noFill/>
          </a:ln>
        </p:spPr>
      </p:sp>
      <p:sp>
        <p:nvSpPr>
          <p:cNvPr id="964" name="Google Shape;964;p71"/>
          <p:cNvSpPr txBox="1">
            <a:spLocks noGrp="1"/>
          </p:cNvSpPr>
          <p:nvPr>
            <p:ph type="body" idx="18"/>
          </p:nvPr>
        </p:nvSpPr>
        <p:spPr>
          <a:xfrm>
            <a:off x="12333558" y="8516849"/>
            <a:ext cx="3335373" cy="612850"/>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2000"/>
              <a:buNone/>
              <a:defRPr sz="2000" i="0">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65" name="Google Shape;965;p71"/>
          <p:cNvPicPr preferRelativeResize="0"/>
          <p:nvPr/>
        </p:nvPicPr>
        <p:blipFill rotWithShape="1">
          <a:blip r:embed="rId2">
            <a:alphaModFix/>
          </a:blip>
          <a:srcRect/>
          <a:stretch/>
        </p:blipFill>
        <p:spPr>
          <a:xfrm>
            <a:off x="7406994" y="778015"/>
            <a:ext cx="8125477" cy="594080"/>
          </a:xfrm>
          <a:prstGeom prst="rect">
            <a:avLst/>
          </a:prstGeom>
          <a:noFill/>
          <a:ln>
            <a:noFill/>
          </a:ln>
        </p:spPr>
      </p:pic>
      <p:pic>
        <p:nvPicPr>
          <p:cNvPr id="966" name="Google Shape;966;p71"/>
          <p:cNvPicPr preferRelativeResize="0"/>
          <p:nvPr/>
        </p:nvPicPr>
        <p:blipFill rotWithShape="1">
          <a:blip r:embed="rId2">
            <a:alphaModFix/>
          </a:blip>
          <a:srcRect/>
          <a:stretch/>
        </p:blipFill>
        <p:spPr>
          <a:xfrm>
            <a:off x="9765926" y="5621465"/>
            <a:ext cx="8125477" cy="5940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4"/>
                                        </p:tgtEl>
                                        <p:attrNameLst>
                                          <p:attrName>style.visibility</p:attrName>
                                        </p:attrNameLst>
                                      </p:cBhvr>
                                      <p:to>
                                        <p:strVal val="visible"/>
                                      </p:to>
                                    </p:set>
                                    <p:animEffect transition="in" filter="fade">
                                      <p:cBhvr>
                                        <p:cTn id="7" dur="500"/>
                                        <p:tgtEl>
                                          <p:spTgt spid="944"/>
                                        </p:tgtEl>
                                      </p:cBhvr>
                                    </p:animEffect>
                                  </p:childTnLst>
                                </p:cTn>
                              </p:par>
                              <p:par>
                                <p:cTn id="8" presetID="10" presetClass="entr" presetSubtype="0" fill="hold" nodeType="withEffect">
                                  <p:stCondLst>
                                    <p:cond delay="250"/>
                                  </p:stCondLst>
                                  <p:childTnLst>
                                    <p:set>
                                      <p:cBhvr>
                                        <p:cTn id="9" dur="1" fill="hold">
                                          <p:stCondLst>
                                            <p:cond delay="0"/>
                                          </p:stCondLst>
                                        </p:cTn>
                                        <p:tgtEl>
                                          <p:spTgt spid="945"/>
                                        </p:tgtEl>
                                        <p:attrNameLst>
                                          <p:attrName>style.visibility</p:attrName>
                                        </p:attrNameLst>
                                      </p:cBhvr>
                                      <p:to>
                                        <p:strVal val="visible"/>
                                      </p:to>
                                    </p:set>
                                    <p:animEffect transition="in" filter="fade">
                                      <p:cBhvr>
                                        <p:cTn id="10" dur="500"/>
                                        <p:tgtEl>
                                          <p:spTgt spid="945"/>
                                        </p:tgtEl>
                                      </p:cBhvr>
                                    </p:animEffect>
                                  </p:childTnLst>
                                </p:cTn>
                              </p:par>
                              <p:par>
                                <p:cTn id="11" presetID="10" presetClass="entr" presetSubtype="0" fill="hold" nodeType="withEffect">
                                  <p:stCondLst>
                                    <p:cond delay="250"/>
                                  </p:stCondLst>
                                  <p:childTnLst>
                                    <p:set>
                                      <p:cBhvr>
                                        <p:cTn id="12" dur="1" fill="hold">
                                          <p:stCondLst>
                                            <p:cond delay="0"/>
                                          </p:stCondLst>
                                        </p:cTn>
                                        <p:tgtEl>
                                          <p:spTgt spid="965"/>
                                        </p:tgtEl>
                                        <p:attrNameLst>
                                          <p:attrName>style.visibility</p:attrName>
                                        </p:attrNameLst>
                                      </p:cBhvr>
                                      <p:to>
                                        <p:strVal val="visible"/>
                                      </p:to>
                                    </p:set>
                                    <p:animEffect transition="in" filter="fade">
                                      <p:cBhvr>
                                        <p:cTn id="13" dur="1000"/>
                                        <p:tgtEl>
                                          <p:spTgt spid="965"/>
                                        </p:tgtEl>
                                      </p:cBhvr>
                                    </p:animEffect>
                                  </p:childTnLst>
                                </p:cTn>
                              </p:par>
                              <p:par>
                                <p:cTn id="14" presetID="10" presetClass="entr" presetSubtype="0" fill="hold" nodeType="withEffect">
                                  <p:stCondLst>
                                    <p:cond delay="250"/>
                                  </p:stCondLst>
                                  <p:childTnLst>
                                    <p:set>
                                      <p:cBhvr>
                                        <p:cTn id="15" dur="1" fill="hold">
                                          <p:stCondLst>
                                            <p:cond delay="0"/>
                                          </p:stCondLst>
                                        </p:cTn>
                                        <p:tgtEl>
                                          <p:spTgt spid="947">
                                            <p:txEl>
                                              <p:pRg st="0" end="0"/>
                                            </p:txEl>
                                          </p:spTgt>
                                        </p:tgtEl>
                                        <p:attrNameLst>
                                          <p:attrName>style.visibility</p:attrName>
                                        </p:attrNameLst>
                                      </p:cBhvr>
                                      <p:to>
                                        <p:strVal val="visible"/>
                                      </p:to>
                                    </p:set>
                                    <p:animEffect transition="in" filter="fade">
                                      <p:cBhvr>
                                        <p:cTn id="16" dur="500"/>
                                        <p:tgtEl>
                                          <p:spTgt spid="947">
                                            <p:txEl>
                                              <p:pRg st="0" end="0"/>
                                            </p:txEl>
                                          </p:spTgt>
                                        </p:tgtEl>
                                      </p:cBhvr>
                                    </p:animEffect>
                                  </p:childTnLst>
                                </p:cTn>
                              </p:par>
                              <p:par>
                                <p:cTn id="17" presetID="10" presetClass="entr" presetSubtype="0" fill="hold" nodeType="withEffect">
                                  <p:stCondLst>
                                    <p:cond delay="250"/>
                                  </p:stCondLst>
                                  <p:childTnLst>
                                    <p:set>
                                      <p:cBhvr>
                                        <p:cTn id="18" dur="1" fill="hold">
                                          <p:stCondLst>
                                            <p:cond delay="0"/>
                                          </p:stCondLst>
                                        </p:cTn>
                                        <p:tgtEl>
                                          <p:spTgt spid="947">
                                            <p:txEl>
                                              <p:pRg st="1" end="1"/>
                                            </p:txEl>
                                          </p:spTgt>
                                        </p:tgtEl>
                                        <p:attrNameLst>
                                          <p:attrName>style.visibility</p:attrName>
                                        </p:attrNameLst>
                                      </p:cBhvr>
                                      <p:to>
                                        <p:strVal val="visible"/>
                                      </p:to>
                                    </p:set>
                                    <p:animEffect transition="in" filter="fade">
                                      <p:cBhvr>
                                        <p:cTn id="19" dur="500"/>
                                        <p:tgtEl>
                                          <p:spTgt spid="947">
                                            <p:txEl>
                                              <p:pRg st="1" end="1"/>
                                            </p:txEl>
                                          </p:spTgt>
                                        </p:tgtEl>
                                      </p:cBhvr>
                                    </p:animEffect>
                                  </p:childTnLst>
                                </p:cTn>
                              </p:par>
                              <p:par>
                                <p:cTn id="20" presetID="10" presetClass="entr" presetSubtype="0" fill="hold" nodeType="withEffect">
                                  <p:stCondLst>
                                    <p:cond delay="250"/>
                                  </p:stCondLst>
                                  <p:childTnLst>
                                    <p:set>
                                      <p:cBhvr>
                                        <p:cTn id="21" dur="1" fill="hold">
                                          <p:stCondLst>
                                            <p:cond delay="0"/>
                                          </p:stCondLst>
                                        </p:cTn>
                                        <p:tgtEl>
                                          <p:spTgt spid="947">
                                            <p:txEl>
                                              <p:pRg st="2" end="2"/>
                                            </p:txEl>
                                          </p:spTgt>
                                        </p:tgtEl>
                                        <p:attrNameLst>
                                          <p:attrName>style.visibility</p:attrName>
                                        </p:attrNameLst>
                                      </p:cBhvr>
                                      <p:to>
                                        <p:strVal val="visible"/>
                                      </p:to>
                                    </p:set>
                                    <p:animEffect transition="in" filter="fade">
                                      <p:cBhvr>
                                        <p:cTn id="22" dur="500"/>
                                        <p:tgtEl>
                                          <p:spTgt spid="947">
                                            <p:txEl>
                                              <p:pRg st="2" end="2"/>
                                            </p:txEl>
                                          </p:spTgt>
                                        </p:tgtEl>
                                      </p:cBhvr>
                                    </p:animEffect>
                                  </p:childTnLst>
                                </p:cTn>
                              </p:par>
                              <p:par>
                                <p:cTn id="23" presetID="10" presetClass="entr" presetSubtype="0" fill="hold" nodeType="withEffect">
                                  <p:stCondLst>
                                    <p:cond delay="250"/>
                                  </p:stCondLst>
                                  <p:childTnLst>
                                    <p:set>
                                      <p:cBhvr>
                                        <p:cTn id="24" dur="1" fill="hold">
                                          <p:stCondLst>
                                            <p:cond delay="0"/>
                                          </p:stCondLst>
                                        </p:cTn>
                                        <p:tgtEl>
                                          <p:spTgt spid="947">
                                            <p:txEl>
                                              <p:pRg st="3" end="3"/>
                                            </p:txEl>
                                          </p:spTgt>
                                        </p:tgtEl>
                                        <p:attrNameLst>
                                          <p:attrName>style.visibility</p:attrName>
                                        </p:attrNameLst>
                                      </p:cBhvr>
                                      <p:to>
                                        <p:strVal val="visible"/>
                                      </p:to>
                                    </p:set>
                                    <p:animEffect transition="in" filter="fade">
                                      <p:cBhvr>
                                        <p:cTn id="25" dur="500"/>
                                        <p:tgtEl>
                                          <p:spTgt spid="947">
                                            <p:txEl>
                                              <p:pRg st="3" end="3"/>
                                            </p:txEl>
                                          </p:spTgt>
                                        </p:tgtEl>
                                      </p:cBhvr>
                                    </p:animEffect>
                                  </p:childTnLst>
                                </p:cTn>
                              </p:par>
                              <p:par>
                                <p:cTn id="26" presetID="10" presetClass="entr" presetSubtype="0" fill="hold" nodeType="withEffect">
                                  <p:stCondLst>
                                    <p:cond delay="250"/>
                                  </p:stCondLst>
                                  <p:childTnLst>
                                    <p:set>
                                      <p:cBhvr>
                                        <p:cTn id="27" dur="1" fill="hold">
                                          <p:stCondLst>
                                            <p:cond delay="0"/>
                                          </p:stCondLst>
                                        </p:cTn>
                                        <p:tgtEl>
                                          <p:spTgt spid="947">
                                            <p:txEl>
                                              <p:pRg st="4" end="4"/>
                                            </p:txEl>
                                          </p:spTgt>
                                        </p:tgtEl>
                                        <p:attrNameLst>
                                          <p:attrName>style.visibility</p:attrName>
                                        </p:attrNameLst>
                                      </p:cBhvr>
                                      <p:to>
                                        <p:strVal val="visible"/>
                                      </p:to>
                                    </p:set>
                                    <p:animEffect transition="in" filter="fade">
                                      <p:cBhvr>
                                        <p:cTn id="28" dur="500"/>
                                        <p:tgtEl>
                                          <p:spTgt spid="947">
                                            <p:txEl>
                                              <p:pRg st="4" end="4"/>
                                            </p:txEl>
                                          </p:spTgt>
                                        </p:tgtEl>
                                      </p:cBhvr>
                                    </p:animEffect>
                                  </p:childTnLst>
                                </p:cTn>
                              </p:par>
                              <p:par>
                                <p:cTn id="29" presetID="10" presetClass="entr" presetSubtype="0" fill="hold" nodeType="withEffect">
                                  <p:stCondLst>
                                    <p:cond delay="250"/>
                                  </p:stCondLst>
                                  <p:childTnLst>
                                    <p:set>
                                      <p:cBhvr>
                                        <p:cTn id="30" dur="1" fill="hold">
                                          <p:stCondLst>
                                            <p:cond delay="0"/>
                                          </p:stCondLst>
                                        </p:cTn>
                                        <p:tgtEl>
                                          <p:spTgt spid="947">
                                            <p:txEl>
                                              <p:pRg st="5" end="5"/>
                                            </p:txEl>
                                          </p:spTgt>
                                        </p:tgtEl>
                                        <p:attrNameLst>
                                          <p:attrName>style.visibility</p:attrName>
                                        </p:attrNameLst>
                                      </p:cBhvr>
                                      <p:to>
                                        <p:strVal val="visible"/>
                                      </p:to>
                                    </p:set>
                                    <p:animEffect transition="in" filter="fade">
                                      <p:cBhvr>
                                        <p:cTn id="31" dur="500"/>
                                        <p:tgtEl>
                                          <p:spTgt spid="947">
                                            <p:txEl>
                                              <p:pRg st="5" end="5"/>
                                            </p:txEl>
                                          </p:spTgt>
                                        </p:tgtEl>
                                      </p:cBhvr>
                                    </p:animEffect>
                                  </p:childTnLst>
                                </p:cTn>
                              </p:par>
                              <p:par>
                                <p:cTn id="32" presetID="10" presetClass="entr" presetSubtype="0" fill="hold" nodeType="withEffect">
                                  <p:stCondLst>
                                    <p:cond delay="250"/>
                                  </p:stCondLst>
                                  <p:childTnLst>
                                    <p:set>
                                      <p:cBhvr>
                                        <p:cTn id="33" dur="1" fill="hold">
                                          <p:stCondLst>
                                            <p:cond delay="0"/>
                                          </p:stCondLst>
                                        </p:cTn>
                                        <p:tgtEl>
                                          <p:spTgt spid="947">
                                            <p:txEl>
                                              <p:pRg st="6" end="6"/>
                                            </p:txEl>
                                          </p:spTgt>
                                        </p:tgtEl>
                                        <p:attrNameLst>
                                          <p:attrName>style.visibility</p:attrName>
                                        </p:attrNameLst>
                                      </p:cBhvr>
                                      <p:to>
                                        <p:strVal val="visible"/>
                                      </p:to>
                                    </p:set>
                                    <p:animEffect transition="in" filter="fade">
                                      <p:cBhvr>
                                        <p:cTn id="34" dur="500"/>
                                        <p:tgtEl>
                                          <p:spTgt spid="947">
                                            <p:txEl>
                                              <p:pRg st="6" end="6"/>
                                            </p:txEl>
                                          </p:spTgt>
                                        </p:tgtEl>
                                      </p:cBhvr>
                                    </p:animEffect>
                                  </p:childTnLst>
                                </p:cTn>
                              </p:par>
                              <p:par>
                                <p:cTn id="35" presetID="10" presetClass="entr" presetSubtype="0" fill="hold" nodeType="withEffect">
                                  <p:stCondLst>
                                    <p:cond delay="250"/>
                                  </p:stCondLst>
                                  <p:childTnLst>
                                    <p:set>
                                      <p:cBhvr>
                                        <p:cTn id="36" dur="1" fill="hold">
                                          <p:stCondLst>
                                            <p:cond delay="0"/>
                                          </p:stCondLst>
                                        </p:cTn>
                                        <p:tgtEl>
                                          <p:spTgt spid="947">
                                            <p:txEl>
                                              <p:pRg st="7" end="7"/>
                                            </p:txEl>
                                          </p:spTgt>
                                        </p:tgtEl>
                                        <p:attrNameLst>
                                          <p:attrName>style.visibility</p:attrName>
                                        </p:attrNameLst>
                                      </p:cBhvr>
                                      <p:to>
                                        <p:strVal val="visible"/>
                                      </p:to>
                                    </p:set>
                                    <p:animEffect transition="in" filter="fade">
                                      <p:cBhvr>
                                        <p:cTn id="37" dur="500"/>
                                        <p:tgtEl>
                                          <p:spTgt spid="947">
                                            <p:txEl>
                                              <p:pRg st="7" end="7"/>
                                            </p:txEl>
                                          </p:spTgt>
                                        </p:tgtEl>
                                      </p:cBhvr>
                                    </p:animEffect>
                                  </p:childTnLst>
                                </p:cTn>
                              </p:par>
                              <p:par>
                                <p:cTn id="38" presetID="10" presetClass="entr" presetSubtype="0" fill="hold" nodeType="withEffect">
                                  <p:stCondLst>
                                    <p:cond delay="250"/>
                                  </p:stCondLst>
                                  <p:childTnLst>
                                    <p:set>
                                      <p:cBhvr>
                                        <p:cTn id="39" dur="1" fill="hold">
                                          <p:stCondLst>
                                            <p:cond delay="0"/>
                                          </p:stCondLst>
                                        </p:cTn>
                                        <p:tgtEl>
                                          <p:spTgt spid="947">
                                            <p:txEl>
                                              <p:pRg st="8" end="8"/>
                                            </p:txEl>
                                          </p:spTgt>
                                        </p:tgtEl>
                                        <p:attrNameLst>
                                          <p:attrName>style.visibility</p:attrName>
                                        </p:attrNameLst>
                                      </p:cBhvr>
                                      <p:to>
                                        <p:strVal val="visible"/>
                                      </p:to>
                                    </p:set>
                                    <p:animEffect transition="in" filter="fade">
                                      <p:cBhvr>
                                        <p:cTn id="40" dur="500"/>
                                        <p:tgtEl>
                                          <p:spTgt spid="947">
                                            <p:txEl>
                                              <p:pRg st="8" end="8"/>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946"/>
                                        </p:tgtEl>
                                        <p:attrNameLst>
                                          <p:attrName>style.visibility</p:attrName>
                                        </p:attrNameLst>
                                      </p:cBhvr>
                                      <p:to>
                                        <p:strVal val="visible"/>
                                      </p:to>
                                    </p:set>
                                    <p:animEffect transition="in" filter="fade">
                                      <p:cBhvr>
                                        <p:cTn id="44" dur="500"/>
                                        <p:tgtEl>
                                          <p:spTgt spid="946"/>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950"/>
                                        </p:tgtEl>
                                        <p:attrNameLst>
                                          <p:attrName>style.visibility</p:attrName>
                                        </p:attrNameLst>
                                      </p:cBhvr>
                                      <p:to>
                                        <p:strVal val="visible"/>
                                      </p:to>
                                    </p:set>
                                    <p:animEffect transition="in" filter="fade">
                                      <p:cBhvr>
                                        <p:cTn id="48" dur="500"/>
                                        <p:tgtEl>
                                          <p:spTgt spid="950"/>
                                        </p:tgtEl>
                                      </p:cBhvr>
                                    </p:animEffect>
                                  </p:childTnLst>
                                </p:cTn>
                              </p:par>
                              <p:par>
                                <p:cTn id="49" presetID="10" presetClass="entr" presetSubtype="0" fill="hold" nodeType="withEffect">
                                  <p:stCondLst>
                                    <p:cond delay="0"/>
                                  </p:stCondLst>
                                  <p:childTnLst>
                                    <p:set>
                                      <p:cBhvr>
                                        <p:cTn id="50" dur="1" fill="hold">
                                          <p:stCondLst>
                                            <p:cond delay="0"/>
                                          </p:stCondLst>
                                        </p:cTn>
                                        <p:tgtEl>
                                          <p:spTgt spid="949"/>
                                        </p:tgtEl>
                                        <p:attrNameLst>
                                          <p:attrName>style.visibility</p:attrName>
                                        </p:attrNameLst>
                                      </p:cBhvr>
                                      <p:to>
                                        <p:strVal val="visible"/>
                                      </p:to>
                                    </p:set>
                                    <p:animEffect transition="in" filter="fade">
                                      <p:cBhvr>
                                        <p:cTn id="51" dur="500"/>
                                        <p:tgtEl>
                                          <p:spTgt spid="949"/>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951">
                                            <p:txEl>
                                              <p:pRg st="0" end="0"/>
                                            </p:txEl>
                                          </p:spTgt>
                                        </p:tgtEl>
                                        <p:attrNameLst>
                                          <p:attrName>style.visibility</p:attrName>
                                        </p:attrNameLst>
                                      </p:cBhvr>
                                      <p:to>
                                        <p:strVal val="visible"/>
                                      </p:to>
                                    </p:set>
                                    <p:animEffect transition="in" filter="fade">
                                      <p:cBhvr>
                                        <p:cTn id="55" dur="500"/>
                                        <p:tgtEl>
                                          <p:spTgt spid="951">
                                            <p:txEl>
                                              <p:pRg st="0" end="0"/>
                                            </p:txEl>
                                          </p:spTgt>
                                        </p:tgtEl>
                                      </p:cBhvr>
                                    </p:animEffect>
                                  </p:childTnLst>
                                </p:cTn>
                              </p:par>
                            </p:childTnLst>
                          </p:cTn>
                        </p:par>
                        <p:par>
                          <p:cTn id="56" fill="hold">
                            <p:stCondLst>
                              <p:cond delay="2500"/>
                            </p:stCondLst>
                            <p:childTnLst>
                              <p:par>
                                <p:cTn id="57" presetID="10" presetClass="entr" presetSubtype="0" fill="hold" nodeType="afterEffect">
                                  <p:stCondLst>
                                    <p:cond delay="0"/>
                                  </p:stCondLst>
                                  <p:childTnLst>
                                    <p:set>
                                      <p:cBhvr>
                                        <p:cTn id="58" dur="1" fill="hold">
                                          <p:stCondLst>
                                            <p:cond delay="0"/>
                                          </p:stCondLst>
                                        </p:cTn>
                                        <p:tgtEl>
                                          <p:spTgt spid="951">
                                            <p:txEl>
                                              <p:pRg st="1" end="1"/>
                                            </p:txEl>
                                          </p:spTgt>
                                        </p:tgtEl>
                                        <p:attrNameLst>
                                          <p:attrName>style.visibility</p:attrName>
                                        </p:attrNameLst>
                                      </p:cBhvr>
                                      <p:to>
                                        <p:strVal val="visible"/>
                                      </p:to>
                                    </p:set>
                                    <p:animEffect transition="in" filter="fade">
                                      <p:cBhvr>
                                        <p:cTn id="59" dur="500"/>
                                        <p:tgtEl>
                                          <p:spTgt spid="951">
                                            <p:txEl>
                                              <p:p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951">
                                            <p:txEl>
                                              <p:pRg st="2" end="2"/>
                                            </p:txEl>
                                          </p:spTgt>
                                        </p:tgtEl>
                                        <p:attrNameLst>
                                          <p:attrName>style.visibility</p:attrName>
                                        </p:attrNameLst>
                                      </p:cBhvr>
                                      <p:to>
                                        <p:strVal val="visible"/>
                                      </p:to>
                                    </p:set>
                                    <p:animEffect transition="in" filter="fade">
                                      <p:cBhvr>
                                        <p:cTn id="63" dur="500"/>
                                        <p:tgtEl>
                                          <p:spTgt spid="951">
                                            <p:txEl>
                                              <p:pRg st="2" end="2"/>
                                            </p:txEl>
                                          </p:spTgt>
                                        </p:tgtEl>
                                      </p:cBhvr>
                                    </p:animEffec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951">
                                            <p:txEl>
                                              <p:pRg st="3" end="3"/>
                                            </p:txEl>
                                          </p:spTgt>
                                        </p:tgtEl>
                                        <p:attrNameLst>
                                          <p:attrName>style.visibility</p:attrName>
                                        </p:attrNameLst>
                                      </p:cBhvr>
                                      <p:to>
                                        <p:strVal val="visible"/>
                                      </p:to>
                                    </p:set>
                                    <p:animEffect transition="in" filter="fade">
                                      <p:cBhvr>
                                        <p:cTn id="67" dur="500"/>
                                        <p:tgtEl>
                                          <p:spTgt spid="951">
                                            <p:txEl>
                                              <p:pRg st="3" end="3"/>
                                            </p:txEl>
                                          </p:spTgt>
                                        </p:tgtEl>
                                      </p:cBhvr>
                                    </p:animEffect>
                                  </p:childTnLst>
                                </p:cTn>
                              </p:par>
                            </p:childTnLst>
                          </p:cTn>
                        </p:par>
                        <p:par>
                          <p:cTn id="68" fill="hold">
                            <p:stCondLst>
                              <p:cond delay="4000"/>
                            </p:stCondLst>
                            <p:childTnLst>
                              <p:par>
                                <p:cTn id="69" presetID="10" presetClass="entr" presetSubtype="0" fill="hold" nodeType="afterEffect">
                                  <p:stCondLst>
                                    <p:cond delay="0"/>
                                  </p:stCondLst>
                                  <p:childTnLst>
                                    <p:set>
                                      <p:cBhvr>
                                        <p:cTn id="70" dur="1" fill="hold">
                                          <p:stCondLst>
                                            <p:cond delay="0"/>
                                          </p:stCondLst>
                                        </p:cTn>
                                        <p:tgtEl>
                                          <p:spTgt spid="951">
                                            <p:txEl>
                                              <p:pRg st="4" end="4"/>
                                            </p:txEl>
                                          </p:spTgt>
                                        </p:tgtEl>
                                        <p:attrNameLst>
                                          <p:attrName>style.visibility</p:attrName>
                                        </p:attrNameLst>
                                      </p:cBhvr>
                                      <p:to>
                                        <p:strVal val="visible"/>
                                      </p:to>
                                    </p:set>
                                    <p:animEffect transition="in" filter="fade">
                                      <p:cBhvr>
                                        <p:cTn id="71" dur="500"/>
                                        <p:tgtEl>
                                          <p:spTgt spid="951">
                                            <p:txEl>
                                              <p:pRg st="4" end="4"/>
                                            </p:txEl>
                                          </p:spTgt>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951">
                                            <p:txEl>
                                              <p:pRg st="5" end="5"/>
                                            </p:txEl>
                                          </p:spTgt>
                                        </p:tgtEl>
                                        <p:attrNameLst>
                                          <p:attrName>style.visibility</p:attrName>
                                        </p:attrNameLst>
                                      </p:cBhvr>
                                      <p:to>
                                        <p:strVal val="visible"/>
                                      </p:to>
                                    </p:set>
                                    <p:animEffect transition="in" filter="fade">
                                      <p:cBhvr>
                                        <p:cTn id="75" dur="500"/>
                                        <p:tgtEl>
                                          <p:spTgt spid="951">
                                            <p:txEl>
                                              <p:pRg st="5" end="5"/>
                                            </p:txEl>
                                          </p:spTgt>
                                        </p:tgtEl>
                                      </p:cBhvr>
                                    </p:animEffect>
                                  </p:childTnLst>
                                </p:cTn>
                              </p:par>
                            </p:childTnLst>
                          </p:cTn>
                        </p:par>
                        <p:par>
                          <p:cTn id="76" fill="hold">
                            <p:stCondLst>
                              <p:cond delay="5000"/>
                            </p:stCondLst>
                            <p:childTnLst>
                              <p:par>
                                <p:cTn id="77" presetID="10" presetClass="entr" presetSubtype="0" fill="hold" nodeType="afterEffect">
                                  <p:stCondLst>
                                    <p:cond delay="0"/>
                                  </p:stCondLst>
                                  <p:childTnLst>
                                    <p:set>
                                      <p:cBhvr>
                                        <p:cTn id="78" dur="1" fill="hold">
                                          <p:stCondLst>
                                            <p:cond delay="0"/>
                                          </p:stCondLst>
                                        </p:cTn>
                                        <p:tgtEl>
                                          <p:spTgt spid="951">
                                            <p:txEl>
                                              <p:pRg st="6" end="6"/>
                                            </p:txEl>
                                          </p:spTgt>
                                        </p:tgtEl>
                                        <p:attrNameLst>
                                          <p:attrName>style.visibility</p:attrName>
                                        </p:attrNameLst>
                                      </p:cBhvr>
                                      <p:to>
                                        <p:strVal val="visible"/>
                                      </p:to>
                                    </p:set>
                                    <p:animEffect transition="in" filter="fade">
                                      <p:cBhvr>
                                        <p:cTn id="79" dur="500"/>
                                        <p:tgtEl>
                                          <p:spTgt spid="951">
                                            <p:txEl>
                                              <p:pRg st="6" end="6"/>
                                            </p:txEl>
                                          </p:spTgt>
                                        </p:tgtEl>
                                      </p:cBhvr>
                                    </p:animEffect>
                                  </p:childTnLst>
                                </p:cTn>
                              </p:par>
                            </p:childTnLst>
                          </p:cTn>
                        </p:par>
                        <p:par>
                          <p:cTn id="80" fill="hold">
                            <p:stCondLst>
                              <p:cond delay="5500"/>
                            </p:stCondLst>
                            <p:childTnLst>
                              <p:par>
                                <p:cTn id="81" presetID="10" presetClass="entr" presetSubtype="0" fill="hold" nodeType="afterEffect">
                                  <p:stCondLst>
                                    <p:cond delay="0"/>
                                  </p:stCondLst>
                                  <p:childTnLst>
                                    <p:set>
                                      <p:cBhvr>
                                        <p:cTn id="82" dur="1" fill="hold">
                                          <p:stCondLst>
                                            <p:cond delay="0"/>
                                          </p:stCondLst>
                                        </p:cTn>
                                        <p:tgtEl>
                                          <p:spTgt spid="951">
                                            <p:txEl>
                                              <p:pRg st="7" end="7"/>
                                            </p:txEl>
                                          </p:spTgt>
                                        </p:tgtEl>
                                        <p:attrNameLst>
                                          <p:attrName>style.visibility</p:attrName>
                                        </p:attrNameLst>
                                      </p:cBhvr>
                                      <p:to>
                                        <p:strVal val="visible"/>
                                      </p:to>
                                    </p:set>
                                    <p:animEffect transition="in" filter="fade">
                                      <p:cBhvr>
                                        <p:cTn id="83" dur="500"/>
                                        <p:tgtEl>
                                          <p:spTgt spid="951">
                                            <p:txEl>
                                              <p:pRg st="7" end="7"/>
                                            </p:txEl>
                                          </p:spTgt>
                                        </p:tgtEl>
                                      </p:cBhvr>
                                    </p:animEffect>
                                  </p:childTnLst>
                                </p:cTn>
                              </p:par>
                            </p:childTnLst>
                          </p:cTn>
                        </p:par>
                        <p:par>
                          <p:cTn id="84" fill="hold">
                            <p:stCondLst>
                              <p:cond delay="6000"/>
                            </p:stCondLst>
                            <p:childTnLst>
                              <p:par>
                                <p:cTn id="85" presetID="10" presetClass="entr" presetSubtype="0" fill="hold" nodeType="afterEffect">
                                  <p:stCondLst>
                                    <p:cond delay="0"/>
                                  </p:stCondLst>
                                  <p:childTnLst>
                                    <p:set>
                                      <p:cBhvr>
                                        <p:cTn id="86" dur="1" fill="hold">
                                          <p:stCondLst>
                                            <p:cond delay="0"/>
                                          </p:stCondLst>
                                        </p:cTn>
                                        <p:tgtEl>
                                          <p:spTgt spid="951">
                                            <p:txEl>
                                              <p:pRg st="8" end="8"/>
                                            </p:txEl>
                                          </p:spTgt>
                                        </p:tgtEl>
                                        <p:attrNameLst>
                                          <p:attrName>style.visibility</p:attrName>
                                        </p:attrNameLst>
                                      </p:cBhvr>
                                      <p:to>
                                        <p:strVal val="visible"/>
                                      </p:to>
                                    </p:set>
                                    <p:animEffect transition="in" filter="fade">
                                      <p:cBhvr>
                                        <p:cTn id="87" dur="500"/>
                                        <p:tgtEl>
                                          <p:spTgt spid="951">
                                            <p:txEl>
                                              <p:pRg st="8" end="8"/>
                                            </p:txEl>
                                          </p:spTgt>
                                        </p:tgtEl>
                                      </p:cBhvr>
                                    </p:animEffect>
                                  </p:childTnLst>
                                </p:cTn>
                              </p:par>
                            </p:childTnLst>
                          </p:cTn>
                        </p:par>
                        <p:par>
                          <p:cTn id="88" fill="hold">
                            <p:stCondLst>
                              <p:cond delay="6500"/>
                            </p:stCondLst>
                            <p:childTnLst>
                              <p:par>
                                <p:cTn id="89" presetID="10" presetClass="entr" presetSubtype="0" fill="hold" nodeType="afterEffect">
                                  <p:stCondLst>
                                    <p:cond delay="0"/>
                                  </p:stCondLst>
                                  <p:childTnLst>
                                    <p:set>
                                      <p:cBhvr>
                                        <p:cTn id="90" dur="1" fill="hold">
                                          <p:stCondLst>
                                            <p:cond delay="0"/>
                                          </p:stCondLst>
                                        </p:cTn>
                                        <p:tgtEl>
                                          <p:spTgt spid="953"/>
                                        </p:tgtEl>
                                        <p:attrNameLst>
                                          <p:attrName>style.visibility</p:attrName>
                                        </p:attrNameLst>
                                      </p:cBhvr>
                                      <p:to>
                                        <p:strVal val="visible"/>
                                      </p:to>
                                    </p:set>
                                    <p:animEffect transition="in" filter="fade">
                                      <p:cBhvr>
                                        <p:cTn id="91" dur="500"/>
                                        <p:tgtEl>
                                          <p:spTgt spid="953"/>
                                        </p:tgtEl>
                                      </p:cBhvr>
                                    </p:animEffect>
                                  </p:childTnLst>
                                </p:cTn>
                              </p:par>
                              <p:par>
                                <p:cTn id="92" presetID="10" presetClass="entr" presetSubtype="0" fill="hold" nodeType="withEffect">
                                  <p:stCondLst>
                                    <p:cond delay="0"/>
                                  </p:stCondLst>
                                  <p:childTnLst>
                                    <p:set>
                                      <p:cBhvr>
                                        <p:cTn id="93" dur="1" fill="hold">
                                          <p:stCondLst>
                                            <p:cond delay="0"/>
                                          </p:stCondLst>
                                        </p:cTn>
                                        <p:tgtEl>
                                          <p:spTgt spid="952"/>
                                        </p:tgtEl>
                                        <p:attrNameLst>
                                          <p:attrName>style.visibility</p:attrName>
                                        </p:attrNameLst>
                                      </p:cBhvr>
                                      <p:to>
                                        <p:strVal val="visible"/>
                                      </p:to>
                                    </p:set>
                                    <p:animEffect transition="in" filter="fade">
                                      <p:cBhvr>
                                        <p:cTn id="94" dur="500"/>
                                        <p:tgtEl>
                                          <p:spTgt spid="952"/>
                                        </p:tgtEl>
                                      </p:cBhvr>
                                    </p:animEffect>
                                  </p:childTnLst>
                                </p:cTn>
                              </p:par>
                            </p:childTnLst>
                          </p:cTn>
                        </p:par>
                        <p:par>
                          <p:cTn id="95" fill="hold">
                            <p:stCondLst>
                              <p:cond delay="7000"/>
                            </p:stCondLst>
                            <p:childTnLst>
                              <p:par>
                                <p:cTn id="96" presetID="10" presetClass="entr" presetSubtype="0" fill="hold" nodeType="afterEffect">
                                  <p:stCondLst>
                                    <p:cond delay="0"/>
                                  </p:stCondLst>
                                  <p:childTnLst>
                                    <p:set>
                                      <p:cBhvr>
                                        <p:cTn id="97" dur="1" fill="hold">
                                          <p:stCondLst>
                                            <p:cond delay="0"/>
                                          </p:stCondLst>
                                        </p:cTn>
                                        <p:tgtEl>
                                          <p:spTgt spid="954">
                                            <p:txEl>
                                              <p:pRg st="0" end="0"/>
                                            </p:txEl>
                                          </p:spTgt>
                                        </p:tgtEl>
                                        <p:attrNameLst>
                                          <p:attrName>style.visibility</p:attrName>
                                        </p:attrNameLst>
                                      </p:cBhvr>
                                      <p:to>
                                        <p:strVal val="visible"/>
                                      </p:to>
                                    </p:set>
                                    <p:animEffect transition="in" filter="fade">
                                      <p:cBhvr>
                                        <p:cTn id="98" dur="500"/>
                                        <p:tgtEl>
                                          <p:spTgt spid="954">
                                            <p:txEl>
                                              <p:pRg st="0" end="0"/>
                                            </p:txEl>
                                          </p:spTgt>
                                        </p:tgtEl>
                                      </p:cBhvr>
                                    </p:animEffect>
                                  </p:childTnLst>
                                </p:cTn>
                              </p:par>
                            </p:childTnLst>
                          </p:cTn>
                        </p:par>
                        <p:par>
                          <p:cTn id="99" fill="hold">
                            <p:stCondLst>
                              <p:cond delay="7500"/>
                            </p:stCondLst>
                            <p:childTnLst>
                              <p:par>
                                <p:cTn id="100" presetID="10" presetClass="entr" presetSubtype="0" fill="hold" nodeType="afterEffect">
                                  <p:stCondLst>
                                    <p:cond delay="0"/>
                                  </p:stCondLst>
                                  <p:childTnLst>
                                    <p:set>
                                      <p:cBhvr>
                                        <p:cTn id="101" dur="1" fill="hold">
                                          <p:stCondLst>
                                            <p:cond delay="0"/>
                                          </p:stCondLst>
                                        </p:cTn>
                                        <p:tgtEl>
                                          <p:spTgt spid="954">
                                            <p:txEl>
                                              <p:pRg st="1" end="1"/>
                                            </p:txEl>
                                          </p:spTgt>
                                        </p:tgtEl>
                                        <p:attrNameLst>
                                          <p:attrName>style.visibility</p:attrName>
                                        </p:attrNameLst>
                                      </p:cBhvr>
                                      <p:to>
                                        <p:strVal val="visible"/>
                                      </p:to>
                                    </p:set>
                                    <p:animEffect transition="in" filter="fade">
                                      <p:cBhvr>
                                        <p:cTn id="102" dur="500"/>
                                        <p:tgtEl>
                                          <p:spTgt spid="954">
                                            <p:txEl>
                                              <p:pRg st="1" end="1"/>
                                            </p:txEl>
                                          </p:spTgt>
                                        </p:tgtEl>
                                      </p:cBhvr>
                                    </p:animEffect>
                                  </p:childTnLst>
                                </p:cTn>
                              </p:par>
                            </p:childTnLst>
                          </p:cTn>
                        </p:par>
                        <p:par>
                          <p:cTn id="103" fill="hold">
                            <p:stCondLst>
                              <p:cond delay="8000"/>
                            </p:stCondLst>
                            <p:childTnLst>
                              <p:par>
                                <p:cTn id="104" presetID="10" presetClass="entr" presetSubtype="0" fill="hold" nodeType="afterEffect">
                                  <p:stCondLst>
                                    <p:cond delay="0"/>
                                  </p:stCondLst>
                                  <p:childTnLst>
                                    <p:set>
                                      <p:cBhvr>
                                        <p:cTn id="105" dur="1" fill="hold">
                                          <p:stCondLst>
                                            <p:cond delay="0"/>
                                          </p:stCondLst>
                                        </p:cTn>
                                        <p:tgtEl>
                                          <p:spTgt spid="954">
                                            <p:txEl>
                                              <p:pRg st="2" end="2"/>
                                            </p:txEl>
                                          </p:spTgt>
                                        </p:tgtEl>
                                        <p:attrNameLst>
                                          <p:attrName>style.visibility</p:attrName>
                                        </p:attrNameLst>
                                      </p:cBhvr>
                                      <p:to>
                                        <p:strVal val="visible"/>
                                      </p:to>
                                    </p:set>
                                    <p:animEffect transition="in" filter="fade">
                                      <p:cBhvr>
                                        <p:cTn id="106" dur="500"/>
                                        <p:tgtEl>
                                          <p:spTgt spid="954">
                                            <p:txEl>
                                              <p:pRg st="2" end="2"/>
                                            </p:txEl>
                                          </p:spTgt>
                                        </p:tgtEl>
                                      </p:cBhvr>
                                    </p:animEffect>
                                  </p:childTnLst>
                                </p:cTn>
                              </p:par>
                            </p:childTnLst>
                          </p:cTn>
                        </p:par>
                        <p:par>
                          <p:cTn id="107" fill="hold">
                            <p:stCondLst>
                              <p:cond delay="8500"/>
                            </p:stCondLst>
                            <p:childTnLst>
                              <p:par>
                                <p:cTn id="108" presetID="10" presetClass="entr" presetSubtype="0" fill="hold" nodeType="afterEffect">
                                  <p:stCondLst>
                                    <p:cond delay="0"/>
                                  </p:stCondLst>
                                  <p:childTnLst>
                                    <p:set>
                                      <p:cBhvr>
                                        <p:cTn id="109" dur="1" fill="hold">
                                          <p:stCondLst>
                                            <p:cond delay="0"/>
                                          </p:stCondLst>
                                        </p:cTn>
                                        <p:tgtEl>
                                          <p:spTgt spid="954">
                                            <p:txEl>
                                              <p:pRg st="3" end="3"/>
                                            </p:txEl>
                                          </p:spTgt>
                                        </p:tgtEl>
                                        <p:attrNameLst>
                                          <p:attrName>style.visibility</p:attrName>
                                        </p:attrNameLst>
                                      </p:cBhvr>
                                      <p:to>
                                        <p:strVal val="visible"/>
                                      </p:to>
                                    </p:set>
                                    <p:animEffect transition="in" filter="fade">
                                      <p:cBhvr>
                                        <p:cTn id="110" dur="500"/>
                                        <p:tgtEl>
                                          <p:spTgt spid="954">
                                            <p:txEl>
                                              <p:pRg st="3" end="3"/>
                                            </p:txEl>
                                          </p:spTgt>
                                        </p:tgtEl>
                                      </p:cBhvr>
                                    </p:animEffect>
                                  </p:childTnLst>
                                </p:cTn>
                              </p:par>
                            </p:childTnLst>
                          </p:cTn>
                        </p:par>
                        <p:par>
                          <p:cTn id="111" fill="hold">
                            <p:stCondLst>
                              <p:cond delay="9000"/>
                            </p:stCondLst>
                            <p:childTnLst>
                              <p:par>
                                <p:cTn id="112" presetID="10" presetClass="entr" presetSubtype="0" fill="hold" nodeType="afterEffect">
                                  <p:stCondLst>
                                    <p:cond delay="0"/>
                                  </p:stCondLst>
                                  <p:childTnLst>
                                    <p:set>
                                      <p:cBhvr>
                                        <p:cTn id="113" dur="1" fill="hold">
                                          <p:stCondLst>
                                            <p:cond delay="0"/>
                                          </p:stCondLst>
                                        </p:cTn>
                                        <p:tgtEl>
                                          <p:spTgt spid="954">
                                            <p:txEl>
                                              <p:pRg st="4" end="4"/>
                                            </p:txEl>
                                          </p:spTgt>
                                        </p:tgtEl>
                                        <p:attrNameLst>
                                          <p:attrName>style.visibility</p:attrName>
                                        </p:attrNameLst>
                                      </p:cBhvr>
                                      <p:to>
                                        <p:strVal val="visible"/>
                                      </p:to>
                                    </p:set>
                                    <p:animEffect transition="in" filter="fade">
                                      <p:cBhvr>
                                        <p:cTn id="114" dur="500"/>
                                        <p:tgtEl>
                                          <p:spTgt spid="954">
                                            <p:txEl>
                                              <p:pRg st="4" end="4"/>
                                            </p:txEl>
                                          </p:spTgt>
                                        </p:tgtEl>
                                      </p:cBhvr>
                                    </p:animEffect>
                                  </p:childTnLst>
                                </p:cTn>
                              </p:par>
                            </p:childTnLst>
                          </p:cTn>
                        </p:par>
                        <p:par>
                          <p:cTn id="115" fill="hold">
                            <p:stCondLst>
                              <p:cond delay="9500"/>
                            </p:stCondLst>
                            <p:childTnLst>
                              <p:par>
                                <p:cTn id="116" presetID="10" presetClass="entr" presetSubtype="0" fill="hold" nodeType="afterEffect">
                                  <p:stCondLst>
                                    <p:cond delay="0"/>
                                  </p:stCondLst>
                                  <p:childTnLst>
                                    <p:set>
                                      <p:cBhvr>
                                        <p:cTn id="117" dur="1" fill="hold">
                                          <p:stCondLst>
                                            <p:cond delay="0"/>
                                          </p:stCondLst>
                                        </p:cTn>
                                        <p:tgtEl>
                                          <p:spTgt spid="954">
                                            <p:txEl>
                                              <p:pRg st="5" end="5"/>
                                            </p:txEl>
                                          </p:spTgt>
                                        </p:tgtEl>
                                        <p:attrNameLst>
                                          <p:attrName>style.visibility</p:attrName>
                                        </p:attrNameLst>
                                      </p:cBhvr>
                                      <p:to>
                                        <p:strVal val="visible"/>
                                      </p:to>
                                    </p:set>
                                    <p:animEffect transition="in" filter="fade">
                                      <p:cBhvr>
                                        <p:cTn id="118" dur="500"/>
                                        <p:tgtEl>
                                          <p:spTgt spid="954">
                                            <p:txEl>
                                              <p:pRg st="5" end="5"/>
                                            </p:txEl>
                                          </p:spTgt>
                                        </p:tgtEl>
                                      </p:cBhvr>
                                    </p:animEffect>
                                  </p:childTnLst>
                                </p:cTn>
                              </p:par>
                            </p:childTnLst>
                          </p:cTn>
                        </p:par>
                        <p:par>
                          <p:cTn id="119" fill="hold">
                            <p:stCondLst>
                              <p:cond delay="10000"/>
                            </p:stCondLst>
                            <p:childTnLst>
                              <p:par>
                                <p:cTn id="120" presetID="10" presetClass="entr" presetSubtype="0" fill="hold" nodeType="afterEffect">
                                  <p:stCondLst>
                                    <p:cond delay="0"/>
                                  </p:stCondLst>
                                  <p:childTnLst>
                                    <p:set>
                                      <p:cBhvr>
                                        <p:cTn id="121" dur="1" fill="hold">
                                          <p:stCondLst>
                                            <p:cond delay="0"/>
                                          </p:stCondLst>
                                        </p:cTn>
                                        <p:tgtEl>
                                          <p:spTgt spid="954">
                                            <p:txEl>
                                              <p:pRg st="6" end="6"/>
                                            </p:txEl>
                                          </p:spTgt>
                                        </p:tgtEl>
                                        <p:attrNameLst>
                                          <p:attrName>style.visibility</p:attrName>
                                        </p:attrNameLst>
                                      </p:cBhvr>
                                      <p:to>
                                        <p:strVal val="visible"/>
                                      </p:to>
                                    </p:set>
                                    <p:animEffect transition="in" filter="fade">
                                      <p:cBhvr>
                                        <p:cTn id="122" dur="500"/>
                                        <p:tgtEl>
                                          <p:spTgt spid="954">
                                            <p:txEl>
                                              <p:pRg st="6" end="6"/>
                                            </p:txEl>
                                          </p:spTgt>
                                        </p:tgtEl>
                                      </p:cBhvr>
                                    </p:animEffect>
                                  </p:childTnLst>
                                </p:cTn>
                              </p:par>
                            </p:childTnLst>
                          </p:cTn>
                        </p:par>
                        <p:par>
                          <p:cTn id="123" fill="hold">
                            <p:stCondLst>
                              <p:cond delay="10500"/>
                            </p:stCondLst>
                            <p:childTnLst>
                              <p:par>
                                <p:cTn id="124" presetID="10" presetClass="entr" presetSubtype="0" fill="hold" nodeType="afterEffect">
                                  <p:stCondLst>
                                    <p:cond delay="0"/>
                                  </p:stCondLst>
                                  <p:childTnLst>
                                    <p:set>
                                      <p:cBhvr>
                                        <p:cTn id="125" dur="1" fill="hold">
                                          <p:stCondLst>
                                            <p:cond delay="0"/>
                                          </p:stCondLst>
                                        </p:cTn>
                                        <p:tgtEl>
                                          <p:spTgt spid="954">
                                            <p:txEl>
                                              <p:pRg st="7" end="7"/>
                                            </p:txEl>
                                          </p:spTgt>
                                        </p:tgtEl>
                                        <p:attrNameLst>
                                          <p:attrName>style.visibility</p:attrName>
                                        </p:attrNameLst>
                                      </p:cBhvr>
                                      <p:to>
                                        <p:strVal val="visible"/>
                                      </p:to>
                                    </p:set>
                                    <p:animEffect transition="in" filter="fade">
                                      <p:cBhvr>
                                        <p:cTn id="126" dur="500"/>
                                        <p:tgtEl>
                                          <p:spTgt spid="954">
                                            <p:txEl>
                                              <p:pRg st="7" end="7"/>
                                            </p:txEl>
                                          </p:spTgt>
                                        </p:tgtEl>
                                      </p:cBhvr>
                                    </p:animEffect>
                                  </p:childTnLst>
                                </p:cTn>
                              </p:par>
                            </p:childTnLst>
                          </p:cTn>
                        </p:par>
                        <p:par>
                          <p:cTn id="127" fill="hold">
                            <p:stCondLst>
                              <p:cond delay="11000"/>
                            </p:stCondLst>
                            <p:childTnLst>
                              <p:par>
                                <p:cTn id="128" presetID="10" presetClass="entr" presetSubtype="0" fill="hold" nodeType="afterEffect">
                                  <p:stCondLst>
                                    <p:cond delay="0"/>
                                  </p:stCondLst>
                                  <p:childTnLst>
                                    <p:set>
                                      <p:cBhvr>
                                        <p:cTn id="129" dur="1" fill="hold">
                                          <p:stCondLst>
                                            <p:cond delay="0"/>
                                          </p:stCondLst>
                                        </p:cTn>
                                        <p:tgtEl>
                                          <p:spTgt spid="954">
                                            <p:txEl>
                                              <p:pRg st="8" end="8"/>
                                            </p:txEl>
                                          </p:spTgt>
                                        </p:tgtEl>
                                        <p:attrNameLst>
                                          <p:attrName>style.visibility</p:attrName>
                                        </p:attrNameLst>
                                      </p:cBhvr>
                                      <p:to>
                                        <p:strVal val="visible"/>
                                      </p:to>
                                    </p:set>
                                    <p:animEffect transition="in" filter="fade">
                                      <p:cBhvr>
                                        <p:cTn id="130" dur="500"/>
                                        <p:tgtEl>
                                          <p:spTgt spid="954">
                                            <p:txEl>
                                              <p:pRg st="8" end="8"/>
                                            </p:txEl>
                                          </p:spTgt>
                                        </p:tgtEl>
                                      </p:cBhvr>
                                    </p:animEffect>
                                  </p:childTnLst>
                                </p:cTn>
                              </p:par>
                            </p:childTnLst>
                          </p:cTn>
                        </p:par>
                        <p:par>
                          <p:cTn id="131" fill="hold">
                            <p:stCondLst>
                              <p:cond delay="11500"/>
                            </p:stCondLst>
                            <p:childTnLst>
                              <p:par>
                                <p:cTn id="132" presetID="10" presetClass="entr" presetSubtype="0" fill="hold" nodeType="afterEffect">
                                  <p:stCondLst>
                                    <p:cond delay="0"/>
                                  </p:stCondLst>
                                  <p:childTnLst>
                                    <p:set>
                                      <p:cBhvr>
                                        <p:cTn id="133" dur="1" fill="hold">
                                          <p:stCondLst>
                                            <p:cond delay="0"/>
                                          </p:stCondLst>
                                        </p:cTn>
                                        <p:tgtEl>
                                          <p:spTgt spid="956"/>
                                        </p:tgtEl>
                                        <p:attrNameLst>
                                          <p:attrName>style.visibility</p:attrName>
                                        </p:attrNameLst>
                                      </p:cBhvr>
                                      <p:to>
                                        <p:strVal val="visible"/>
                                      </p:to>
                                    </p:set>
                                    <p:animEffect transition="in" filter="fade">
                                      <p:cBhvr>
                                        <p:cTn id="134" dur="500"/>
                                        <p:tgtEl>
                                          <p:spTgt spid="956"/>
                                        </p:tgtEl>
                                      </p:cBhvr>
                                    </p:animEffect>
                                  </p:childTnLst>
                                </p:cTn>
                              </p:par>
                              <p:par>
                                <p:cTn id="135" presetID="10" presetClass="entr" presetSubtype="0" fill="hold" nodeType="withEffect">
                                  <p:stCondLst>
                                    <p:cond delay="0"/>
                                  </p:stCondLst>
                                  <p:childTnLst>
                                    <p:set>
                                      <p:cBhvr>
                                        <p:cTn id="136" dur="1" fill="hold">
                                          <p:stCondLst>
                                            <p:cond delay="0"/>
                                          </p:stCondLst>
                                        </p:cTn>
                                        <p:tgtEl>
                                          <p:spTgt spid="955"/>
                                        </p:tgtEl>
                                        <p:attrNameLst>
                                          <p:attrName>style.visibility</p:attrName>
                                        </p:attrNameLst>
                                      </p:cBhvr>
                                      <p:to>
                                        <p:strVal val="visible"/>
                                      </p:to>
                                    </p:set>
                                    <p:animEffect transition="in" filter="fade">
                                      <p:cBhvr>
                                        <p:cTn id="137" dur="500"/>
                                        <p:tgtEl>
                                          <p:spTgt spid="955"/>
                                        </p:tgtEl>
                                      </p:cBhvr>
                                    </p:animEffect>
                                  </p:childTnLst>
                                </p:cTn>
                              </p:par>
                            </p:childTnLst>
                          </p:cTn>
                        </p:par>
                        <p:par>
                          <p:cTn id="138" fill="hold">
                            <p:stCondLst>
                              <p:cond delay="12000"/>
                            </p:stCondLst>
                            <p:childTnLst>
                              <p:par>
                                <p:cTn id="139" presetID="10" presetClass="entr" presetSubtype="0" fill="hold" nodeType="afterEffect">
                                  <p:stCondLst>
                                    <p:cond delay="0"/>
                                  </p:stCondLst>
                                  <p:childTnLst>
                                    <p:set>
                                      <p:cBhvr>
                                        <p:cTn id="140" dur="1" fill="hold">
                                          <p:stCondLst>
                                            <p:cond delay="0"/>
                                          </p:stCondLst>
                                        </p:cTn>
                                        <p:tgtEl>
                                          <p:spTgt spid="957">
                                            <p:txEl>
                                              <p:pRg st="0" end="0"/>
                                            </p:txEl>
                                          </p:spTgt>
                                        </p:tgtEl>
                                        <p:attrNameLst>
                                          <p:attrName>style.visibility</p:attrName>
                                        </p:attrNameLst>
                                      </p:cBhvr>
                                      <p:to>
                                        <p:strVal val="visible"/>
                                      </p:to>
                                    </p:set>
                                    <p:animEffect transition="in" filter="fade">
                                      <p:cBhvr>
                                        <p:cTn id="141" dur="500"/>
                                        <p:tgtEl>
                                          <p:spTgt spid="957">
                                            <p:txEl>
                                              <p:pRg st="0" end="0"/>
                                            </p:txEl>
                                          </p:spTgt>
                                        </p:tgtEl>
                                      </p:cBhvr>
                                    </p:animEffect>
                                  </p:childTnLst>
                                </p:cTn>
                              </p:par>
                            </p:childTnLst>
                          </p:cTn>
                        </p:par>
                        <p:par>
                          <p:cTn id="142" fill="hold">
                            <p:stCondLst>
                              <p:cond delay="12500"/>
                            </p:stCondLst>
                            <p:childTnLst>
                              <p:par>
                                <p:cTn id="143" presetID="10" presetClass="entr" presetSubtype="0" fill="hold" nodeType="afterEffect">
                                  <p:stCondLst>
                                    <p:cond delay="0"/>
                                  </p:stCondLst>
                                  <p:childTnLst>
                                    <p:set>
                                      <p:cBhvr>
                                        <p:cTn id="144" dur="1" fill="hold">
                                          <p:stCondLst>
                                            <p:cond delay="0"/>
                                          </p:stCondLst>
                                        </p:cTn>
                                        <p:tgtEl>
                                          <p:spTgt spid="957">
                                            <p:txEl>
                                              <p:pRg st="1" end="1"/>
                                            </p:txEl>
                                          </p:spTgt>
                                        </p:tgtEl>
                                        <p:attrNameLst>
                                          <p:attrName>style.visibility</p:attrName>
                                        </p:attrNameLst>
                                      </p:cBhvr>
                                      <p:to>
                                        <p:strVal val="visible"/>
                                      </p:to>
                                    </p:set>
                                    <p:animEffect transition="in" filter="fade">
                                      <p:cBhvr>
                                        <p:cTn id="145" dur="500"/>
                                        <p:tgtEl>
                                          <p:spTgt spid="957">
                                            <p:txEl>
                                              <p:pRg st="1" end="1"/>
                                            </p:txEl>
                                          </p:spTgt>
                                        </p:tgtEl>
                                      </p:cBhvr>
                                    </p:animEffect>
                                  </p:childTnLst>
                                </p:cTn>
                              </p:par>
                            </p:childTnLst>
                          </p:cTn>
                        </p:par>
                        <p:par>
                          <p:cTn id="146" fill="hold">
                            <p:stCondLst>
                              <p:cond delay="13000"/>
                            </p:stCondLst>
                            <p:childTnLst>
                              <p:par>
                                <p:cTn id="147" presetID="10" presetClass="entr" presetSubtype="0" fill="hold" nodeType="afterEffect">
                                  <p:stCondLst>
                                    <p:cond delay="0"/>
                                  </p:stCondLst>
                                  <p:childTnLst>
                                    <p:set>
                                      <p:cBhvr>
                                        <p:cTn id="148" dur="1" fill="hold">
                                          <p:stCondLst>
                                            <p:cond delay="0"/>
                                          </p:stCondLst>
                                        </p:cTn>
                                        <p:tgtEl>
                                          <p:spTgt spid="957">
                                            <p:txEl>
                                              <p:pRg st="2" end="2"/>
                                            </p:txEl>
                                          </p:spTgt>
                                        </p:tgtEl>
                                        <p:attrNameLst>
                                          <p:attrName>style.visibility</p:attrName>
                                        </p:attrNameLst>
                                      </p:cBhvr>
                                      <p:to>
                                        <p:strVal val="visible"/>
                                      </p:to>
                                    </p:set>
                                    <p:animEffect transition="in" filter="fade">
                                      <p:cBhvr>
                                        <p:cTn id="149" dur="500"/>
                                        <p:tgtEl>
                                          <p:spTgt spid="957">
                                            <p:txEl>
                                              <p:pRg st="2" end="2"/>
                                            </p:txEl>
                                          </p:spTgt>
                                        </p:tgtEl>
                                      </p:cBhvr>
                                    </p:animEffect>
                                  </p:childTnLst>
                                </p:cTn>
                              </p:par>
                            </p:childTnLst>
                          </p:cTn>
                        </p:par>
                        <p:par>
                          <p:cTn id="150" fill="hold">
                            <p:stCondLst>
                              <p:cond delay="13500"/>
                            </p:stCondLst>
                            <p:childTnLst>
                              <p:par>
                                <p:cTn id="151" presetID="10" presetClass="entr" presetSubtype="0" fill="hold" nodeType="afterEffect">
                                  <p:stCondLst>
                                    <p:cond delay="0"/>
                                  </p:stCondLst>
                                  <p:childTnLst>
                                    <p:set>
                                      <p:cBhvr>
                                        <p:cTn id="152" dur="1" fill="hold">
                                          <p:stCondLst>
                                            <p:cond delay="0"/>
                                          </p:stCondLst>
                                        </p:cTn>
                                        <p:tgtEl>
                                          <p:spTgt spid="957">
                                            <p:txEl>
                                              <p:pRg st="3" end="3"/>
                                            </p:txEl>
                                          </p:spTgt>
                                        </p:tgtEl>
                                        <p:attrNameLst>
                                          <p:attrName>style.visibility</p:attrName>
                                        </p:attrNameLst>
                                      </p:cBhvr>
                                      <p:to>
                                        <p:strVal val="visible"/>
                                      </p:to>
                                    </p:set>
                                    <p:animEffect transition="in" filter="fade">
                                      <p:cBhvr>
                                        <p:cTn id="153" dur="500"/>
                                        <p:tgtEl>
                                          <p:spTgt spid="957">
                                            <p:txEl>
                                              <p:pRg st="3" end="3"/>
                                            </p:txEl>
                                          </p:spTgt>
                                        </p:tgtEl>
                                      </p:cBhvr>
                                    </p:animEffect>
                                  </p:childTnLst>
                                </p:cTn>
                              </p:par>
                            </p:childTnLst>
                          </p:cTn>
                        </p:par>
                        <p:par>
                          <p:cTn id="154" fill="hold">
                            <p:stCondLst>
                              <p:cond delay="14000"/>
                            </p:stCondLst>
                            <p:childTnLst>
                              <p:par>
                                <p:cTn id="155" presetID="10" presetClass="entr" presetSubtype="0" fill="hold" nodeType="afterEffect">
                                  <p:stCondLst>
                                    <p:cond delay="0"/>
                                  </p:stCondLst>
                                  <p:childTnLst>
                                    <p:set>
                                      <p:cBhvr>
                                        <p:cTn id="156" dur="1" fill="hold">
                                          <p:stCondLst>
                                            <p:cond delay="0"/>
                                          </p:stCondLst>
                                        </p:cTn>
                                        <p:tgtEl>
                                          <p:spTgt spid="957">
                                            <p:txEl>
                                              <p:pRg st="4" end="4"/>
                                            </p:txEl>
                                          </p:spTgt>
                                        </p:tgtEl>
                                        <p:attrNameLst>
                                          <p:attrName>style.visibility</p:attrName>
                                        </p:attrNameLst>
                                      </p:cBhvr>
                                      <p:to>
                                        <p:strVal val="visible"/>
                                      </p:to>
                                    </p:set>
                                    <p:animEffect transition="in" filter="fade">
                                      <p:cBhvr>
                                        <p:cTn id="157" dur="500"/>
                                        <p:tgtEl>
                                          <p:spTgt spid="957">
                                            <p:txEl>
                                              <p:pRg st="4" end="4"/>
                                            </p:txEl>
                                          </p:spTgt>
                                        </p:tgtEl>
                                      </p:cBhvr>
                                    </p:animEffect>
                                  </p:childTnLst>
                                </p:cTn>
                              </p:par>
                            </p:childTnLst>
                          </p:cTn>
                        </p:par>
                        <p:par>
                          <p:cTn id="158" fill="hold">
                            <p:stCondLst>
                              <p:cond delay="14500"/>
                            </p:stCondLst>
                            <p:childTnLst>
                              <p:par>
                                <p:cTn id="159" presetID="10" presetClass="entr" presetSubtype="0" fill="hold" nodeType="afterEffect">
                                  <p:stCondLst>
                                    <p:cond delay="0"/>
                                  </p:stCondLst>
                                  <p:childTnLst>
                                    <p:set>
                                      <p:cBhvr>
                                        <p:cTn id="160" dur="1" fill="hold">
                                          <p:stCondLst>
                                            <p:cond delay="0"/>
                                          </p:stCondLst>
                                        </p:cTn>
                                        <p:tgtEl>
                                          <p:spTgt spid="957">
                                            <p:txEl>
                                              <p:pRg st="5" end="5"/>
                                            </p:txEl>
                                          </p:spTgt>
                                        </p:tgtEl>
                                        <p:attrNameLst>
                                          <p:attrName>style.visibility</p:attrName>
                                        </p:attrNameLst>
                                      </p:cBhvr>
                                      <p:to>
                                        <p:strVal val="visible"/>
                                      </p:to>
                                    </p:set>
                                    <p:animEffect transition="in" filter="fade">
                                      <p:cBhvr>
                                        <p:cTn id="161" dur="500"/>
                                        <p:tgtEl>
                                          <p:spTgt spid="957">
                                            <p:txEl>
                                              <p:pRg st="5" end="5"/>
                                            </p:txEl>
                                          </p:spTgt>
                                        </p:tgtEl>
                                      </p:cBhvr>
                                    </p:animEffect>
                                  </p:childTnLst>
                                </p:cTn>
                              </p:par>
                            </p:childTnLst>
                          </p:cTn>
                        </p:par>
                        <p:par>
                          <p:cTn id="162" fill="hold">
                            <p:stCondLst>
                              <p:cond delay="15000"/>
                            </p:stCondLst>
                            <p:childTnLst>
                              <p:par>
                                <p:cTn id="163" presetID="10" presetClass="entr" presetSubtype="0" fill="hold" nodeType="afterEffect">
                                  <p:stCondLst>
                                    <p:cond delay="0"/>
                                  </p:stCondLst>
                                  <p:childTnLst>
                                    <p:set>
                                      <p:cBhvr>
                                        <p:cTn id="164" dur="1" fill="hold">
                                          <p:stCondLst>
                                            <p:cond delay="0"/>
                                          </p:stCondLst>
                                        </p:cTn>
                                        <p:tgtEl>
                                          <p:spTgt spid="957">
                                            <p:txEl>
                                              <p:pRg st="6" end="6"/>
                                            </p:txEl>
                                          </p:spTgt>
                                        </p:tgtEl>
                                        <p:attrNameLst>
                                          <p:attrName>style.visibility</p:attrName>
                                        </p:attrNameLst>
                                      </p:cBhvr>
                                      <p:to>
                                        <p:strVal val="visible"/>
                                      </p:to>
                                    </p:set>
                                    <p:animEffect transition="in" filter="fade">
                                      <p:cBhvr>
                                        <p:cTn id="165" dur="500"/>
                                        <p:tgtEl>
                                          <p:spTgt spid="957">
                                            <p:txEl>
                                              <p:pRg st="6" end="6"/>
                                            </p:txEl>
                                          </p:spTgt>
                                        </p:tgtEl>
                                      </p:cBhvr>
                                    </p:animEffect>
                                  </p:childTnLst>
                                </p:cTn>
                              </p:par>
                            </p:childTnLst>
                          </p:cTn>
                        </p:par>
                        <p:par>
                          <p:cTn id="166" fill="hold">
                            <p:stCondLst>
                              <p:cond delay="15500"/>
                            </p:stCondLst>
                            <p:childTnLst>
                              <p:par>
                                <p:cTn id="167" presetID="10" presetClass="entr" presetSubtype="0" fill="hold" nodeType="afterEffect">
                                  <p:stCondLst>
                                    <p:cond delay="0"/>
                                  </p:stCondLst>
                                  <p:childTnLst>
                                    <p:set>
                                      <p:cBhvr>
                                        <p:cTn id="168" dur="1" fill="hold">
                                          <p:stCondLst>
                                            <p:cond delay="0"/>
                                          </p:stCondLst>
                                        </p:cTn>
                                        <p:tgtEl>
                                          <p:spTgt spid="957">
                                            <p:txEl>
                                              <p:pRg st="7" end="7"/>
                                            </p:txEl>
                                          </p:spTgt>
                                        </p:tgtEl>
                                        <p:attrNameLst>
                                          <p:attrName>style.visibility</p:attrName>
                                        </p:attrNameLst>
                                      </p:cBhvr>
                                      <p:to>
                                        <p:strVal val="visible"/>
                                      </p:to>
                                    </p:set>
                                    <p:animEffect transition="in" filter="fade">
                                      <p:cBhvr>
                                        <p:cTn id="169" dur="500"/>
                                        <p:tgtEl>
                                          <p:spTgt spid="957">
                                            <p:txEl>
                                              <p:pRg st="7" end="7"/>
                                            </p:txEl>
                                          </p:spTgt>
                                        </p:tgtEl>
                                      </p:cBhvr>
                                    </p:animEffect>
                                  </p:childTnLst>
                                </p:cTn>
                              </p:par>
                            </p:childTnLst>
                          </p:cTn>
                        </p:par>
                        <p:par>
                          <p:cTn id="170" fill="hold">
                            <p:stCondLst>
                              <p:cond delay="16000"/>
                            </p:stCondLst>
                            <p:childTnLst>
                              <p:par>
                                <p:cTn id="171" presetID="10" presetClass="entr" presetSubtype="0" fill="hold" nodeType="afterEffect">
                                  <p:stCondLst>
                                    <p:cond delay="0"/>
                                  </p:stCondLst>
                                  <p:childTnLst>
                                    <p:set>
                                      <p:cBhvr>
                                        <p:cTn id="172" dur="1" fill="hold">
                                          <p:stCondLst>
                                            <p:cond delay="0"/>
                                          </p:stCondLst>
                                        </p:cTn>
                                        <p:tgtEl>
                                          <p:spTgt spid="957">
                                            <p:txEl>
                                              <p:pRg st="8" end="8"/>
                                            </p:txEl>
                                          </p:spTgt>
                                        </p:tgtEl>
                                        <p:attrNameLst>
                                          <p:attrName>style.visibility</p:attrName>
                                        </p:attrNameLst>
                                      </p:cBhvr>
                                      <p:to>
                                        <p:strVal val="visible"/>
                                      </p:to>
                                    </p:set>
                                    <p:animEffect transition="in" filter="fade">
                                      <p:cBhvr>
                                        <p:cTn id="173" dur="500"/>
                                        <p:tgtEl>
                                          <p:spTgt spid="957">
                                            <p:txEl>
                                              <p:pRg st="8" end="8"/>
                                            </p:txEl>
                                          </p:spTgt>
                                        </p:tgtEl>
                                      </p:cBhvr>
                                    </p:animEffect>
                                  </p:childTnLst>
                                </p:cTn>
                              </p:par>
                            </p:childTnLst>
                          </p:cTn>
                        </p:par>
                        <p:par>
                          <p:cTn id="174" fill="hold">
                            <p:stCondLst>
                              <p:cond delay="16500"/>
                            </p:stCondLst>
                            <p:childTnLst>
                              <p:par>
                                <p:cTn id="175" presetID="10" presetClass="entr" presetSubtype="0" fill="hold" nodeType="afterEffect">
                                  <p:stCondLst>
                                    <p:cond delay="0"/>
                                  </p:stCondLst>
                                  <p:childTnLst>
                                    <p:set>
                                      <p:cBhvr>
                                        <p:cTn id="176" dur="1" fill="hold">
                                          <p:stCondLst>
                                            <p:cond delay="0"/>
                                          </p:stCondLst>
                                        </p:cTn>
                                        <p:tgtEl>
                                          <p:spTgt spid="966"/>
                                        </p:tgtEl>
                                        <p:attrNameLst>
                                          <p:attrName>style.visibility</p:attrName>
                                        </p:attrNameLst>
                                      </p:cBhvr>
                                      <p:to>
                                        <p:strVal val="visible"/>
                                      </p:to>
                                    </p:set>
                                    <p:animEffect transition="in" filter="fade">
                                      <p:cBhvr>
                                        <p:cTn id="177" dur="1000"/>
                                        <p:tgtEl>
                                          <p:spTgt spid="966"/>
                                        </p:tgtEl>
                                      </p:cBhvr>
                                    </p:animEffect>
                                  </p:childTnLst>
                                </p:cTn>
                              </p:par>
                              <p:par>
                                <p:cTn id="178" presetID="10" presetClass="entr" presetSubtype="0" fill="hold" nodeType="withEffect">
                                  <p:stCondLst>
                                    <p:cond delay="250"/>
                                  </p:stCondLst>
                                  <p:childTnLst>
                                    <p:set>
                                      <p:cBhvr>
                                        <p:cTn id="179" dur="1" fill="hold">
                                          <p:stCondLst>
                                            <p:cond delay="0"/>
                                          </p:stCondLst>
                                        </p:cTn>
                                        <p:tgtEl>
                                          <p:spTgt spid="948"/>
                                        </p:tgtEl>
                                        <p:attrNameLst>
                                          <p:attrName>style.visibility</p:attrName>
                                        </p:attrNameLst>
                                      </p:cBhvr>
                                      <p:to>
                                        <p:strVal val="visible"/>
                                      </p:to>
                                    </p:set>
                                    <p:animEffect transition="in" filter="fade">
                                      <p:cBhvr>
                                        <p:cTn id="180" dur="750"/>
                                        <p:tgtEl>
                                          <p:spTgt spid="948"/>
                                        </p:tgtEl>
                                      </p:cBhvr>
                                    </p:animEffect>
                                  </p:childTnLst>
                                </p:cTn>
                              </p:par>
                            </p:childTnLst>
                          </p:cTn>
                        </p:par>
                        <p:par>
                          <p:cTn id="181" fill="hold">
                            <p:stCondLst>
                              <p:cond delay="17500"/>
                            </p:stCondLst>
                            <p:childTnLst>
                              <p:par>
                                <p:cTn id="182" presetID="10" presetClass="entr" presetSubtype="0" fill="hold" nodeType="afterEffect">
                                  <p:stCondLst>
                                    <p:cond delay="0"/>
                                  </p:stCondLst>
                                  <p:childTnLst>
                                    <p:set>
                                      <p:cBhvr>
                                        <p:cTn id="183" dur="1" fill="hold">
                                          <p:stCondLst>
                                            <p:cond delay="0"/>
                                          </p:stCondLst>
                                        </p:cTn>
                                        <p:tgtEl>
                                          <p:spTgt spid="958"/>
                                        </p:tgtEl>
                                        <p:attrNameLst>
                                          <p:attrName>style.visibility</p:attrName>
                                        </p:attrNameLst>
                                      </p:cBhvr>
                                      <p:to>
                                        <p:strVal val="visible"/>
                                      </p:to>
                                    </p:set>
                                    <p:animEffect transition="in" filter="fade">
                                      <p:cBhvr>
                                        <p:cTn id="184" dur="500"/>
                                        <p:tgtEl>
                                          <p:spTgt spid="958"/>
                                        </p:tgtEl>
                                      </p:cBhvr>
                                    </p:animEffect>
                                  </p:childTnLst>
                                </p:cTn>
                              </p:par>
                            </p:childTnLst>
                          </p:cTn>
                        </p:par>
                        <p:par>
                          <p:cTn id="185" fill="hold">
                            <p:stCondLst>
                              <p:cond delay="18000"/>
                            </p:stCondLst>
                            <p:childTnLst>
                              <p:par>
                                <p:cTn id="186" presetID="10" presetClass="entr" presetSubtype="0" fill="hold" nodeType="afterEffect">
                                  <p:stCondLst>
                                    <p:cond delay="0"/>
                                  </p:stCondLst>
                                  <p:childTnLst>
                                    <p:set>
                                      <p:cBhvr>
                                        <p:cTn id="187" dur="1" fill="hold">
                                          <p:stCondLst>
                                            <p:cond delay="0"/>
                                          </p:stCondLst>
                                        </p:cTn>
                                        <p:tgtEl>
                                          <p:spTgt spid="959"/>
                                        </p:tgtEl>
                                        <p:attrNameLst>
                                          <p:attrName>style.visibility</p:attrName>
                                        </p:attrNameLst>
                                      </p:cBhvr>
                                      <p:to>
                                        <p:strVal val="visible"/>
                                      </p:to>
                                    </p:set>
                                    <p:animEffect transition="in" filter="fade">
                                      <p:cBhvr>
                                        <p:cTn id="188" dur="500"/>
                                        <p:tgtEl>
                                          <p:spTgt spid="959"/>
                                        </p:tgtEl>
                                      </p:cBhvr>
                                    </p:animEffect>
                                  </p:childTnLst>
                                </p:cTn>
                              </p:par>
                            </p:childTnLst>
                          </p:cTn>
                        </p:par>
                        <p:par>
                          <p:cTn id="189" fill="hold">
                            <p:stCondLst>
                              <p:cond delay="18500"/>
                            </p:stCondLst>
                            <p:childTnLst>
                              <p:par>
                                <p:cTn id="190" presetID="10" presetClass="entr" presetSubtype="0" fill="hold" nodeType="afterEffect">
                                  <p:stCondLst>
                                    <p:cond delay="0"/>
                                  </p:stCondLst>
                                  <p:childTnLst>
                                    <p:set>
                                      <p:cBhvr>
                                        <p:cTn id="191" dur="1" fill="hold">
                                          <p:stCondLst>
                                            <p:cond delay="0"/>
                                          </p:stCondLst>
                                        </p:cTn>
                                        <p:tgtEl>
                                          <p:spTgt spid="960">
                                            <p:txEl>
                                              <p:pRg st="0" end="0"/>
                                            </p:txEl>
                                          </p:spTgt>
                                        </p:tgtEl>
                                        <p:attrNameLst>
                                          <p:attrName>style.visibility</p:attrName>
                                        </p:attrNameLst>
                                      </p:cBhvr>
                                      <p:to>
                                        <p:strVal val="visible"/>
                                      </p:to>
                                    </p:set>
                                    <p:animEffect transition="in" filter="fade">
                                      <p:cBhvr>
                                        <p:cTn id="192" dur="500"/>
                                        <p:tgtEl>
                                          <p:spTgt spid="960">
                                            <p:txEl>
                                              <p:pRg st="0" end="0"/>
                                            </p:txEl>
                                          </p:spTgt>
                                        </p:tgtEl>
                                      </p:cBhvr>
                                    </p:animEffect>
                                  </p:childTnLst>
                                </p:cTn>
                              </p:par>
                            </p:childTnLst>
                          </p:cTn>
                        </p:par>
                        <p:par>
                          <p:cTn id="193" fill="hold">
                            <p:stCondLst>
                              <p:cond delay="19000"/>
                            </p:stCondLst>
                            <p:childTnLst>
                              <p:par>
                                <p:cTn id="194" presetID="10" presetClass="entr" presetSubtype="0" fill="hold" nodeType="afterEffect">
                                  <p:stCondLst>
                                    <p:cond delay="0"/>
                                  </p:stCondLst>
                                  <p:childTnLst>
                                    <p:set>
                                      <p:cBhvr>
                                        <p:cTn id="195" dur="1" fill="hold">
                                          <p:stCondLst>
                                            <p:cond delay="0"/>
                                          </p:stCondLst>
                                        </p:cTn>
                                        <p:tgtEl>
                                          <p:spTgt spid="960">
                                            <p:txEl>
                                              <p:pRg st="1" end="1"/>
                                            </p:txEl>
                                          </p:spTgt>
                                        </p:tgtEl>
                                        <p:attrNameLst>
                                          <p:attrName>style.visibility</p:attrName>
                                        </p:attrNameLst>
                                      </p:cBhvr>
                                      <p:to>
                                        <p:strVal val="visible"/>
                                      </p:to>
                                    </p:set>
                                    <p:animEffect transition="in" filter="fade">
                                      <p:cBhvr>
                                        <p:cTn id="196" dur="500"/>
                                        <p:tgtEl>
                                          <p:spTgt spid="960">
                                            <p:txEl>
                                              <p:pRg st="1" end="1"/>
                                            </p:txEl>
                                          </p:spTgt>
                                        </p:tgtEl>
                                      </p:cBhvr>
                                    </p:animEffect>
                                  </p:childTnLst>
                                </p:cTn>
                              </p:par>
                            </p:childTnLst>
                          </p:cTn>
                        </p:par>
                        <p:par>
                          <p:cTn id="197" fill="hold">
                            <p:stCondLst>
                              <p:cond delay="19500"/>
                            </p:stCondLst>
                            <p:childTnLst>
                              <p:par>
                                <p:cTn id="198" presetID="10" presetClass="entr" presetSubtype="0" fill="hold" nodeType="afterEffect">
                                  <p:stCondLst>
                                    <p:cond delay="0"/>
                                  </p:stCondLst>
                                  <p:childTnLst>
                                    <p:set>
                                      <p:cBhvr>
                                        <p:cTn id="199" dur="1" fill="hold">
                                          <p:stCondLst>
                                            <p:cond delay="0"/>
                                          </p:stCondLst>
                                        </p:cTn>
                                        <p:tgtEl>
                                          <p:spTgt spid="960">
                                            <p:txEl>
                                              <p:pRg st="2" end="2"/>
                                            </p:txEl>
                                          </p:spTgt>
                                        </p:tgtEl>
                                        <p:attrNameLst>
                                          <p:attrName>style.visibility</p:attrName>
                                        </p:attrNameLst>
                                      </p:cBhvr>
                                      <p:to>
                                        <p:strVal val="visible"/>
                                      </p:to>
                                    </p:set>
                                    <p:animEffect transition="in" filter="fade">
                                      <p:cBhvr>
                                        <p:cTn id="200" dur="500"/>
                                        <p:tgtEl>
                                          <p:spTgt spid="960">
                                            <p:txEl>
                                              <p:pRg st="2" end="2"/>
                                            </p:txEl>
                                          </p:spTgt>
                                        </p:tgtEl>
                                      </p:cBhvr>
                                    </p:animEffect>
                                  </p:childTnLst>
                                </p:cTn>
                              </p:par>
                            </p:childTnLst>
                          </p:cTn>
                        </p:par>
                        <p:par>
                          <p:cTn id="201" fill="hold">
                            <p:stCondLst>
                              <p:cond delay="20000"/>
                            </p:stCondLst>
                            <p:childTnLst>
                              <p:par>
                                <p:cTn id="202" presetID="10" presetClass="entr" presetSubtype="0" fill="hold" nodeType="afterEffect">
                                  <p:stCondLst>
                                    <p:cond delay="0"/>
                                  </p:stCondLst>
                                  <p:childTnLst>
                                    <p:set>
                                      <p:cBhvr>
                                        <p:cTn id="203" dur="1" fill="hold">
                                          <p:stCondLst>
                                            <p:cond delay="0"/>
                                          </p:stCondLst>
                                        </p:cTn>
                                        <p:tgtEl>
                                          <p:spTgt spid="960">
                                            <p:txEl>
                                              <p:pRg st="3" end="3"/>
                                            </p:txEl>
                                          </p:spTgt>
                                        </p:tgtEl>
                                        <p:attrNameLst>
                                          <p:attrName>style.visibility</p:attrName>
                                        </p:attrNameLst>
                                      </p:cBhvr>
                                      <p:to>
                                        <p:strVal val="visible"/>
                                      </p:to>
                                    </p:set>
                                    <p:animEffect transition="in" filter="fade">
                                      <p:cBhvr>
                                        <p:cTn id="204" dur="500"/>
                                        <p:tgtEl>
                                          <p:spTgt spid="960">
                                            <p:txEl>
                                              <p:pRg st="3" end="3"/>
                                            </p:txEl>
                                          </p:spTgt>
                                        </p:tgtEl>
                                      </p:cBhvr>
                                    </p:animEffect>
                                  </p:childTnLst>
                                </p:cTn>
                              </p:par>
                            </p:childTnLst>
                          </p:cTn>
                        </p:par>
                        <p:par>
                          <p:cTn id="205" fill="hold">
                            <p:stCondLst>
                              <p:cond delay="20500"/>
                            </p:stCondLst>
                            <p:childTnLst>
                              <p:par>
                                <p:cTn id="206" presetID="10" presetClass="entr" presetSubtype="0" fill="hold" nodeType="afterEffect">
                                  <p:stCondLst>
                                    <p:cond delay="0"/>
                                  </p:stCondLst>
                                  <p:childTnLst>
                                    <p:set>
                                      <p:cBhvr>
                                        <p:cTn id="207" dur="1" fill="hold">
                                          <p:stCondLst>
                                            <p:cond delay="0"/>
                                          </p:stCondLst>
                                        </p:cTn>
                                        <p:tgtEl>
                                          <p:spTgt spid="960">
                                            <p:txEl>
                                              <p:pRg st="4" end="4"/>
                                            </p:txEl>
                                          </p:spTgt>
                                        </p:tgtEl>
                                        <p:attrNameLst>
                                          <p:attrName>style.visibility</p:attrName>
                                        </p:attrNameLst>
                                      </p:cBhvr>
                                      <p:to>
                                        <p:strVal val="visible"/>
                                      </p:to>
                                    </p:set>
                                    <p:animEffect transition="in" filter="fade">
                                      <p:cBhvr>
                                        <p:cTn id="208" dur="500"/>
                                        <p:tgtEl>
                                          <p:spTgt spid="960">
                                            <p:txEl>
                                              <p:pRg st="4" end="4"/>
                                            </p:txEl>
                                          </p:spTgt>
                                        </p:tgtEl>
                                      </p:cBhvr>
                                    </p:animEffect>
                                  </p:childTnLst>
                                </p:cTn>
                              </p:par>
                            </p:childTnLst>
                          </p:cTn>
                        </p:par>
                        <p:par>
                          <p:cTn id="209" fill="hold">
                            <p:stCondLst>
                              <p:cond delay="21000"/>
                            </p:stCondLst>
                            <p:childTnLst>
                              <p:par>
                                <p:cTn id="210" presetID="10" presetClass="entr" presetSubtype="0" fill="hold" nodeType="afterEffect">
                                  <p:stCondLst>
                                    <p:cond delay="0"/>
                                  </p:stCondLst>
                                  <p:childTnLst>
                                    <p:set>
                                      <p:cBhvr>
                                        <p:cTn id="211" dur="1" fill="hold">
                                          <p:stCondLst>
                                            <p:cond delay="0"/>
                                          </p:stCondLst>
                                        </p:cTn>
                                        <p:tgtEl>
                                          <p:spTgt spid="960">
                                            <p:txEl>
                                              <p:pRg st="5" end="5"/>
                                            </p:txEl>
                                          </p:spTgt>
                                        </p:tgtEl>
                                        <p:attrNameLst>
                                          <p:attrName>style.visibility</p:attrName>
                                        </p:attrNameLst>
                                      </p:cBhvr>
                                      <p:to>
                                        <p:strVal val="visible"/>
                                      </p:to>
                                    </p:set>
                                    <p:animEffect transition="in" filter="fade">
                                      <p:cBhvr>
                                        <p:cTn id="212" dur="500"/>
                                        <p:tgtEl>
                                          <p:spTgt spid="960">
                                            <p:txEl>
                                              <p:pRg st="5" end="5"/>
                                            </p:txEl>
                                          </p:spTgt>
                                        </p:tgtEl>
                                      </p:cBhvr>
                                    </p:animEffect>
                                  </p:childTnLst>
                                </p:cTn>
                              </p:par>
                            </p:childTnLst>
                          </p:cTn>
                        </p:par>
                        <p:par>
                          <p:cTn id="213" fill="hold">
                            <p:stCondLst>
                              <p:cond delay="21500"/>
                            </p:stCondLst>
                            <p:childTnLst>
                              <p:par>
                                <p:cTn id="214" presetID="10" presetClass="entr" presetSubtype="0" fill="hold" nodeType="afterEffect">
                                  <p:stCondLst>
                                    <p:cond delay="0"/>
                                  </p:stCondLst>
                                  <p:childTnLst>
                                    <p:set>
                                      <p:cBhvr>
                                        <p:cTn id="215" dur="1" fill="hold">
                                          <p:stCondLst>
                                            <p:cond delay="0"/>
                                          </p:stCondLst>
                                        </p:cTn>
                                        <p:tgtEl>
                                          <p:spTgt spid="960">
                                            <p:txEl>
                                              <p:pRg st="6" end="6"/>
                                            </p:txEl>
                                          </p:spTgt>
                                        </p:tgtEl>
                                        <p:attrNameLst>
                                          <p:attrName>style.visibility</p:attrName>
                                        </p:attrNameLst>
                                      </p:cBhvr>
                                      <p:to>
                                        <p:strVal val="visible"/>
                                      </p:to>
                                    </p:set>
                                    <p:animEffect transition="in" filter="fade">
                                      <p:cBhvr>
                                        <p:cTn id="216" dur="500"/>
                                        <p:tgtEl>
                                          <p:spTgt spid="960">
                                            <p:txEl>
                                              <p:pRg st="6" end="6"/>
                                            </p:txEl>
                                          </p:spTgt>
                                        </p:tgtEl>
                                      </p:cBhvr>
                                    </p:animEffect>
                                  </p:childTnLst>
                                </p:cTn>
                              </p:par>
                            </p:childTnLst>
                          </p:cTn>
                        </p:par>
                        <p:par>
                          <p:cTn id="217" fill="hold">
                            <p:stCondLst>
                              <p:cond delay="22000"/>
                            </p:stCondLst>
                            <p:childTnLst>
                              <p:par>
                                <p:cTn id="218" presetID="10" presetClass="entr" presetSubtype="0" fill="hold" nodeType="afterEffect">
                                  <p:stCondLst>
                                    <p:cond delay="0"/>
                                  </p:stCondLst>
                                  <p:childTnLst>
                                    <p:set>
                                      <p:cBhvr>
                                        <p:cTn id="219" dur="1" fill="hold">
                                          <p:stCondLst>
                                            <p:cond delay="0"/>
                                          </p:stCondLst>
                                        </p:cTn>
                                        <p:tgtEl>
                                          <p:spTgt spid="960">
                                            <p:txEl>
                                              <p:pRg st="7" end="7"/>
                                            </p:txEl>
                                          </p:spTgt>
                                        </p:tgtEl>
                                        <p:attrNameLst>
                                          <p:attrName>style.visibility</p:attrName>
                                        </p:attrNameLst>
                                      </p:cBhvr>
                                      <p:to>
                                        <p:strVal val="visible"/>
                                      </p:to>
                                    </p:set>
                                    <p:animEffect transition="in" filter="fade">
                                      <p:cBhvr>
                                        <p:cTn id="220" dur="500"/>
                                        <p:tgtEl>
                                          <p:spTgt spid="960">
                                            <p:txEl>
                                              <p:pRg st="7" end="7"/>
                                            </p:txEl>
                                          </p:spTgt>
                                        </p:tgtEl>
                                      </p:cBhvr>
                                    </p:animEffect>
                                  </p:childTnLst>
                                </p:cTn>
                              </p:par>
                            </p:childTnLst>
                          </p:cTn>
                        </p:par>
                        <p:par>
                          <p:cTn id="221" fill="hold">
                            <p:stCondLst>
                              <p:cond delay="22500"/>
                            </p:stCondLst>
                            <p:childTnLst>
                              <p:par>
                                <p:cTn id="222" presetID="10" presetClass="entr" presetSubtype="0" fill="hold" nodeType="afterEffect">
                                  <p:stCondLst>
                                    <p:cond delay="0"/>
                                  </p:stCondLst>
                                  <p:childTnLst>
                                    <p:set>
                                      <p:cBhvr>
                                        <p:cTn id="223" dur="1" fill="hold">
                                          <p:stCondLst>
                                            <p:cond delay="0"/>
                                          </p:stCondLst>
                                        </p:cTn>
                                        <p:tgtEl>
                                          <p:spTgt spid="960">
                                            <p:txEl>
                                              <p:pRg st="8" end="8"/>
                                            </p:txEl>
                                          </p:spTgt>
                                        </p:tgtEl>
                                        <p:attrNameLst>
                                          <p:attrName>style.visibility</p:attrName>
                                        </p:attrNameLst>
                                      </p:cBhvr>
                                      <p:to>
                                        <p:strVal val="visible"/>
                                      </p:to>
                                    </p:set>
                                    <p:animEffect transition="in" filter="fade">
                                      <p:cBhvr>
                                        <p:cTn id="224" dur="500"/>
                                        <p:tgtEl>
                                          <p:spTgt spid="960">
                                            <p:txEl>
                                              <p:pRg st="8" end="8"/>
                                            </p:txEl>
                                          </p:spTgt>
                                        </p:tgtEl>
                                      </p:cBhvr>
                                    </p:animEffect>
                                  </p:childTnLst>
                                </p:cTn>
                              </p:par>
                            </p:childTnLst>
                          </p:cTn>
                        </p:par>
                        <p:par>
                          <p:cTn id="225" fill="hold">
                            <p:stCondLst>
                              <p:cond delay="23000"/>
                            </p:stCondLst>
                            <p:childTnLst>
                              <p:par>
                                <p:cTn id="226" presetID="10" presetClass="entr" presetSubtype="0" fill="hold" nodeType="afterEffect">
                                  <p:stCondLst>
                                    <p:cond delay="0"/>
                                  </p:stCondLst>
                                  <p:childTnLst>
                                    <p:set>
                                      <p:cBhvr>
                                        <p:cTn id="227" dur="1" fill="hold">
                                          <p:stCondLst>
                                            <p:cond delay="0"/>
                                          </p:stCondLst>
                                        </p:cTn>
                                        <p:tgtEl>
                                          <p:spTgt spid="961"/>
                                        </p:tgtEl>
                                        <p:attrNameLst>
                                          <p:attrName>style.visibility</p:attrName>
                                        </p:attrNameLst>
                                      </p:cBhvr>
                                      <p:to>
                                        <p:strVal val="visible"/>
                                      </p:to>
                                    </p:set>
                                    <p:animEffect transition="in" filter="fade">
                                      <p:cBhvr>
                                        <p:cTn id="228" dur="500"/>
                                        <p:tgtEl>
                                          <p:spTgt spid="961"/>
                                        </p:tgtEl>
                                      </p:cBhvr>
                                    </p:animEffect>
                                  </p:childTnLst>
                                </p:cTn>
                              </p:par>
                            </p:childTnLst>
                          </p:cTn>
                        </p:par>
                        <p:par>
                          <p:cTn id="229" fill="hold">
                            <p:stCondLst>
                              <p:cond delay="23500"/>
                            </p:stCondLst>
                            <p:childTnLst>
                              <p:par>
                                <p:cTn id="230" presetID="10" presetClass="entr" presetSubtype="0" fill="hold" nodeType="afterEffect">
                                  <p:stCondLst>
                                    <p:cond delay="0"/>
                                  </p:stCondLst>
                                  <p:childTnLst>
                                    <p:set>
                                      <p:cBhvr>
                                        <p:cTn id="231" dur="1" fill="hold">
                                          <p:stCondLst>
                                            <p:cond delay="0"/>
                                          </p:stCondLst>
                                        </p:cTn>
                                        <p:tgtEl>
                                          <p:spTgt spid="962">
                                            <p:txEl>
                                              <p:pRg st="0" end="0"/>
                                            </p:txEl>
                                          </p:spTgt>
                                        </p:tgtEl>
                                        <p:attrNameLst>
                                          <p:attrName>style.visibility</p:attrName>
                                        </p:attrNameLst>
                                      </p:cBhvr>
                                      <p:to>
                                        <p:strVal val="visible"/>
                                      </p:to>
                                    </p:set>
                                    <p:animEffect transition="in" filter="fade">
                                      <p:cBhvr>
                                        <p:cTn id="232" dur="500"/>
                                        <p:tgtEl>
                                          <p:spTgt spid="962">
                                            <p:txEl>
                                              <p:pRg st="0" end="0"/>
                                            </p:txEl>
                                          </p:spTgt>
                                        </p:tgtEl>
                                      </p:cBhvr>
                                    </p:animEffect>
                                  </p:childTnLst>
                                </p:cTn>
                              </p:par>
                            </p:childTnLst>
                          </p:cTn>
                        </p:par>
                        <p:par>
                          <p:cTn id="233" fill="hold">
                            <p:stCondLst>
                              <p:cond delay="24000"/>
                            </p:stCondLst>
                            <p:childTnLst>
                              <p:par>
                                <p:cTn id="234" presetID="10" presetClass="entr" presetSubtype="0" fill="hold" nodeType="afterEffect">
                                  <p:stCondLst>
                                    <p:cond delay="0"/>
                                  </p:stCondLst>
                                  <p:childTnLst>
                                    <p:set>
                                      <p:cBhvr>
                                        <p:cTn id="235" dur="1" fill="hold">
                                          <p:stCondLst>
                                            <p:cond delay="0"/>
                                          </p:stCondLst>
                                        </p:cTn>
                                        <p:tgtEl>
                                          <p:spTgt spid="962">
                                            <p:txEl>
                                              <p:pRg st="1" end="1"/>
                                            </p:txEl>
                                          </p:spTgt>
                                        </p:tgtEl>
                                        <p:attrNameLst>
                                          <p:attrName>style.visibility</p:attrName>
                                        </p:attrNameLst>
                                      </p:cBhvr>
                                      <p:to>
                                        <p:strVal val="visible"/>
                                      </p:to>
                                    </p:set>
                                    <p:animEffect transition="in" filter="fade">
                                      <p:cBhvr>
                                        <p:cTn id="236" dur="500"/>
                                        <p:tgtEl>
                                          <p:spTgt spid="962">
                                            <p:txEl>
                                              <p:pRg st="1" end="1"/>
                                            </p:txEl>
                                          </p:spTgt>
                                        </p:tgtEl>
                                      </p:cBhvr>
                                    </p:animEffect>
                                  </p:childTnLst>
                                </p:cTn>
                              </p:par>
                            </p:childTnLst>
                          </p:cTn>
                        </p:par>
                        <p:par>
                          <p:cTn id="237" fill="hold">
                            <p:stCondLst>
                              <p:cond delay="24500"/>
                            </p:stCondLst>
                            <p:childTnLst>
                              <p:par>
                                <p:cTn id="238" presetID="10" presetClass="entr" presetSubtype="0" fill="hold" nodeType="afterEffect">
                                  <p:stCondLst>
                                    <p:cond delay="0"/>
                                  </p:stCondLst>
                                  <p:childTnLst>
                                    <p:set>
                                      <p:cBhvr>
                                        <p:cTn id="239" dur="1" fill="hold">
                                          <p:stCondLst>
                                            <p:cond delay="0"/>
                                          </p:stCondLst>
                                        </p:cTn>
                                        <p:tgtEl>
                                          <p:spTgt spid="962">
                                            <p:txEl>
                                              <p:pRg st="2" end="2"/>
                                            </p:txEl>
                                          </p:spTgt>
                                        </p:tgtEl>
                                        <p:attrNameLst>
                                          <p:attrName>style.visibility</p:attrName>
                                        </p:attrNameLst>
                                      </p:cBhvr>
                                      <p:to>
                                        <p:strVal val="visible"/>
                                      </p:to>
                                    </p:set>
                                    <p:animEffect transition="in" filter="fade">
                                      <p:cBhvr>
                                        <p:cTn id="240" dur="500"/>
                                        <p:tgtEl>
                                          <p:spTgt spid="962">
                                            <p:txEl>
                                              <p:pRg st="2" end="2"/>
                                            </p:txEl>
                                          </p:spTgt>
                                        </p:tgtEl>
                                      </p:cBhvr>
                                    </p:animEffect>
                                  </p:childTnLst>
                                </p:cTn>
                              </p:par>
                            </p:childTnLst>
                          </p:cTn>
                        </p:par>
                        <p:par>
                          <p:cTn id="241" fill="hold">
                            <p:stCondLst>
                              <p:cond delay="25000"/>
                            </p:stCondLst>
                            <p:childTnLst>
                              <p:par>
                                <p:cTn id="242" presetID="10" presetClass="entr" presetSubtype="0" fill="hold" nodeType="afterEffect">
                                  <p:stCondLst>
                                    <p:cond delay="0"/>
                                  </p:stCondLst>
                                  <p:childTnLst>
                                    <p:set>
                                      <p:cBhvr>
                                        <p:cTn id="243" dur="1" fill="hold">
                                          <p:stCondLst>
                                            <p:cond delay="0"/>
                                          </p:stCondLst>
                                        </p:cTn>
                                        <p:tgtEl>
                                          <p:spTgt spid="962">
                                            <p:txEl>
                                              <p:pRg st="3" end="3"/>
                                            </p:txEl>
                                          </p:spTgt>
                                        </p:tgtEl>
                                        <p:attrNameLst>
                                          <p:attrName>style.visibility</p:attrName>
                                        </p:attrNameLst>
                                      </p:cBhvr>
                                      <p:to>
                                        <p:strVal val="visible"/>
                                      </p:to>
                                    </p:set>
                                    <p:animEffect transition="in" filter="fade">
                                      <p:cBhvr>
                                        <p:cTn id="244" dur="500"/>
                                        <p:tgtEl>
                                          <p:spTgt spid="962">
                                            <p:txEl>
                                              <p:pRg st="3" end="3"/>
                                            </p:txEl>
                                          </p:spTgt>
                                        </p:tgtEl>
                                      </p:cBhvr>
                                    </p:animEffect>
                                  </p:childTnLst>
                                </p:cTn>
                              </p:par>
                            </p:childTnLst>
                          </p:cTn>
                        </p:par>
                        <p:par>
                          <p:cTn id="245" fill="hold">
                            <p:stCondLst>
                              <p:cond delay="25500"/>
                            </p:stCondLst>
                            <p:childTnLst>
                              <p:par>
                                <p:cTn id="246" presetID="10" presetClass="entr" presetSubtype="0" fill="hold" nodeType="afterEffect">
                                  <p:stCondLst>
                                    <p:cond delay="0"/>
                                  </p:stCondLst>
                                  <p:childTnLst>
                                    <p:set>
                                      <p:cBhvr>
                                        <p:cTn id="247" dur="1" fill="hold">
                                          <p:stCondLst>
                                            <p:cond delay="0"/>
                                          </p:stCondLst>
                                        </p:cTn>
                                        <p:tgtEl>
                                          <p:spTgt spid="962">
                                            <p:txEl>
                                              <p:pRg st="4" end="4"/>
                                            </p:txEl>
                                          </p:spTgt>
                                        </p:tgtEl>
                                        <p:attrNameLst>
                                          <p:attrName>style.visibility</p:attrName>
                                        </p:attrNameLst>
                                      </p:cBhvr>
                                      <p:to>
                                        <p:strVal val="visible"/>
                                      </p:to>
                                    </p:set>
                                    <p:animEffect transition="in" filter="fade">
                                      <p:cBhvr>
                                        <p:cTn id="248" dur="500"/>
                                        <p:tgtEl>
                                          <p:spTgt spid="962">
                                            <p:txEl>
                                              <p:pRg st="4" end="4"/>
                                            </p:txEl>
                                          </p:spTgt>
                                        </p:tgtEl>
                                      </p:cBhvr>
                                    </p:animEffect>
                                  </p:childTnLst>
                                </p:cTn>
                              </p:par>
                            </p:childTnLst>
                          </p:cTn>
                        </p:par>
                        <p:par>
                          <p:cTn id="249" fill="hold">
                            <p:stCondLst>
                              <p:cond delay="26000"/>
                            </p:stCondLst>
                            <p:childTnLst>
                              <p:par>
                                <p:cTn id="250" presetID="10" presetClass="entr" presetSubtype="0" fill="hold" nodeType="afterEffect">
                                  <p:stCondLst>
                                    <p:cond delay="0"/>
                                  </p:stCondLst>
                                  <p:childTnLst>
                                    <p:set>
                                      <p:cBhvr>
                                        <p:cTn id="251" dur="1" fill="hold">
                                          <p:stCondLst>
                                            <p:cond delay="0"/>
                                          </p:stCondLst>
                                        </p:cTn>
                                        <p:tgtEl>
                                          <p:spTgt spid="962">
                                            <p:txEl>
                                              <p:pRg st="5" end="5"/>
                                            </p:txEl>
                                          </p:spTgt>
                                        </p:tgtEl>
                                        <p:attrNameLst>
                                          <p:attrName>style.visibility</p:attrName>
                                        </p:attrNameLst>
                                      </p:cBhvr>
                                      <p:to>
                                        <p:strVal val="visible"/>
                                      </p:to>
                                    </p:set>
                                    <p:animEffect transition="in" filter="fade">
                                      <p:cBhvr>
                                        <p:cTn id="252" dur="500"/>
                                        <p:tgtEl>
                                          <p:spTgt spid="962">
                                            <p:txEl>
                                              <p:pRg st="5" end="5"/>
                                            </p:txEl>
                                          </p:spTgt>
                                        </p:tgtEl>
                                      </p:cBhvr>
                                    </p:animEffect>
                                  </p:childTnLst>
                                </p:cTn>
                              </p:par>
                            </p:childTnLst>
                          </p:cTn>
                        </p:par>
                        <p:par>
                          <p:cTn id="253" fill="hold">
                            <p:stCondLst>
                              <p:cond delay="26500"/>
                            </p:stCondLst>
                            <p:childTnLst>
                              <p:par>
                                <p:cTn id="254" presetID="10" presetClass="entr" presetSubtype="0" fill="hold" nodeType="afterEffect">
                                  <p:stCondLst>
                                    <p:cond delay="0"/>
                                  </p:stCondLst>
                                  <p:childTnLst>
                                    <p:set>
                                      <p:cBhvr>
                                        <p:cTn id="255" dur="1" fill="hold">
                                          <p:stCondLst>
                                            <p:cond delay="0"/>
                                          </p:stCondLst>
                                        </p:cTn>
                                        <p:tgtEl>
                                          <p:spTgt spid="962">
                                            <p:txEl>
                                              <p:pRg st="6" end="6"/>
                                            </p:txEl>
                                          </p:spTgt>
                                        </p:tgtEl>
                                        <p:attrNameLst>
                                          <p:attrName>style.visibility</p:attrName>
                                        </p:attrNameLst>
                                      </p:cBhvr>
                                      <p:to>
                                        <p:strVal val="visible"/>
                                      </p:to>
                                    </p:set>
                                    <p:animEffect transition="in" filter="fade">
                                      <p:cBhvr>
                                        <p:cTn id="256" dur="500"/>
                                        <p:tgtEl>
                                          <p:spTgt spid="962">
                                            <p:txEl>
                                              <p:pRg st="6" end="6"/>
                                            </p:txEl>
                                          </p:spTgt>
                                        </p:tgtEl>
                                      </p:cBhvr>
                                    </p:animEffect>
                                  </p:childTnLst>
                                </p:cTn>
                              </p:par>
                            </p:childTnLst>
                          </p:cTn>
                        </p:par>
                        <p:par>
                          <p:cTn id="257" fill="hold">
                            <p:stCondLst>
                              <p:cond delay="27000"/>
                            </p:stCondLst>
                            <p:childTnLst>
                              <p:par>
                                <p:cTn id="258" presetID="10" presetClass="entr" presetSubtype="0" fill="hold" nodeType="afterEffect">
                                  <p:stCondLst>
                                    <p:cond delay="0"/>
                                  </p:stCondLst>
                                  <p:childTnLst>
                                    <p:set>
                                      <p:cBhvr>
                                        <p:cTn id="259" dur="1" fill="hold">
                                          <p:stCondLst>
                                            <p:cond delay="0"/>
                                          </p:stCondLst>
                                        </p:cTn>
                                        <p:tgtEl>
                                          <p:spTgt spid="962">
                                            <p:txEl>
                                              <p:pRg st="7" end="7"/>
                                            </p:txEl>
                                          </p:spTgt>
                                        </p:tgtEl>
                                        <p:attrNameLst>
                                          <p:attrName>style.visibility</p:attrName>
                                        </p:attrNameLst>
                                      </p:cBhvr>
                                      <p:to>
                                        <p:strVal val="visible"/>
                                      </p:to>
                                    </p:set>
                                    <p:animEffect transition="in" filter="fade">
                                      <p:cBhvr>
                                        <p:cTn id="260" dur="500"/>
                                        <p:tgtEl>
                                          <p:spTgt spid="962">
                                            <p:txEl>
                                              <p:pRg st="7" end="7"/>
                                            </p:txEl>
                                          </p:spTgt>
                                        </p:tgtEl>
                                      </p:cBhvr>
                                    </p:animEffect>
                                  </p:childTnLst>
                                </p:cTn>
                              </p:par>
                            </p:childTnLst>
                          </p:cTn>
                        </p:par>
                        <p:par>
                          <p:cTn id="261" fill="hold">
                            <p:stCondLst>
                              <p:cond delay="27500"/>
                            </p:stCondLst>
                            <p:childTnLst>
                              <p:par>
                                <p:cTn id="262" presetID="10" presetClass="entr" presetSubtype="0" fill="hold" nodeType="afterEffect">
                                  <p:stCondLst>
                                    <p:cond delay="0"/>
                                  </p:stCondLst>
                                  <p:childTnLst>
                                    <p:set>
                                      <p:cBhvr>
                                        <p:cTn id="263" dur="1" fill="hold">
                                          <p:stCondLst>
                                            <p:cond delay="0"/>
                                          </p:stCondLst>
                                        </p:cTn>
                                        <p:tgtEl>
                                          <p:spTgt spid="962">
                                            <p:txEl>
                                              <p:pRg st="8" end="8"/>
                                            </p:txEl>
                                          </p:spTgt>
                                        </p:tgtEl>
                                        <p:attrNameLst>
                                          <p:attrName>style.visibility</p:attrName>
                                        </p:attrNameLst>
                                      </p:cBhvr>
                                      <p:to>
                                        <p:strVal val="visible"/>
                                      </p:to>
                                    </p:set>
                                    <p:animEffect transition="in" filter="fade">
                                      <p:cBhvr>
                                        <p:cTn id="264" dur="500"/>
                                        <p:tgtEl>
                                          <p:spTgt spid="962">
                                            <p:txEl>
                                              <p:pRg st="8" end="8"/>
                                            </p:txEl>
                                          </p:spTgt>
                                        </p:tgtEl>
                                      </p:cBhvr>
                                    </p:animEffect>
                                  </p:childTnLst>
                                </p:cTn>
                              </p:par>
                            </p:childTnLst>
                          </p:cTn>
                        </p:par>
                        <p:par>
                          <p:cTn id="265" fill="hold">
                            <p:stCondLst>
                              <p:cond delay="28000"/>
                            </p:stCondLst>
                            <p:childTnLst>
                              <p:par>
                                <p:cTn id="266" presetID="10" presetClass="entr" presetSubtype="0" fill="hold" nodeType="afterEffect">
                                  <p:stCondLst>
                                    <p:cond delay="0"/>
                                  </p:stCondLst>
                                  <p:childTnLst>
                                    <p:set>
                                      <p:cBhvr>
                                        <p:cTn id="267" dur="1" fill="hold">
                                          <p:stCondLst>
                                            <p:cond delay="0"/>
                                          </p:stCondLst>
                                        </p:cTn>
                                        <p:tgtEl>
                                          <p:spTgt spid="963"/>
                                        </p:tgtEl>
                                        <p:attrNameLst>
                                          <p:attrName>style.visibility</p:attrName>
                                        </p:attrNameLst>
                                      </p:cBhvr>
                                      <p:to>
                                        <p:strVal val="visible"/>
                                      </p:to>
                                    </p:set>
                                    <p:animEffect transition="in" filter="fade">
                                      <p:cBhvr>
                                        <p:cTn id="268" dur="500"/>
                                        <p:tgtEl>
                                          <p:spTgt spid="963"/>
                                        </p:tgtEl>
                                      </p:cBhvr>
                                    </p:animEffect>
                                  </p:childTnLst>
                                </p:cTn>
                              </p:par>
                            </p:childTnLst>
                          </p:cTn>
                        </p:par>
                        <p:par>
                          <p:cTn id="269" fill="hold">
                            <p:stCondLst>
                              <p:cond delay="28500"/>
                            </p:stCondLst>
                            <p:childTnLst>
                              <p:par>
                                <p:cTn id="270" presetID="10" presetClass="entr" presetSubtype="0" fill="hold" nodeType="afterEffect">
                                  <p:stCondLst>
                                    <p:cond delay="0"/>
                                  </p:stCondLst>
                                  <p:childTnLst>
                                    <p:set>
                                      <p:cBhvr>
                                        <p:cTn id="271" dur="1" fill="hold">
                                          <p:stCondLst>
                                            <p:cond delay="0"/>
                                          </p:stCondLst>
                                        </p:cTn>
                                        <p:tgtEl>
                                          <p:spTgt spid="964">
                                            <p:txEl>
                                              <p:pRg st="0" end="0"/>
                                            </p:txEl>
                                          </p:spTgt>
                                        </p:tgtEl>
                                        <p:attrNameLst>
                                          <p:attrName>style.visibility</p:attrName>
                                        </p:attrNameLst>
                                      </p:cBhvr>
                                      <p:to>
                                        <p:strVal val="visible"/>
                                      </p:to>
                                    </p:set>
                                    <p:animEffect transition="in" filter="fade">
                                      <p:cBhvr>
                                        <p:cTn id="272" dur="500"/>
                                        <p:tgtEl>
                                          <p:spTgt spid="964">
                                            <p:txEl>
                                              <p:pRg st="0" end="0"/>
                                            </p:txEl>
                                          </p:spTgt>
                                        </p:tgtEl>
                                      </p:cBhvr>
                                    </p:animEffect>
                                  </p:childTnLst>
                                </p:cTn>
                              </p:par>
                            </p:childTnLst>
                          </p:cTn>
                        </p:par>
                        <p:par>
                          <p:cTn id="273" fill="hold">
                            <p:stCondLst>
                              <p:cond delay="29000"/>
                            </p:stCondLst>
                            <p:childTnLst>
                              <p:par>
                                <p:cTn id="274" presetID="10" presetClass="entr" presetSubtype="0" fill="hold" nodeType="afterEffect">
                                  <p:stCondLst>
                                    <p:cond delay="0"/>
                                  </p:stCondLst>
                                  <p:childTnLst>
                                    <p:set>
                                      <p:cBhvr>
                                        <p:cTn id="275" dur="1" fill="hold">
                                          <p:stCondLst>
                                            <p:cond delay="0"/>
                                          </p:stCondLst>
                                        </p:cTn>
                                        <p:tgtEl>
                                          <p:spTgt spid="964">
                                            <p:txEl>
                                              <p:pRg st="1" end="1"/>
                                            </p:txEl>
                                          </p:spTgt>
                                        </p:tgtEl>
                                        <p:attrNameLst>
                                          <p:attrName>style.visibility</p:attrName>
                                        </p:attrNameLst>
                                      </p:cBhvr>
                                      <p:to>
                                        <p:strVal val="visible"/>
                                      </p:to>
                                    </p:set>
                                    <p:animEffect transition="in" filter="fade">
                                      <p:cBhvr>
                                        <p:cTn id="276" dur="500"/>
                                        <p:tgtEl>
                                          <p:spTgt spid="964">
                                            <p:txEl>
                                              <p:pRg st="1" end="1"/>
                                            </p:txEl>
                                          </p:spTgt>
                                        </p:tgtEl>
                                      </p:cBhvr>
                                    </p:animEffect>
                                  </p:childTnLst>
                                </p:cTn>
                              </p:par>
                            </p:childTnLst>
                          </p:cTn>
                        </p:par>
                        <p:par>
                          <p:cTn id="277" fill="hold">
                            <p:stCondLst>
                              <p:cond delay="29500"/>
                            </p:stCondLst>
                            <p:childTnLst>
                              <p:par>
                                <p:cTn id="278" presetID="10" presetClass="entr" presetSubtype="0" fill="hold" nodeType="afterEffect">
                                  <p:stCondLst>
                                    <p:cond delay="0"/>
                                  </p:stCondLst>
                                  <p:childTnLst>
                                    <p:set>
                                      <p:cBhvr>
                                        <p:cTn id="279" dur="1" fill="hold">
                                          <p:stCondLst>
                                            <p:cond delay="0"/>
                                          </p:stCondLst>
                                        </p:cTn>
                                        <p:tgtEl>
                                          <p:spTgt spid="964">
                                            <p:txEl>
                                              <p:pRg st="2" end="2"/>
                                            </p:txEl>
                                          </p:spTgt>
                                        </p:tgtEl>
                                        <p:attrNameLst>
                                          <p:attrName>style.visibility</p:attrName>
                                        </p:attrNameLst>
                                      </p:cBhvr>
                                      <p:to>
                                        <p:strVal val="visible"/>
                                      </p:to>
                                    </p:set>
                                    <p:animEffect transition="in" filter="fade">
                                      <p:cBhvr>
                                        <p:cTn id="280" dur="500"/>
                                        <p:tgtEl>
                                          <p:spTgt spid="964">
                                            <p:txEl>
                                              <p:pRg st="2" end="2"/>
                                            </p:txEl>
                                          </p:spTgt>
                                        </p:tgtEl>
                                      </p:cBhvr>
                                    </p:animEffect>
                                  </p:childTnLst>
                                </p:cTn>
                              </p:par>
                            </p:childTnLst>
                          </p:cTn>
                        </p:par>
                        <p:par>
                          <p:cTn id="281" fill="hold">
                            <p:stCondLst>
                              <p:cond delay="30000"/>
                            </p:stCondLst>
                            <p:childTnLst>
                              <p:par>
                                <p:cTn id="282" presetID="10" presetClass="entr" presetSubtype="0" fill="hold" nodeType="afterEffect">
                                  <p:stCondLst>
                                    <p:cond delay="0"/>
                                  </p:stCondLst>
                                  <p:childTnLst>
                                    <p:set>
                                      <p:cBhvr>
                                        <p:cTn id="283" dur="1" fill="hold">
                                          <p:stCondLst>
                                            <p:cond delay="0"/>
                                          </p:stCondLst>
                                        </p:cTn>
                                        <p:tgtEl>
                                          <p:spTgt spid="964">
                                            <p:txEl>
                                              <p:pRg st="3" end="3"/>
                                            </p:txEl>
                                          </p:spTgt>
                                        </p:tgtEl>
                                        <p:attrNameLst>
                                          <p:attrName>style.visibility</p:attrName>
                                        </p:attrNameLst>
                                      </p:cBhvr>
                                      <p:to>
                                        <p:strVal val="visible"/>
                                      </p:to>
                                    </p:set>
                                    <p:animEffect transition="in" filter="fade">
                                      <p:cBhvr>
                                        <p:cTn id="284" dur="500"/>
                                        <p:tgtEl>
                                          <p:spTgt spid="964">
                                            <p:txEl>
                                              <p:pRg st="3" end="3"/>
                                            </p:txEl>
                                          </p:spTgt>
                                        </p:tgtEl>
                                      </p:cBhvr>
                                    </p:animEffect>
                                  </p:childTnLst>
                                </p:cTn>
                              </p:par>
                            </p:childTnLst>
                          </p:cTn>
                        </p:par>
                        <p:par>
                          <p:cTn id="285" fill="hold">
                            <p:stCondLst>
                              <p:cond delay="30500"/>
                            </p:stCondLst>
                            <p:childTnLst>
                              <p:par>
                                <p:cTn id="286" presetID="10" presetClass="entr" presetSubtype="0" fill="hold" nodeType="afterEffect">
                                  <p:stCondLst>
                                    <p:cond delay="0"/>
                                  </p:stCondLst>
                                  <p:childTnLst>
                                    <p:set>
                                      <p:cBhvr>
                                        <p:cTn id="287" dur="1" fill="hold">
                                          <p:stCondLst>
                                            <p:cond delay="0"/>
                                          </p:stCondLst>
                                        </p:cTn>
                                        <p:tgtEl>
                                          <p:spTgt spid="964">
                                            <p:txEl>
                                              <p:pRg st="4" end="4"/>
                                            </p:txEl>
                                          </p:spTgt>
                                        </p:tgtEl>
                                        <p:attrNameLst>
                                          <p:attrName>style.visibility</p:attrName>
                                        </p:attrNameLst>
                                      </p:cBhvr>
                                      <p:to>
                                        <p:strVal val="visible"/>
                                      </p:to>
                                    </p:set>
                                    <p:animEffect transition="in" filter="fade">
                                      <p:cBhvr>
                                        <p:cTn id="288" dur="500"/>
                                        <p:tgtEl>
                                          <p:spTgt spid="964">
                                            <p:txEl>
                                              <p:pRg st="4" end="4"/>
                                            </p:txEl>
                                          </p:spTgt>
                                        </p:tgtEl>
                                      </p:cBhvr>
                                    </p:animEffect>
                                  </p:childTnLst>
                                </p:cTn>
                              </p:par>
                            </p:childTnLst>
                          </p:cTn>
                        </p:par>
                        <p:par>
                          <p:cTn id="289" fill="hold">
                            <p:stCondLst>
                              <p:cond delay="31000"/>
                            </p:stCondLst>
                            <p:childTnLst>
                              <p:par>
                                <p:cTn id="290" presetID="10" presetClass="entr" presetSubtype="0" fill="hold" nodeType="afterEffect">
                                  <p:stCondLst>
                                    <p:cond delay="0"/>
                                  </p:stCondLst>
                                  <p:childTnLst>
                                    <p:set>
                                      <p:cBhvr>
                                        <p:cTn id="291" dur="1" fill="hold">
                                          <p:stCondLst>
                                            <p:cond delay="0"/>
                                          </p:stCondLst>
                                        </p:cTn>
                                        <p:tgtEl>
                                          <p:spTgt spid="964">
                                            <p:txEl>
                                              <p:pRg st="5" end="5"/>
                                            </p:txEl>
                                          </p:spTgt>
                                        </p:tgtEl>
                                        <p:attrNameLst>
                                          <p:attrName>style.visibility</p:attrName>
                                        </p:attrNameLst>
                                      </p:cBhvr>
                                      <p:to>
                                        <p:strVal val="visible"/>
                                      </p:to>
                                    </p:set>
                                    <p:animEffect transition="in" filter="fade">
                                      <p:cBhvr>
                                        <p:cTn id="292" dur="500"/>
                                        <p:tgtEl>
                                          <p:spTgt spid="964">
                                            <p:txEl>
                                              <p:pRg st="5" end="5"/>
                                            </p:txEl>
                                          </p:spTgt>
                                        </p:tgtEl>
                                      </p:cBhvr>
                                    </p:animEffect>
                                  </p:childTnLst>
                                </p:cTn>
                              </p:par>
                            </p:childTnLst>
                          </p:cTn>
                        </p:par>
                        <p:par>
                          <p:cTn id="293" fill="hold">
                            <p:stCondLst>
                              <p:cond delay="31500"/>
                            </p:stCondLst>
                            <p:childTnLst>
                              <p:par>
                                <p:cTn id="294" presetID="10" presetClass="entr" presetSubtype="0" fill="hold" nodeType="afterEffect">
                                  <p:stCondLst>
                                    <p:cond delay="0"/>
                                  </p:stCondLst>
                                  <p:childTnLst>
                                    <p:set>
                                      <p:cBhvr>
                                        <p:cTn id="295" dur="1" fill="hold">
                                          <p:stCondLst>
                                            <p:cond delay="0"/>
                                          </p:stCondLst>
                                        </p:cTn>
                                        <p:tgtEl>
                                          <p:spTgt spid="964">
                                            <p:txEl>
                                              <p:pRg st="6" end="6"/>
                                            </p:txEl>
                                          </p:spTgt>
                                        </p:tgtEl>
                                        <p:attrNameLst>
                                          <p:attrName>style.visibility</p:attrName>
                                        </p:attrNameLst>
                                      </p:cBhvr>
                                      <p:to>
                                        <p:strVal val="visible"/>
                                      </p:to>
                                    </p:set>
                                    <p:animEffect transition="in" filter="fade">
                                      <p:cBhvr>
                                        <p:cTn id="296" dur="500"/>
                                        <p:tgtEl>
                                          <p:spTgt spid="964">
                                            <p:txEl>
                                              <p:pRg st="6" end="6"/>
                                            </p:txEl>
                                          </p:spTgt>
                                        </p:tgtEl>
                                      </p:cBhvr>
                                    </p:animEffect>
                                  </p:childTnLst>
                                </p:cTn>
                              </p:par>
                            </p:childTnLst>
                          </p:cTn>
                        </p:par>
                        <p:par>
                          <p:cTn id="297" fill="hold">
                            <p:stCondLst>
                              <p:cond delay="32000"/>
                            </p:stCondLst>
                            <p:childTnLst>
                              <p:par>
                                <p:cTn id="298" presetID="10" presetClass="entr" presetSubtype="0" fill="hold" nodeType="afterEffect">
                                  <p:stCondLst>
                                    <p:cond delay="0"/>
                                  </p:stCondLst>
                                  <p:childTnLst>
                                    <p:set>
                                      <p:cBhvr>
                                        <p:cTn id="299" dur="1" fill="hold">
                                          <p:stCondLst>
                                            <p:cond delay="0"/>
                                          </p:stCondLst>
                                        </p:cTn>
                                        <p:tgtEl>
                                          <p:spTgt spid="964">
                                            <p:txEl>
                                              <p:pRg st="7" end="7"/>
                                            </p:txEl>
                                          </p:spTgt>
                                        </p:tgtEl>
                                        <p:attrNameLst>
                                          <p:attrName>style.visibility</p:attrName>
                                        </p:attrNameLst>
                                      </p:cBhvr>
                                      <p:to>
                                        <p:strVal val="visible"/>
                                      </p:to>
                                    </p:set>
                                    <p:animEffect transition="in" filter="fade">
                                      <p:cBhvr>
                                        <p:cTn id="300" dur="500"/>
                                        <p:tgtEl>
                                          <p:spTgt spid="964">
                                            <p:txEl>
                                              <p:pRg st="7" end="7"/>
                                            </p:txEl>
                                          </p:spTgt>
                                        </p:tgtEl>
                                      </p:cBhvr>
                                    </p:animEffect>
                                  </p:childTnLst>
                                </p:cTn>
                              </p:par>
                            </p:childTnLst>
                          </p:cTn>
                        </p:par>
                        <p:par>
                          <p:cTn id="301" fill="hold">
                            <p:stCondLst>
                              <p:cond delay="32500"/>
                            </p:stCondLst>
                            <p:childTnLst>
                              <p:par>
                                <p:cTn id="302" presetID="10" presetClass="entr" presetSubtype="0" fill="hold" nodeType="afterEffect">
                                  <p:stCondLst>
                                    <p:cond delay="0"/>
                                  </p:stCondLst>
                                  <p:childTnLst>
                                    <p:set>
                                      <p:cBhvr>
                                        <p:cTn id="303" dur="1" fill="hold">
                                          <p:stCondLst>
                                            <p:cond delay="0"/>
                                          </p:stCondLst>
                                        </p:cTn>
                                        <p:tgtEl>
                                          <p:spTgt spid="964">
                                            <p:txEl>
                                              <p:pRg st="8" end="8"/>
                                            </p:txEl>
                                          </p:spTgt>
                                        </p:tgtEl>
                                        <p:attrNameLst>
                                          <p:attrName>style.visibility</p:attrName>
                                        </p:attrNameLst>
                                      </p:cBhvr>
                                      <p:to>
                                        <p:strVal val="visible"/>
                                      </p:to>
                                    </p:set>
                                    <p:animEffect transition="in" filter="fade">
                                      <p:cBhvr>
                                        <p:cTn id="304" dur="500"/>
                                        <p:tgtEl>
                                          <p:spTgt spid="9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No Contents">
  <p:cSld name="No Contents">
    <p:spTree>
      <p:nvGrpSpPr>
        <p:cNvPr id="1" name="Shape 967"/>
        <p:cNvGrpSpPr/>
        <p:nvPr/>
      </p:nvGrpSpPr>
      <p:grpSpPr>
        <a:xfrm>
          <a:off x="0" y="0"/>
          <a:ext cx="0" cy="0"/>
          <a:chOff x="0" y="0"/>
          <a:chExt cx="0" cy="0"/>
        </a:xfrm>
      </p:grpSpPr>
      <p:sp>
        <p:nvSpPr>
          <p:cNvPr id="968" name="Google Shape;968;p72"/>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9" name="Google Shape;969;p72"/>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 Reasons">
  <p:cSld name="3 Reasons">
    <p:spTree>
      <p:nvGrpSpPr>
        <p:cNvPr id="1" name="Shape 970"/>
        <p:cNvGrpSpPr/>
        <p:nvPr/>
      </p:nvGrpSpPr>
      <p:grpSpPr>
        <a:xfrm>
          <a:off x="0" y="0"/>
          <a:ext cx="0" cy="0"/>
          <a:chOff x="0" y="0"/>
          <a:chExt cx="0" cy="0"/>
        </a:xfrm>
      </p:grpSpPr>
      <p:sp>
        <p:nvSpPr>
          <p:cNvPr id="971" name="Google Shape;971;p78"/>
          <p:cNvSpPr/>
          <p:nvPr/>
        </p:nvSpPr>
        <p:spPr>
          <a:xfrm>
            <a:off x="0" y="8096865"/>
            <a:ext cx="18286413" cy="2190134"/>
          </a:xfrm>
          <a:prstGeom prst="rect">
            <a:avLst/>
          </a:prstGeom>
          <a:gradFill>
            <a:gsLst>
              <a:gs pos="0">
                <a:schemeClr val="dk2"/>
              </a:gs>
              <a:gs pos="31000">
                <a:srgbClr val="FFFFFF">
                  <a:alpha val="53725"/>
                </a:srgbClr>
              </a:gs>
              <a:gs pos="67000">
                <a:srgbClr val="FFFFFF">
                  <a:alpha val="1960"/>
                </a:srgbClr>
              </a:gs>
              <a:gs pos="88000">
                <a:srgbClr val="FFFFFF">
                  <a:alpha val="47843"/>
                </a:srgbClr>
              </a:gs>
              <a:gs pos="100000">
                <a:schemeClr val="dk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972" name="Google Shape;972;p78"/>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973" name="Google Shape;973;p78"/>
          <p:cNvSpPr txBox="1">
            <a:spLocks noGrp="1"/>
          </p:cNvSpPr>
          <p:nvPr>
            <p:ph type="title"/>
          </p:nvPr>
        </p:nvSpPr>
        <p:spPr>
          <a:xfrm>
            <a:off x="6975988" y="1301034"/>
            <a:ext cx="10485884" cy="1496290"/>
          </a:xfrm>
          <a:prstGeom prst="rect">
            <a:avLst/>
          </a:prstGeom>
          <a:noFill/>
          <a:ln>
            <a:noFill/>
          </a:ln>
        </p:spPr>
        <p:txBody>
          <a:bodyPr spcFirstLastPara="1" wrap="square" lIns="91425" tIns="45700" rIns="91425" bIns="45700" anchor="ctr" anchorCtr="0">
            <a:noAutofit/>
          </a:bodyPr>
          <a:lstStyle>
            <a:lvl1pPr lvl="0" algn="l">
              <a:lnSpc>
                <a:spcPct val="112500"/>
              </a:lnSpc>
              <a:spcBef>
                <a:spcPts val="0"/>
              </a:spcBef>
              <a:spcAft>
                <a:spcPts val="0"/>
              </a:spcAft>
              <a:buClr>
                <a:schemeClr val="lt1"/>
              </a:buClr>
              <a:buSzPts val="80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4" name="Google Shape;974;p78"/>
          <p:cNvSpPr txBox="1">
            <a:spLocks noGrp="1"/>
          </p:cNvSpPr>
          <p:nvPr>
            <p:ph type="body" idx="1"/>
          </p:nvPr>
        </p:nvSpPr>
        <p:spPr>
          <a:xfrm>
            <a:off x="6932253" y="632278"/>
            <a:ext cx="10502293" cy="964895"/>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4800"/>
              <a:buNone/>
              <a:defRPr sz="4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5" name="Google Shape;975;p78"/>
          <p:cNvSpPr>
            <a:spLocks noGrp="1"/>
          </p:cNvSpPr>
          <p:nvPr>
            <p:ph type="pic" idx="2"/>
          </p:nvPr>
        </p:nvSpPr>
        <p:spPr>
          <a:xfrm>
            <a:off x="6985821" y="3009629"/>
            <a:ext cx="938190" cy="940298"/>
          </a:xfrm>
          <a:prstGeom prst="rect">
            <a:avLst/>
          </a:prstGeom>
          <a:noFill/>
          <a:ln>
            <a:noFill/>
          </a:ln>
        </p:spPr>
      </p:sp>
      <p:sp>
        <p:nvSpPr>
          <p:cNvPr id="976" name="Google Shape;976;p78"/>
          <p:cNvSpPr txBox="1">
            <a:spLocks noGrp="1"/>
          </p:cNvSpPr>
          <p:nvPr>
            <p:ph type="body" idx="3"/>
          </p:nvPr>
        </p:nvSpPr>
        <p:spPr>
          <a:xfrm>
            <a:off x="8112526" y="2632723"/>
            <a:ext cx="9311209" cy="964895"/>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7" name="Google Shape;977;p78"/>
          <p:cNvSpPr txBox="1">
            <a:spLocks noGrp="1"/>
          </p:cNvSpPr>
          <p:nvPr>
            <p:ph type="body" idx="4"/>
          </p:nvPr>
        </p:nvSpPr>
        <p:spPr>
          <a:xfrm>
            <a:off x="8101824" y="3327295"/>
            <a:ext cx="9337269" cy="993029"/>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accent3"/>
              </a:buClr>
              <a:buSzPts val="2400"/>
              <a:buNone/>
              <a:defRPr sz="2400" i="0" u="none">
                <a:solidFill>
                  <a:schemeClr val="accent3"/>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8" name="Google Shape;978;p78"/>
          <p:cNvSpPr>
            <a:spLocks noGrp="1"/>
          </p:cNvSpPr>
          <p:nvPr>
            <p:ph type="pic" idx="5"/>
          </p:nvPr>
        </p:nvSpPr>
        <p:spPr>
          <a:xfrm>
            <a:off x="6985821" y="4762230"/>
            <a:ext cx="938190" cy="940298"/>
          </a:xfrm>
          <a:prstGeom prst="rect">
            <a:avLst/>
          </a:prstGeom>
          <a:noFill/>
          <a:ln>
            <a:noFill/>
          </a:ln>
        </p:spPr>
      </p:sp>
      <p:sp>
        <p:nvSpPr>
          <p:cNvPr id="979" name="Google Shape;979;p78"/>
          <p:cNvSpPr txBox="1">
            <a:spLocks noGrp="1"/>
          </p:cNvSpPr>
          <p:nvPr>
            <p:ph type="body" idx="6"/>
          </p:nvPr>
        </p:nvSpPr>
        <p:spPr>
          <a:xfrm>
            <a:off x="8112526" y="4385324"/>
            <a:ext cx="9311209" cy="964895"/>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0" name="Google Shape;980;p78"/>
          <p:cNvSpPr txBox="1">
            <a:spLocks noGrp="1"/>
          </p:cNvSpPr>
          <p:nvPr>
            <p:ph type="body" idx="7"/>
          </p:nvPr>
        </p:nvSpPr>
        <p:spPr>
          <a:xfrm>
            <a:off x="8101824" y="5079896"/>
            <a:ext cx="9337269" cy="993029"/>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accent3"/>
              </a:buClr>
              <a:buSzPts val="2400"/>
              <a:buNone/>
              <a:defRPr sz="2400" i="0" u="none">
                <a:solidFill>
                  <a:schemeClr val="accent3"/>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1" name="Google Shape;981;p78"/>
          <p:cNvSpPr>
            <a:spLocks noGrp="1"/>
          </p:cNvSpPr>
          <p:nvPr>
            <p:ph type="pic" idx="8"/>
          </p:nvPr>
        </p:nvSpPr>
        <p:spPr>
          <a:xfrm>
            <a:off x="6985821" y="6514829"/>
            <a:ext cx="938190" cy="940298"/>
          </a:xfrm>
          <a:prstGeom prst="rect">
            <a:avLst/>
          </a:prstGeom>
          <a:noFill/>
          <a:ln>
            <a:noFill/>
          </a:ln>
        </p:spPr>
      </p:sp>
      <p:sp>
        <p:nvSpPr>
          <p:cNvPr id="982" name="Google Shape;982;p78"/>
          <p:cNvSpPr txBox="1">
            <a:spLocks noGrp="1"/>
          </p:cNvSpPr>
          <p:nvPr>
            <p:ph type="body" idx="9"/>
          </p:nvPr>
        </p:nvSpPr>
        <p:spPr>
          <a:xfrm>
            <a:off x="8112526" y="6137923"/>
            <a:ext cx="9311209" cy="964895"/>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3" name="Google Shape;983;p78"/>
          <p:cNvSpPr txBox="1">
            <a:spLocks noGrp="1"/>
          </p:cNvSpPr>
          <p:nvPr>
            <p:ph type="body" idx="13"/>
          </p:nvPr>
        </p:nvSpPr>
        <p:spPr>
          <a:xfrm>
            <a:off x="8101824" y="6832495"/>
            <a:ext cx="9337269" cy="993029"/>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accent3"/>
              </a:buClr>
              <a:buSzPts val="2400"/>
              <a:buNone/>
              <a:defRPr sz="2400" i="0" u="none">
                <a:solidFill>
                  <a:schemeClr val="accent3"/>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4" name="Google Shape;984;p78"/>
          <p:cNvSpPr txBox="1">
            <a:spLocks noGrp="1"/>
          </p:cNvSpPr>
          <p:nvPr>
            <p:ph type="body" idx="14"/>
          </p:nvPr>
        </p:nvSpPr>
        <p:spPr>
          <a:xfrm>
            <a:off x="6813755" y="8318118"/>
            <a:ext cx="10676246" cy="1224088"/>
          </a:xfrm>
          <a:prstGeom prst="rect">
            <a:avLst/>
          </a:prstGeom>
          <a:noFill/>
          <a:ln>
            <a:noFill/>
          </a:ln>
        </p:spPr>
        <p:txBody>
          <a:bodyPr spcFirstLastPara="1" wrap="square" lIns="163275" tIns="81625" rIns="163275" bIns="81625" anchor="ctr" anchorCtr="0">
            <a:noAutofit/>
          </a:bodyPr>
          <a:lstStyle>
            <a:lvl1pPr marL="457200" lvl="0" indent="-228600" algn="l">
              <a:lnSpc>
                <a:spcPct val="100000"/>
              </a:lnSpc>
              <a:spcBef>
                <a:spcPts val="0"/>
              </a:spcBef>
              <a:spcAft>
                <a:spcPts val="0"/>
              </a:spcAft>
              <a:buClr>
                <a:schemeClr val="lt1"/>
              </a:buClr>
              <a:buSzPts val="2400"/>
              <a:buNone/>
              <a:defRPr sz="2400" i="0" u="none">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5" name="Google Shape;985;p78"/>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6" name="Google Shape;986;p78"/>
          <p:cNvSpPr>
            <a:spLocks noGrp="1"/>
          </p:cNvSpPr>
          <p:nvPr>
            <p:ph type="pic" idx="15"/>
          </p:nvPr>
        </p:nvSpPr>
        <p:spPr>
          <a:xfrm>
            <a:off x="781322" y="0"/>
            <a:ext cx="6039832" cy="10287000"/>
          </a:xfrm>
          <a:prstGeom prst="rect">
            <a:avLst/>
          </a:prstGeom>
          <a:solidFill>
            <a:schemeClr val="dk1">
              <a:alpha val="0"/>
            </a:schemeClr>
          </a:solidFill>
          <a:ln>
            <a:noFill/>
          </a:ln>
          <a:effectLst>
            <a:outerShdw blurRad="254000" sx="102000" sy="102000" algn="ctr" rotWithShape="0">
              <a:srgbClr val="000000">
                <a:alpha val="40000"/>
              </a:srgbClr>
            </a:outerShdw>
          </a:effectLst>
        </p:spPr>
      </p:sp>
      <p:pic>
        <p:nvPicPr>
          <p:cNvPr id="987" name="Google Shape;987;p78"/>
          <p:cNvPicPr preferRelativeResize="0"/>
          <p:nvPr/>
        </p:nvPicPr>
        <p:blipFill rotWithShape="1">
          <a:blip r:embed="rId2">
            <a:alphaModFix/>
          </a:blip>
          <a:srcRect/>
          <a:stretch/>
        </p:blipFill>
        <p:spPr>
          <a:xfrm>
            <a:off x="3801238" y="345950"/>
            <a:ext cx="8125477" cy="594080"/>
          </a:xfrm>
          <a:prstGeom prst="rect">
            <a:avLst/>
          </a:prstGeom>
          <a:noFill/>
          <a:ln>
            <a:noFill/>
          </a:ln>
        </p:spPr>
      </p:pic>
      <p:pic>
        <p:nvPicPr>
          <p:cNvPr id="988" name="Google Shape;988;p78"/>
          <p:cNvPicPr preferRelativeResize="0"/>
          <p:nvPr/>
        </p:nvPicPr>
        <p:blipFill rotWithShape="1">
          <a:blip r:embed="rId2">
            <a:alphaModFix/>
          </a:blip>
          <a:srcRect/>
          <a:stretch/>
        </p:blipFill>
        <p:spPr>
          <a:xfrm>
            <a:off x="9364524" y="2307642"/>
            <a:ext cx="8125477" cy="5940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6"/>
                                        </p:tgtEl>
                                        <p:attrNameLst>
                                          <p:attrName>style.visibility</p:attrName>
                                        </p:attrNameLst>
                                      </p:cBhvr>
                                      <p:to>
                                        <p:strVal val="visible"/>
                                      </p:to>
                                    </p:set>
                                    <p:animEffect transition="in" filter="fade">
                                      <p:cBhvr>
                                        <p:cTn id="7" dur="500"/>
                                        <p:tgtEl>
                                          <p:spTgt spid="9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87"/>
                                        </p:tgtEl>
                                        <p:attrNameLst>
                                          <p:attrName>style.visibility</p:attrName>
                                        </p:attrNameLst>
                                      </p:cBhvr>
                                      <p:to>
                                        <p:strVal val="visible"/>
                                      </p:to>
                                    </p:set>
                                    <p:animEffect transition="in" filter="fade">
                                      <p:cBhvr>
                                        <p:cTn id="11" dur="1000"/>
                                        <p:tgtEl>
                                          <p:spTgt spid="987"/>
                                        </p:tgtEl>
                                      </p:cBhvr>
                                    </p:animEffect>
                                  </p:childTnLst>
                                </p:cTn>
                              </p:par>
                              <p:par>
                                <p:cTn id="12" presetID="10" presetClass="entr" presetSubtype="0" fill="hold" nodeType="withEffect">
                                  <p:stCondLst>
                                    <p:cond delay="250"/>
                                  </p:stCondLst>
                                  <p:childTnLst>
                                    <p:set>
                                      <p:cBhvr>
                                        <p:cTn id="13" dur="1" fill="hold">
                                          <p:stCondLst>
                                            <p:cond delay="0"/>
                                          </p:stCondLst>
                                        </p:cTn>
                                        <p:tgtEl>
                                          <p:spTgt spid="974">
                                            <p:txEl>
                                              <p:pRg st="0" end="0"/>
                                            </p:txEl>
                                          </p:spTgt>
                                        </p:tgtEl>
                                        <p:attrNameLst>
                                          <p:attrName>style.visibility</p:attrName>
                                        </p:attrNameLst>
                                      </p:cBhvr>
                                      <p:to>
                                        <p:strVal val="visible"/>
                                      </p:to>
                                    </p:set>
                                    <p:animEffect transition="in" filter="fade">
                                      <p:cBhvr>
                                        <p:cTn id="14" dur="500"/>
                                        <p:tgtEl>
                                          <p:spTgt spid="974">
                                            <p:txEl>
                                              <p:pRg st="0" end="0"/>
                                            </p:txEl>
                                          </p:spTgt>
                                        </p:tgtEl>
                                      </p:cBhvr>
                                    </p:animEffect>
                                  </p:childTnLst>
                                </p:cTn>
                              </p:par>
                              <p:par>
                                <p:cTn id="15" presetID="10" presetClass="entr" presetSubtype="0" fill="hold" nodeType="withEffect">
                                  <p:stCondLst>
                                    <p:cond delay="250"/>
                                  </p:stCondLst>
                                  <p:childTnLst>
                                    <p:set>
                                      <p:cBhvr>
                                        <p:cTn id="16" dur="1" fill="hold">
                                          <p:stCondLst>
                                            <p:cond delay="0"/>
                                          </p:stCondLst>
                                        </p:cTn>
                                        <p:tgtEl>
                                          <p:spTgt spid="974">
                                            <p:txEl>
                                              <p:pRg st="1" end="1"/>
                                            </p:txEl>
                                          </p:spTgt>
                                        </p:tgtEl>
                                        <p:attrNameLst>
                                          <p:attrName>style.visibility</p:attrName>
                                        </p:attrNameLst>
                                      </p:cBhvr>
                                      <p:to>
                                        <p:strVal val="visible"/>
                                      </p:to>
                                    </p:set>
                                    <p:animEffect transition="in" filter="fade">
                                      <p:cBhvr>
                                        <p:cTn id="17" dur="500"/>
                                        <p:tgtEl>
                                          <p:spTgt spid="974">
                                            <p:txEl>
                                              <p:pRg st="1" end="1"/>
                                            </p:txEl>
                                          </p:spTgt>
                                        </p:tgtEl>
                                      </p:cBhvr>
                                    </p:animEffect>
                                  </p:childTnLst>
                                </p:cTn>
                              </p:par>
                              <p:par>
                                <p:cTn id="18" presetID="10" presetClass="entr" presetSubtype="0" fill="hold" nodeType="withEffect">
                                  <p:stCondLst>
                                    <p:cond delay="250"/>
                                  </p:stCondLst>
                                  <p:childTnLst>
                                    <p:set>
                                      <p:cBhvr>
                                        <p:cTn id="19" dur="1" fill="hold">
                                          <p:stCondLst>
                                            <p:cond delay="0"/>
                                          </p:stCondLst>
                                        </p:cTn>
                                        <p:tgtEl>
                                          <p:spTgt spid="974">
                                            <p:txEl>
                                              <p:pRg st="2" end="2"/>
                                            </p:txEl>
                                          </p:spTgt>
                                        </p:tgtEl>
                                        <p:attrNameLst>
                                          <p:attrName>style.visibility</p:attrName>
                                        </p:attrNameLst>
                                      </p:cBhvr>
                                      <p:to>
                                        <p:strVal val="visible"/>
                                      </p:to>
                                    </p:set>
                                    <p:animEffect transition="in" filter="fade">
                                      <p:cBhvr>
                                        <p:cTn id="20" dur="500"/>
                                        <p:tgtEl>
                                          <p:spTgt spid="974">
                                            <p:txEl>
                                              <p:pRg st="2" end="2"/>
                                            </p:txEl>
                                          </p:spTgt>
                                        </p:tgtEl>
                                      </p:cBhvr>
                                    </p:animEffect>
                                  </p:childTnLst>
                                </p:cTn>
                              </p:par>
                              <p:par>
                                <p:cTn id="21" presetID="10" presetClass="entr" presetSubtype="0" fill="hold" nodeType="withEffect">
                                  <p:stCondLst>
                                    <p:cond delay="250"/>
                                  </p:stCondLst>
                                  <p:childTnLst>
                                    <p:set>
                                      <p:cBhvr>
                                        <p:cTn id="22" dur="1" fill="hold">
                                          <p:stCondLst>
                                            <p:cond delay="0"/>
                                          </p:stCondLst>
                                        </p:cTn>
                                        <p:tgtEl>
                                          <p:spTgt spid="974">
                                            <p:txEl>
                                              <p:pRg st="3" end="3"/>
                                            </p:txEl>
                                          </p:spTgt>
                                        </p:tgtEl>
                                        <p:attrNameLst>
                                          <p:attrName>style.visibility</p:attrName>
                                        </p:attrNameLst>
                                      </p:cBhvr>
                                      <p:to>
                                        <p:strVal val="visible"/>
                                      </p:to>
                                    </p:set>
                                    <p:animEffect transition="in" filter="fade">
                                      <p:cBhvr>
                                        <p:cTn id="23" dur="500"/>
                                        <p:tgtEl>
                                          <p:spTgt spid="974">
                                            <p:txEl>
                                              <p:pRg st="3" end="3"/>
                                            </p:txEl>
                                          </p:spTgt>
                                        </p:tgtEl>
                                      </p:cBhvr>
                                    </p:animEffect>
                                  </p:childTnLst>
                                </p:cTn>
                              </p:par>
                              <p:par>
                                <p:cTn id="24" presetID="10" presetClass="entr" presetSubtype="0" fill="hold" nodeType="withEffect">
                                  <p:stCondLst>
                                    <p:cond delay="250"/>
                                  </p:stCondLst>
                                  <p:childTnLst>
                                    <p:set>
                                      <p:cBhvr>
                                        <p:cTn id="25" dur="1" fill="hold">
                                          <p:stCondLst>
                                            <p:cond delay="0"/>
                                          </p:stCondLst>
                                        </p:cTn>
                                        <p:tgtEl>
                                          <p:spTgt spid="974">
                                            <p:txEl>
                                              <p:pRg st="4" end="4"/>
                                            </p:txEl>
                                          </p:spTgt>
                                        </p:tgtEl>
                                        <p:attrNameLst>
                                          <p:attrName>style.visibility</p:attrName>
                                        </p:attrNameLst>
                                      </p:cBhvr>
                                      <p:to>
                                        <p:strVal val="visible"/>
                                      </p:to>
                                    </p:set>
                                    <p:animEffect transition="in" filter="fade">
                                      <p:cBhvr>
                                        <p:cTn id="26" dur="500"/>
                                        <p:tgtEl>
                                          <p:spTgt spid="974">
                                            <p:txEl>
                                              <p:pRg st="4" end="4"/>
                                            </p:txEl>
                                          </p:spTgt>
                                        </p:tgtEl>
                                      </p:cBhvr>
                                    </p:animEffect>
                                  </p:childTnLst>
                                </p:cTn>
                              </p:par>
                              <p:par>
                                <p:cTn id="27" presetID="10" presetClass="entr" presetSubtype="0" fill="hold" nodeType="withEffect">
                                  <p:stCondLst>
                                    <p:cond delay="250"/>
                                  </p:stCondLst>
                                  <p:childTnLst>
                                    <p:set>
                                      <p:cBhvr>
                                        <p:cTn id="28" dur="1" fill="hold">
                                          <p:stCondLst>
                                            <p:cond delay="0"/>
                                          </p:stCondLst>
                                        </p:cTn>
                                        <p:tgtEl>
                                          <p:spTgt spid="974">
                                            <p:txEl>
                                              <p:pRg st="5" end="5"/>
                                            </p:txEl>
                                          </p:spTgt>
                                        </p:tgtEl>
                                        <p:attrNameLst>
                                          <p:attrName>style.visibility</p:attrName>
                                        </p:attrNameLst>
                                      </p:cBhvr>
                                      <p:to>
                                        <p:strVal val="visible"/>
                                      </p:to>
                                    </p:set>
                                    <p:animEffect transition="in" filter="fade">
                                      <p:cBhvr>
                                        <p:cTn id="29" dur="500"/>
                                        <p:tgtEl>
                                          <p:spTgt spid="974">
                                            <p:txEl>
                                              <p:pRg st="5" end="5"/>
                                            </p:txEl>
                                          </p:spTgt>
                                        </p:tgtEl>
                                      </p:cBhvr>
                                    </p:animEffect>
                                  </p:childTnLst>
                                </p:cTn>
                              </p:par>
                              <p:par>
                                <p:cTn id="30" presetID="10" presetClass="entr" presetSubtype="0" fill="hold" nodeType="withEffect">
                                  <p:stCondLst>
                                    <p:cond delay="250"/>
                                  </p:stCondLst>
                                  <p:childTnLst>
                                    <p:set>
                                      <p:cBhvr>
                                        <p:cTn id="31" dur="1" fill="hold">
                                          <p:stCondLst>
                                            <p:cond delay="0"/>
                                          </p:stCondLst>
                                        </p:cTn>
                                        <p:tgtEl>
                                          <p:spTgt spid="974">
                                            <p:txEl>
                                              <p:pRg st="6" end="6"/>
                                            </p:txEl>
                                          </p:spTgt>
                                        </p:tgtEl>
                                        <p:attrNameLst>
                                          <p:attrName>style.visibility</p:attrName>
                                        </p:attrNameLst>
                                      </p:cBhvr>
                                      <p:to>
                                        <p:strVal val="visible"/>
                                      </p:to>
                                    </p:set>
                                    <p:animEffect transition="in" filter="fade">
                                      <p:cBhvr>
                                        <p:cTn id="32" dur="500"/>
                                        <p:tgtEl>
                                          <p:spTgt spid="974">
                                            <p:txEl>
                                              <p:pRg st="6" end="6"/>
                                            </p:txEl>
                                          </p:spTgt>
                                        </p:tgtEl>
                                      </p:cBhvr>
                                    </p:animEffect>
                                  </p:childTnLst>
                                </p:cTn>
                              </p:par>
                              <p:par>
                                <p:cTn id="33" presetID="10" presetClass="entr" presetSubtype="0" fill="hold" nodeType="withEffect">
                                  <p:stCondLst>
                                    <p:cond delay="250"/>
                                  </p:stCondLst>
                                  <p:childTnLst>
                                    <p:set>
                                      <p:cBhvr>
                                        <p:cTn id="34" dur="1" fill="hold">
                                          <p:stCondLst>
                                            <p:cond delay="0"/>
                                          </p:stCondLst>
                                        </p:cTn>
                                        <p:tgtEl>
                                          <p:spTgt spid="974">
                                            <p:txEl>
                                              <p:pRg st="7" end="7"/>
                                            </p:txEl>
                                          </p:spTgt>
                                        </p:tgtEl>
                                        <p:attrNameLst>
                                          <p:attrName>style.visibility</p:attrName>
                                        </p:attrNameLst>
                                      </p:cBhvr>
                                      <p:to>
                                        <p:strVal val="visible"/>
                                      </p:to>
                                    </p:set>
                                    <p:animEffect transition="in" filter="fade">
                                      <p:cBhvr>
                                        <p:cTn id="35" dur="500"/>
                                        <p:tgtEl>
                                          <p:spTgt spid="974">
                                            <p:txEl>
                                              <p:pRg st="7" end="7"/>
                                            </p:txEl>
                                          </p:spTgt>
                                        </p:tgtEl>
                                      </p:cBhvr>
                                    </p:animEffect>
                                  </p:childTnLst>
                                </p:cTn>
                              </p:par>
                              <p:par>
                                <p:cTn id="36" presetID="10" presetClass="entr" presetSubtype="0" fill="hold" nodeType="withEffect">
                                  <p:stCondLst>
                                    <p:cond delay="250"/>
                                  </p:stCondLst>
                                  <p:childTnLst>
                                    <p:set>
                                      <p:cBhvr>
                                        <p:cTn id="37" dur="1" fill="hold">
                                          <p:stCondLst>
                                            <p:cond delay="0"/>
                                          </p:stCondLst>
                                        </p:cTn>
                                        <p:tgtEl>
                                          <p:spTgt spid="974">
                                            <p:txEl>
                                              <p:pRg st="8" end="8"/>
                                            </p:txEl>
                                          </p:spTgt>
                                        </p:tgtEl>
                                        <p:attrNameLst>
                                          <p:attrName>style.visibility</p:attrName>
                                        </p:attrNameLst>
                                      </p:cBhvr>
                                      <p:to>
                                        <p:strVal val="visible"/>
                                      </p:to>
                                    </p:set>
                                    <p:animEffect transition="in" filter="fade">
                                      <p:cBhvr>
                                        <p:cTn id="38" dur="500"/>
                                        <p:tgtEl>
                                          <p:spTgt spid="974">
                                            <p:txEl>
                                              <p:pRg st="8" end="8"/>
                                            </p:txEl>
                                          </p:spTgt>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973"/>
                                        </p:tgtEl>
                                        <p:attrNameLst>
                                          <p:attrName>style.visibility</p:attrName>
                                        </p:attrNameLst>
                                      </p:cBhvr>
                                      <p:to>
                                        <p:strVal val="visible"/>
                                      </p:to>
                                    </p:set>
                                    <p:animEffect transition="in" filter="fade">
                                      <p:cBhvr>
                                        <p:cTn id="42" dur="500"/>
                                        <p:tgtEl>
                                          <p:spTgt spid="973"/>
                                        </p:tgtEl>
                                      </p:cBhvr>
                                    </p:animEffect>
                                  </p:childTnLst>
                                </p:cTn>
                              </p:par>
                              <p:par>
                                <p:cTn id="43" presetID="10" presetClass="entr" presetSubtype="0" fill="hold" nodeType="withEffect">
                                  <p:stCondLst>
                                    <p:cond delay="0"/>
                                  </p:stCondLst>
                                  <p:childTnLst>
                                    <p:set>
                                      <p:cBhvr>
                                        <p:cTn id="44" dur="1" fill="hold">
                                          <p:stCondLst>
                                            <p:cond delay="0"/>
                                          </p:stCondLst>
                                        </p:cTn>
                                        <p:tgtEl>
                                          <p:spTgt spid="988"/>
                                        </p:tgtEl>
                                        <p:attrNameLst>
                                          <p:attrName>style.visibility</p:attrName>
                                        </p:attrNameLst>
                                      </p:cBhvr>
                                      <p:to>
                                        <p:strVal val="visible"/>
                                      </p:to>
                                    </p:set>
                                    <p:animEffect transition="in" filter="fade">
                                      <p:cBhvr>
                                        <p:cTn id="45" dur="1000"/>
                                        <p:tgtEl>
                                          <p:spTgt spid="988"/>
                                        </p:tgtEl>
                                      </p:cBhvr>
                                    </p:animEffect>
                                  </p:childTnLst>
                                </p:cTn>
                              </p:par>
                            </p:childTnLst>
                          </p:cTn>
                        </p:par>
                        <p:par>
                          <p:cTn id="46" fill="hold">
                            <p:stCondLst>
                              <p:cond delay="2500"/>
                            </p:stCondLst>
                            <p:childTnLst>
                              <p:par>
                                <p:cTn id="47" presetID="10" presetClass="entr" presetSubtype="0" fill="hold" nodeType="afterEffect">
                                  <p:stCondLst>
                                    <p:cond delay="250"/>
                                  </p:stCondLst>
                                  <p:childTnLst>
                                    <p:set>
                                      <p:cBhvr>
                                        <p:cTn id="48" dur="1" fill="hold">
                                          <p:stCondLst>
                                            <p:cond delay="0"/>
                                          </p:stCondLst>
                                        </p:cTn>
                                        <p:tgtEl>
                                          <p:spTgt spid="975"/>
                                        </p:tgtEl>
                                        <p:attrNameLst>
                                          <p:attrName>style.visibility</p:attrName>
                                        </p:attrNameLst>
                                      </p:cBhvr>
                                      <p:to>
                                        <p:strVal val="visible"/>
                                      </p:to>
                                    </p:set>
                                    <p:animEffect transition="in" filter="fade">
                                      <p:cBhvr>
                                        <p:cTn id="49" dur="500"/>
                                        <p:tgtEl>
                                          <p:spTgt spid="975"/>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976">
                                            <p:txEl>
                                              <p:pRg st="0" end="0"/>
                                            </p:txEl>
                                          </p:spTgt>
                                        </p:tgtEl>
                                        <p:attrNameLst>
                                          <p:attrName>style.visibility</p:attrName>
                                        </p:attrNameLst>
                                      </p:cBhvr>
                                      <p:to>
                                        <p:strVal val="visible"/>
                                      </p:to>
                                    </p:set>
                                    <p:animEffect transition="in" filter="fade">
                                      <p:cBhvr>
                                        <p:cTn id="53" dur="500"/>
                                        <p:tgtEl>
                                          <p:spTgt spid="976">
                                            <p:txEl>
                                              <p:pRg st="0" end="0"/>
                                            </p:txEl>
                                          </p:spTgt>
                                        </p:tgtEl>
                                      </p:cBhvr>
                                    </p:animEffect>
                                  </p:childTnLst>
                                </p:cTn>
                              </p:par>
                            </p:childTnLst>
                          </p:cTn>
                        </p:par>
                        <p:par>
                          <p:cTn id="54" fill="hold">
                            <p:stCondLst>
                              <p:cond delay="3500"/>
                            </p:stCondLst>
                            <p:childTnLst>
                              <p:par>
                                <p:cTn id="55" presetID="10" presetClass="entr" presetSubtype="0" fill="hold" nodeType="afterEffect">
                                  <p:stCondLst>
                                    <p:cond delay="0"/>
                                  </p:stCondLst>
                                  <p:childTnLst>
                                    <p:set>
                                      <p:cBhvr>
                                        <p:cTn id="56" dur="1" fill="hold">
                                          <p:stCondLst>
                                            <p:cond delay="0"/>
                                          </p:stCondLst>
                                        </p:cTn>
                                        <p:tgtEl>
                                          <p:spTgt spid="976">
                                            <p:txEl>
                                              <p:pRg st="1" end="1"/>
                                            </p:txEl>
                                          </p:spTgt>
                                        </p:tgtEl>
                                        <p:attrNameLst>
                                          <p:attrName>style.visibility</p:attrName>
                                        </p:attrNameLst>
                                      </p:cBhvr>
                                      <p:to>
                                        <p:strVal val="visible"/>
                                      </p:to>
                                    </p:set>
                                    <p:animEffect transition="in" filter="fade">
                                      <p:cBhvr>
                                        <p:cTn id="57" dur="500"/>
                                        <p:tgtEl>
                                          <p:spTgt spid="976">
                                            <p:txEl>
                                              <p:pRg st="1" end="1"/>
                                            </p:txEl>
                                          </p:spTgt>
                                        </p:tgtEl>
                                      </p:cBhvr>
                                    </p:animEffect>
                                  </p:childTnLst>
                                </p:cTn>
                              </p:par>
                            </p:childTnLst>
                          </p:cTn>
                        </p:par>
                        <p:par>
                          <p:cTn id="58" fill="hold">
                            <p:stCondLst>
                              <p:cond delay="4000"/>
                            </p:stCondLst>
                            <p:childTnLst>
                              <p:par>
                                <p:cTn id="59" presetID="10" presetClass="entr" presetSubtype="0" fill="hold" nodeType="afterEffect">
                                  <p:stCondLst>
                                    <p:cond delay="0"/>
                                  </p:stCondLst>
                                  <p:childTnLst>
                                    <p:set>
                                      <p:cBhvr>
                                        <p:cTn id="60" dur="1" fill="hold">
                                          <p:stCondLst>
                                            <p:cond delay="0"/>
                                          </p:stCondLst>
                                        </p:cTn>
                                        <p:tgtEl>
                                          <p:spTgt spid="976">
                                            <p:txEl>
                                              <p:pRg st="2" end="2"/>
                                            </p:txEl>
                                          </p:spTgt>
                                        </p:tgtEl>
                                        <p:attrNameLst>
                                          <p:attrName>style.visibility</p:attrName>
                                        </p:attrNameLst>
                                      </p:cBhvr>
                                      <p:to>
                                        <p:strVal val="visible"/>
                                      </p:to>
                                    </p:set>
                                    <p:animEffect transition="in" filter="fade">
                                      <p:cBhvr>
                                        <p:cTn id="61" dur="500"/>
                                        <p:tgtEl>
                                          <p:spTgt spid="976">
                                            <p:txEl>
                                              <p:pRg st="2" end="2"/>
                                            </p:txEl>
                                          </p:spTgt>
                                        </p:tgtEl>
                                      </p:cBhvr>
                                    </p:animEffect>
                                  </p:childTnLst>
                                </p:cTn>
                              </p:par>
                            </p:childTnLst>
                          </p:cTn>
                        </p:par>
                        <p:par>
                          <p:cTn id="62" fill="hold">
                            <p:stCondLst>
                              <p:cond delay="4500"/>
                            </p:stCondLst>
                            <p:childTnLst>
                              <p:par>
                                <p:cTn id="63" presetID="10" presetClass="entr" presetSubtype="0" fill="hold" nodeType="afterEffect">
                                  <p:stCondLst>
                                    <p:cond delay="0"/>
                                  </p:stCondLst>
                                  <p:childTnLst>
                                    <p:set>
                                      <p:cBhvr>
                                        <p:cTn id="64" dur="1" fill="hold">
                                          <p:stCondLst>
                                            <p:cond delay="0"/>
                                          </p:stCondLst>
                                        </p:cTn>
                                        <p:tgtEl>
                                          <p:spTgt spid="976">
                                            <p:txEl>
                                              <p:pRg st="3" end="3"/>
                                            </p:txEl>
                                          </p:spTgt>
                                        </p:tgtEl>
                                        <p:attrNameLst>
                                          <p:attrName>style.visibility</p:attrName>
                                        </p:attrNameLst>
                                      </p:cBhvr>
                                      <p:to>
                                        <p:strVal val="visible"/>
                                      </p:to>
                                    </p:set>
                                    <p:animEffect transition="in" filter="fade">
                                      <p:cBhvr>
                                        <p:cTn id="65" dur="500"/>
                                        <p:tgtEl>
                                          <p:spTgt spid="976">
                                            <p:txEl>
                                              <p:pRg st="3" end="3"/>
                                            </p:txEl>
                                          </p:spTgt>
                                        </p:tgtEl>
                                      </p:cBhvr>
                                    </p:animEffect>
                                  </p:childTnLst>
                                </p:cTn>
                              </p:par>
                            </p:childTnLst>
                          </p:cTn>
                        </p:par>
                        <p:par>
                          <p:cTn id="66" fill="hold">
                            <p:stCondLst>
                              <p:cond delay="5000"/>
                            </p:stCondLst>
                            <p:childTnLst>
                              <p:par>
                                <p:cTn id="67" presetID="10" presetClass="entr" presetSubtype="0" fill="hold" nodeType="afterEffect">
                                  <p:stCondLst>
                                    <p:cond delay="0"/>
                                  </p:stCondLst>
                                  <p:childTnLst>
                                    <p:set>
                                      <p:cBhvr>
                                        <p:cTn id="68" dur="1" fill="hold">
                                          <p:stCondLst>
                                            <p:cond delay="0"/>
                                          </p:stCondLst>
                                        </p:cTn>
                                        <p:tgtEl>
                                          <p:spTgt spid="976">
                                            <p:txEl>
                                              <p:pRg st="4" end="4"/>
                                            </p:txEl>
                                          </p:spTgt>
                                        </p:tgtEl>
                                        <p:attrNameLst>
                                          <p:attrName>style.visibility</p:attrName>
                                        </p:attrNameLst>
                                      </p:cBhvr>
                                      <p:to>
                                        <p:strVal val="visible"/>
                                      </p:to>
                                    </p:set>
                                    <p:animEffect transition="in" filter="fade">
                                      <p:cBhvr>
                                        <p:cTn id="69" dur="500"/>
                                        <p:tgtEl>
                                          <p:spTgt spid="976">
                                            <p:txEl>
                                              <p:pRg st="4" end="4"/>
                                            </p:txEl>
                                          </p:spTgt>
                                        </p:tgtEl>
                                      </p:cBhvr>
                                    </p:animEffect>
                                  </p:childTnLst>
                                </p:cTn>
                              </p:par>
                            </p:childTnLst>
                          </p:cTn>
                        </p:par>
                        <p:par>
                          <p:cTn id="70" fill="hold">
                            <p:stCondLst>
                              <p:cond delay="5500"/>
                            </p:stCondLst>
                            <p:childTnLst>
                              <p:par>
                                <p:cTn id="71" presetID="10" presetClass="entr" presetSubtype="0" fill="hold" nodeType="afterEffect">
                                  <p:stCondLst>
                                    <p:cond delay="0"/>
                                  </p:stCondLst>
                                  <p:childTnLst>
                                    <p:set>
                                      <p:cBhvr>
                                        <p:cTn id="72" dur="1" fill="hold">
                                          <p:stCondLst>
                                            <p:cond delay="0"/>
                                          </p:stCondLst>
                                        </p:cTn>
                                        <p:tgtEl>
                                          <p:spTgt spid="976">
                                            <p:txEl>
                                              <p:pRg st="5" end="5"/>
                                            </p:txEl>
                                          </p:spTgt>
                                        </p:tgtEl>
                                        <p:attrNameLst>
                                          <p:attrName>style.visibility</p:attrName>
                                        </p:attrNameLst>
                                      </p:cBhvr>
                                      <p:to>
                                        <p:strVal val="visible"/>
                                      </p:to>
                                    </p:set>
                                    <p:animEffect transition="in" filter="fade">
                                      <p:cBhvr>
                                        <p:cTn id="73" dur="500"/>
                                        <p:tgtEl>
                                          <p:spTgt spid="976">
                                            <p:txEl>
                                              <p:pRg st="5" end="5"/>
                                            </p:txEl>
                                          </p:spTgt>
                                        </p:tgtEl>
                                      </p:cBhvr>
                                    </p:animEffect>
                                  </p:childTnLst>
                                </p:cTn>
                              </p:par>
                            </p:childTnLst>
                          </p:cTn>
                        </p:par>
                        <p:par>
                          <p:cTn id="74" fill="hold">
                            <p:stCondLst>
                              <p:cond delay="6000"/>
                            </p:stCondLst>
                            <p:childTnLst>
                              <p:par>
                                <p:cTn id="75" presetID="10" presetClass="entr" presetSubtype="0" fill="hold" nodeType="afterEffect">
                                  <p:stCondLst>
                                    <p:cond delay="0"/>
                                  </p:stCondLst>
                                  <p:childTnLst>
                                    <p:set>
                                      <p:cBhvr>
                                        <p:cTn id="76" dur="1" fill="hold">
                                          <p:stCondLst>
                                            <p:cond delay="0"/>
                                          </p:stCondLst>
                                        </p:cTn>
                                        <p:tgtEl>
                                          <p:spTgt spid="976">
                                            <p:txEl>
                                              <p:pRg st="6" end="6"/>
                                            </p:txEl>
                                          </p:spTgt>
                                        </p:tgtEl>
                                        <p:attrNameLst>
                                          <p:attrName>style.visibility</p:attrName>
                                        </p:attrNameLst>
                                      </p:cBhvr>
                                      <p:to>
                                        <p:strVal val="visible"/>
                                      </p:to>
                                    </p:set>
                                    <p:animEffect transition="in" filter="fade">
                                      <p:cBhvr>
                                        <p:cTn id="77" dur="500"/>
                                        <p:tgtEl>
                                          <p:spTgt spid="976">
                                            <p:txEl>
                                              <p:pRg st="6" end="6"/>
                                            </p:txEl>
                                          </p:spTgt>
                                        </p:tgtEl>
                                      </p:cBhvr>
                                    </p:animEffect>
                                  </p:childTnLst>
                                </p:cTn>
                              </p:par>
                            </p:childTnLst>
                          </p:cTn>
                        </p:par>
                        <p:par>
                          <p:cTn id="78" fill="hold">
                            <p:stCondLst>
                              <p:cond delay="6500"/>
                            </p:stCondLst>
                            <p:childTnLst>
                              <p:par>
                                <p:cTn id="79" presetID="10" presetClass="entr" presetSubtype="0" fill="hold" nodeType="afterEffect">
                                  <p:stCondLst>
                                    <p:cond delay="0"/>
                                  </p:stCondLst>
                                  <p:childTnLst>
                                    <p:set>
                                      <p:cBhvr>
                                        <p:cTn id="80" dur="1" fill="hold">
                                          <p:stCondLst>
                                            <p:cond delay="0"/>
                                          </p:stCondLst>
                                        </p:cTn>
                                        <p:tgtEl>
                                          <p:spTgt spid="976">
                                            <p:txEl>
                                              <p:pRg st="7" end="7"/>
                                            </p:txEl>
                                          </p:spTgt>
                                        </p:tgtEl>
                                        <p:attrNameLst>
                                          <p:attrName>style.visibility</p:attrName>
                                        </p:attrNameLst>
                                      </p:cBhvr>
                                      <p:to>
                                        <p:strVal val="visible"/>
                                      </p:to>
                                    </p:set>
                                    <p:animEffect transition="in" filter="fade">
                                      <p:cBhvr>
                                        <p:cTn id="81" dur="500"/>
                                        <p:tgtEl>
                                          <p:spTgt spid="976">
                                            <p:txEl>
                                              <p:pRg st="7" end="7"/>
                                            </p:txEl>
                                          </p:spTgt>
                                        </p:tgtEl>
                                      </p:cBhvr>
                                    </p:animEffect>
                                  </p:childTnLst>
                                </p:cTn>
                              </p:par>
                            </p:childTnLst>
                          </p:cTn>
                        </p:par>
                        <p:par>
                          <p:cTn id="82" fill="hold">
                            <p:stCondLst>
                              <p:cond delay="7000"/>
                            </p:stCondLst>
                            <p:childTnLst>
                              <p:par>
                                <p:cTn id="83" presetID="10" presetClass="entr" presetSubtype="0" fill="hold" nodeType="afterEffect">
                                  <p:stCondLst>
                                    <p:cond delay="0"/>
                                  </p:stCondLst>
                                  <p:childTnLst>
                                    <p:set>
                                      <p:cBhvr>
                                        <p:cTn id="84" dur="1" fill="hold">
                                          <p:stCondLst>
                                            <p:cond delay="0"/>
                                          </p:stCondLst>
                                        </p:cTn>
                                        <p:tgtEl>
                                          <p:spTgt spid="976">
                                            <p:txEl>
                                              <p:pRg st="8" end="8"/>
                                            </p:txEl>
                                          </p:spTgt>
                                        </p:tgtEl>
                                        <p:attrNameLst>
                                          <p:attrName>style.visibility</p:attrName>
                                        </p:attrNameLst>
                                      </p:cBhvr>
                                      <p:to>
                                        <p:strVal val="visible"/>
                                      </p:to>
                                    </p:set>
                                    <p:animEffect transition="in" filter="fade">
                                      <p:cBhvr>
                                        <p:cTn id="85" dur="500"/>
                                        <p:tgtEl>
                                          <p:spTgt spid="976">
                                            <p:txEl>
                                              <p:pRg st="8" end="8"/>
                                            </p:txEl>
                                          </p:spTgt>
                                        </p:tgtEl>
                                      </p:cBhvr>
                                    </p:animEffect>
                                  </p:childTnLst>
                                </p:cTn>
                              </p:par>
                              <p:par>
                                <p:cTn id="86" presetID="10" presetClass="entr" presetSubtype="0" fill="hold" nodeType="withEffect">
                                  <p:stCondLst>
                                    <p:cond delay="500"/>
                                  </p:stCondLst>
                                  <p:childTnLst>
                                    <p:set>
                                      <p:cBhvr>
                                        <p:cTn id="87" dur="1" fill="hold">
                                          <p:stCondLst>
                                            <p:cond delay="0"/>
                                          </p:stCondLst>
                                        </p:cTn>
                                        <p:tgtEl>
                                          <p:spTgt spid="977">
                                            <p:txEl>
                                              <p:pRg st="0" end="0"/>
                                            </p:txEl>
                                          </p:spTgt>
                                        </p:tgtEl>
                                        <p:attrNameLst>
                                          <p:attrName>style.visibility</p:attrName>
                                        </p:attrNameLst>
                                      </p:cBhvr>
                                      <p:to>
                                        <p:strVal val="visible"/>
                                      </p:to>
                                    </p:set>
                                    <p:animEffect transition="in" filter="fade">
                                      <p:cBhvr>
                                        <p:cTn id="88" dur="500"/>
                                        <p:tgtEl>
                                          <p:spTgt spid="977">
                                            <p:txEl>
                                              <p:pRg st="0" end="0"/>
                                            </p:txEl>
                                          </p:spTgt>
                                        </p:tgtEl>
                                      </p:cBhvr>
                                    </p:animEffect>
                                  </p:childTnLst>
                                </p:cTn>
                              </p:par>
                              <p:par>
                                <p:cTn id="89" presetID="10" presetClass="entr" presetSubtype="0" fill="hold" nodeType="withEffect">
                                  <p:stCondLst>
                                    <p:cond delay="500"/>
                                  </p:stCondLst>
                                  <p:childTnLst>
                                    <p:set>
                                      <p:cBhvr>
                                        <p:cTn id="90" dur="1" fill="hold">
                                          <p:stCondLst>
                                            <p:cond delay="0"/>
                                          </p:stCondLst>
                                        </p:cTn>
                                        <p:tgtEl>
                                          <p:spTgt spid="977">
                                            <p:txEl>
                                              <p:pRg st="1" end="1"/>
                                            </p:txEl>
                                          </p:spTgt>
                                        </p:tgtEl>
                                        <p:attrNameLst>
                                          <p:attrName>style.visibility</p:attrName>
                                        </p:attrNameLst>
                                      </p:cBhvr>
                                      <p:to>
                                        <p:strVal val="visible"/>
                                      </p:to>
                                    </p:set>
                                    <p:animEffect transition="in" filter="fade">
                                      <p:cBhvr>
                                        <p:cTn id="91" dur="500"/>
                                        <p:tgtEl>
                                          <p:spTgt spid="977">
                                            <p:txEl>
                                              <p:pRg st="1" end="1"/>
                                            </p:txEl>
                                          </p:spTgt>
                                        </p:tgtEl>
                                      </p:cBhvr>
                                    </p:animEffect>
                                  </p:childTnLst>
                                </p:cTn>
                              </p:par>
                              <p:par>
                                <p:cTn id="92" presetID="10" presetClass="entr" presetSubtype="0" fill="hold" nodeType="withEffect">
                                  <p:stCondLst>
                                    <p:cond delay="500"/>
                                  </p:stCondLst>
                                  <p:childTnLst>
                                    <p:set>
                                      <p:cBhvr>
                                        <p:cTn id="93" dur="1" fill="hold">
                                          <p:stCondLst>
                                            <p:cond delay="0"/>
                                          </p:stCondLst>
                                        </p:cTn>
                                        <p:tgtEl>
                                          <p:spTgt spid="977">
                                            <p:txEl>
                                              <p:pRg st="2" end="2"/>
                                            </p:txEl>
                                          </p:spTgt>
                                        </p:tgtEl>
                                        <p:attrNameLst>
                                          <p:attrName>style.visibility</p:attrName>
                                        </p:attrNameLst>
                                      </p:cBhvr>
                                      <p:to>
                                        <p:strVal val="visible"/>
                                      </p:to>
                                    </p:set>
                                    <p:animEffect transition="in" filter="fade">
                                      <p:cBhvr>
                                        <p:cTn id="94" dur="500"/>
                                        <p:tgtEl>
                                          <p:spTgt spid="977">
                                            <p:txEl>
                                              <p:pRg st="2" end="2"/>
                                            </p:txEl>
                                          </p:spTgt>
                                        </p:tgtEl>
                                      </p:cBhvr>
                                    </p:animEffect>
                                  </p:childTnLst>
                                </p:cTn>
                              </p:par>
                              <p:par>
                                <p:cTn id="95" presetID="10" presetClass="entr" presetSubtype="0" fill="hold" nodeType="withEffect">
                                  <p:stCondLst>
                                    <p:cond delay="500"/>
                                  </p:stCondLst>
                                  <p:childTnLst>
                                    <p:set>
                                      <p:cBhvr>
                                        <p:cTn id="96" dur="1" fill="hold">
                                          <p:stCondLst>
                                            <p:cond delay="0"/>
                                          </p:stCondLst>
                                        </p:cTn>
                                        <p:tgtEl>
                                          <p:spTgt spid="977">
                                            <p:txEl>
                                              <p:pRg st="3" end="3"/>
                                            </p:txEl>
                                          </p:spTgt>
                                        </p:tgtEl>
                                        <p:attrNameLst>
                                          <p:attrName>style.visibility</p:attrName>
                                        </p:attrNameLst>
                                      </p:cBhvr>
                                      <p:to>
                                        <p:strVal val="visible"/>
                                      </p:to>
                                    </p:set>
                                    <p:animEffect transition="in" filter="fade">
                                      <p:cBhvr>
                                        <p:cTn id="97" dur="500"/>
                                        <p:tgtEl>
                                          <p:spTgt spid="977">
                                            <p:txEl>
                                              <p:pRg st="3" end="3"/>
                                            </p:txEl>
                                          </p:spTgt>
                                        </p:tgtEl>
                                      </p:cBhvr>
                                    </p:animEffect>
                                  </p:childTnLst>
                                </p:cTn>
                              </p:par>
                              <p:par>
                                <p:cTn id="98" presetID="10" presetClass="entr" presetSubtype="0" fill="hold" nodeType="withEffect">
                                  <p:stCondLst>
                                    <p:cond delay="500"/>
                                  </p:stCondLst>
                                  <p:childTnLst>
                                    <p:set>
                                      <p:cBhvr>
                                        <p:cTn id="99" dur="1" fill="hold">
                                          <p:stCondLst>
                                            <p:cond delay="0"/>
                                          </p:stCondLst>
                                        </p:cTn>
                                        <p:tgtEl>
                                          <p:spTgt spid="977">
                                            <p:txEl>
                                              <p:pRg st="4" end="4"/>
                                            </p:txEl>
                                          </p:spTgt>
                                        </p:tgtEl>
                                        <p:attrNameLst>
                                          <p:attrName>style.visibility</p:attrName>
                                        </p:attrNameLst>
                                      </p:cBhvr>
                                      <p:to>
                                        <p:strVal val="visible"/>
                                      </p:to>
                                    </p:set>
                                    <p:animEffect transition="in" filter="fade">
                                      <p:cBhvr>
                                        <p:cTn id="100" dur="500"/>
                                        <p:tgtEl>
                                          <p:spTgt spid="977">
                                            <p:txEl>
                                              <p:pRg st="4" end="4"/>
                                            </p:txEl>
                                          </p:spTgt>
                                        </p:tgtEl>
                                      </p:cBhvr>
                                    </p:animEffect>
                                  </p:childTnLst>
                                </p:cTn>
                              </p:par>
                              <p:par>
                                <p:cTn id="101" presetID="10" presetClass="entr" presetSubtype="0" fill="hold" nodeType="withEffect">
                                  <p:stCondLst>
                                    <p:cond delay="500"/>
                                  </p:stCondLst>
                                  <p:childTnLst>
                                    <p:set>
                                      <p:cBhvr>
                                        <p:cTn id="102" dur="1" fill="hold">
                                          <p:stCondLst>
                                            <p:cond delay="0"/>
                                          </p:stCondLst>
                                        </p:cTn>
                                        <p:tgtEl>
                                          <p:spTgt spid="977">
                                            <p:txEl>
                                              <p:pRg st="5" end="5"/>
                                            </p:txEl>
                                          </p:spTgt>
                                        </p:tgtEl>
                                        <p:attrNameLst>
                                          <p:attrName>style.visibility</p:attrName>
                                        </p:attrNameLst>
                                      </p:cBhvr>
                                      <p:to>
                                        <p:strVal val="visible"/>
                                      </p:to>
                                    </p:set>
                                    <p:animEffect transition="in" filter="fade">
                                      <p:cBhvr>
                                        <p:cTn id="103" dur="500"/>
                                        <p:tgtEl>
                                          <p:spTgt spid="977">
                                            <p:txEl>
                                              <p:pRg st="5" end="5"/>
                                            </p:txEl>
                                          </p:spTgt>
                                        </p:tgtEl>
                                      </p:cBhvr>
                                    </p:animEffect>
                                  </p:childTnLst>
                                </p:cTn>
                              </p:par>
                              <p:par>
                                <p:cTn id="104" presetID="10" presetClass="entr" presetSubtype="0" fill="hold" nodeType="withEffect">
                                  <p:stCondLst>
                                    <p:cond delay="500"/>
                                  </p:stCondLst>
                                  <p:childTnLst>
                                    <p:set>
                                      <p:cBhvr>
                                        <p:cTn id="105" dur="1" fill="hold">
                                          <p:stCondLst>
                                            <p:cond delay="0"/>
                                          </p:stCondLst>
                                        </p:cTn>
                                        <p:tgtEl>
                                          <p:spTgt spid="977">
                                            <p:txEl>
                                              <p:pRg st="6" end="6"/>
                                            </p:txEl>
                                          </p:spTgt>
                                        </p:tgtEl>
                                        <p:attrNameLst>
                                          <p:attrName>style.visibility</p:attrName>
                                        </p:attrNameLst>
                                      </p:cBhvr>
                                      <p:to>
                                        <p:strVal val="visible"/>
                                      </p:to>
                                    </p:set>
                                    <p:animEffect transition="in" filter="fade">
                                      <p:cBhvr>
                                        <p:cTn id="106" dur="500"/>
                                        <p:tgtEl>
                                          <p:spTgt spid="977">
                                            <p:txEl>
                                              <p:pRg st="6" end="6"/>
                                            </p:txEl>
                                          </p:spTgt>
                                        </p:tgtEl>
                                      </p:cBhvr>
                                    </p:animEffect>
                                  </p:childTnLst>
                                </p:cTn>
                              </p:par>
                              <p:par>
                                <p:cTn id="107" presetID="10" presetClass="entr" presetSubtype="0" fill="hold" nodeType="withEffect">
                                  <p:stCondLst>
                                    <p:cond delay="500"/>
                                  </p:stCondLst>
                                  <p:childTnLst>
                                    <p:set>
                                      <p:cBhvr>
                                        <p:cTn id="108" dur="1" fill="hold">
                                          <p:stCondLst>
                                            <p:cond delay="0"/>
                                          </p:stCondLst>
                                        </p:cTn>
                                        <p:tgtEl>
                                          <p:spTgt spid="977">
                                            <p:txEl>
                                              <p:pRg st="7" end="7"/>
                                            </p:txEl>
                                          </p:spTgt>
                                        </p:tgtEl>
                                        <p:attrNameLst>
                                          <p:attrName>style.visibility</p:attrName>
                                        </p:attrNameLst>
                                      </p:cBhvr>
                                      <p:to>
                                        <p:strVal val="visible"/>
                                      </p:to>
                                    </p:set>
                                    <p:animEffect transition="in" filter="fade">
                                      <p:cBhvr>
                                        <p:cTn id="109" dur="500"/>
                                        <p:tgtEl>
                                          <p:spTgt spid="977">
                                            <p:txEl>
                                              <p:pRg st="7" end="7"/>
                                            </p:txEl>
                                          </p:spTgt>
                                        </p:tgtEl>
                                      </p:cBhvr>
                                    </p:animEffect>
                                  </p:childTnLst>
                                </p:cTn>
                              </p:par>
                              <p:par>
                                <p:cTn id="110" presetID="10" presetClass="entr" presetSubtype="0" fill="hold" nodeType="withEffect">
                                  <p:stCondLst>
                                    <p:cond delay="500"/>
                                  </p:stCondLst>
                                  <p:childTnLst>
                                    <p:set>
                                      <p:cBhvr>
                                        <p:cTn id="111" dur="1" fill="hold">
                                          <p:stCondLst>
                                            <p:cond delay="0"/>
                                          </p:stCondLst>
                                        </p:cTn>
                                        <p:tgtEl>
                                          <p:spTgt spid="977">
                                            <p:txEl>
                                              <p:pRg st="8" end="8"/>
                                            </p:txEl>
                                          </p:spTgt>
                                        </p:tgtEl>
                                        <p:attrNameLst>
                                          <p:attrName>style.visibility</p:attrName>
                                        </p:attrNameLst>
                                      </p:cBhvr>
                                      <p:to>
                                        <p:strVal val="visible"/>
                                      </p:to>
                                    </p:set>
                                    <p:animEffect transition="in" filter="fade">
                                      <p:cBhvr>
                                        <p:cTn id="112" dur="500"/>
                                        <p:tgtEl>
                                          <p:spTgt spid="977">
                                            <p:txEl>
                                              <p:pRg st="8" end="8"/>
                                            </p:txEl>
                                          </p:spTgt>
                                        </p:tgtEl>
                                      </p:cBhvr>
                                    </p:animEffect>
                                  </p:childTnLst>
                                </p:cTn>
                              </p:par>
                            </p:childTnLst>
                          </p:cTn>
                        </p:par>
                        <p:par>
                          <p:cTn id="113" fill="hold">
                            <p:stCondLst>
                              <p:cond delay="7500"/>
                            </p:stCondLst>
                            <p:childTnLst>
                              <p:par>
                                <p:cTn id="114" presetID="10" presetClass="entr" presetSubtype="0" fill="hold" nodeType="afterEffect">
                                  <p:stCondLst>
                                    <p:cond delay="250"/>
                                  </p:stCondLst>
                                  <p:childTnLst>
                                    <p:set>
                                      <p:cBhvr>
                                        <p:cTn id="115" dur="1" fill="hold">
                                          <p:stCondLst>
                                            <p:cond delay="0"/>
                                          </p:stCondLst>
                                        </p:cTn>
                                        <p:tgtEl>
                                          <p:spTgt spid="978"/>
                                        </p:tgtEl>
                                        <p:attrNameLst>
                                          <p:attrName>style.visibility</p:attrName>
                                        </p:attrNameLst>
                                      </p:cBhvr>
                                      <p:to>
                                        <p:strVal val="visible"/>
                                      </p:to>
                                    </p:set>
                                    <p:animEffect transition="in" filter="fade">
                                      <p:cBhvr>
                                        <p:cTn id="116" dur="500"/>
                                        <p:tgtEl>
                                          <p:spTgt spid="978"/>
                                        </p:tgtEl>
                                      </p:cBhvr>
                                    </p:animEffect>
                                  </p:childTnLst>
                                </p:cTn>
                              </p:par>
                            </p:childTnLst>
                          </p:cTn>
                        </p:par>
                        <p:par>
                          <p:cTn id="117" fill="hold">
                            <p:stCondLst>
                              <p:cond delay="8000"/>
                            </p:stCondLst>
                            <p:childTnLst>
                              <p:par>
                                <p:cTn id="118" presetID="10" presetClass="entr" presetSubtype="0" fill="hold" nodeType="afterEffect">
                                  <p:stCondLst>
                                    <p:cond delay="0"/>
                                  </p:stCondLst>
                                  <p:childTnLst>
                                    <p:set>
                                      <p:cBhvr>
                                        <p:cTn id="119" dur="1" fill="hold">
                                          <p:stCondLst>
                                            <p:cond delay="0"/>
                                          </p:stCondLst>
                                        </p:cTn>
                                        <p:tgtEl>
                                          <p:spTgt spid="979">
                                            <p:txEl>
                                              <p:pRg st="0" end="0"/>
                                            </p:txEl>
                                          </p:spTgt>
                                        </p:tgtEl>
                                        <p:attrNameLst>
                                          <p:attrName>style.visibility</p:attrName>
                                        </p:attrNameLst>
                                      </p:cBhvr>
                                      <p:to>
                                        <p:strVal val="visible"/>
                                      </p:to>
                                    </p:set>
                                    <p:animEffect transition="in" filter="fade">
                                      <p:cBhvr>
                                        <p:cTn id="120" dur="500"/>
                                        <p:tgtEl>
                                          <p:spTgt spid="979">
                                            <p:txEl>
                                              <p:pRg st="0" end="0"/>
                                            </p:txEl>
                                          </p:spTgt>
                                        </p:tgtEl>
                                      </p:cBhvr>
                                    </p:animEffect>
                                  </p:childTnLst>
                                </p:cTn>
                              </p:par>
                            </p:childTnLst>
                          </p:cTn>
                        </p:par>
                        <p:par>
                          <p:cTn id="121" fill="hold">
                            <p:stCondLst>
                              <p:cond delay="8500"/>
                            </p:stCondLst>
                            <p:childTnLst>
                              <p:par>
                                <p:cTn id="122" presetID="10" presetClass="entr" presetSubtype="0" fill="hold" nodeType="afterEffect">
                                  <p:stCondLst>
                                    <p:cond delay="0"/>
                                  </p:stCondLst>
                                  <p:childTnLst>
                                    <p:set>
                                      <p:cBhvr>
                                        <p:cTn id="123" dur="1" fill="hold">
                                          <p:stCondLst>
                                            <p:cond delay="0"/>
                                          </p:stCondLst>
                                        </p:cTn>
                                        <p:tgtEl>
                                          <p:spTgt spid="979">
                                            <p:txEl>
                                              <p:pRg st="1" end="1"/>
                                            </p:txEl>
                                          </p:spTgt>
                                        </p:tgtEl>
                                        <p:attrNameLst>
                                          <p:attrName>style.visibility</p:attrName>
                                        </p:attrNameLst>
                                      </p:cBhvr>
                                      <p:to>
                                        <p:strVal val="visible"/>
                                      </p:to>
                                    </p:set>
                                    <p:animEffect transition="in" filter="fade">
                                      <p:cBhvr>
                                        <p:cTn id="124" dur="500"/>
                                        <p:tgtEl>
                                          <p:spTgt spid="979">
                                            <p:txEl>
                                              <p:pRg st="1" end="1"/>
                                            </p:txEl>
                                          </p:spTgt>
                                        </p:tgtEl>
                                      </p:cBhvr>
                                    </p:animEffect>
                                  </p:childTnLst>
                                </p:cTn>
                              </p:par>
                            </p:childTnLst>
                          </p:cTn>
                        </p:par>
                        <p:par>
                          <p:cTn id="125" fill="hold">
                            <p:stCondLst>
                              <p:cond delay="9000"/>
                            </p:stCondLst>
                            <p:childTnLst>
                              <p:par>
                                <p:cTn id="126" presetID="10" presetClass="entr" presetSubtype="0" fill="hold" nodeType="afterEffect">
                                  <p:stCondLst>
                                    <p:cond delay="0"/>
                                  </p:stCondLst>
                                  <p:childTnLst>
                                    <p:set>
                                      <p:cBhvr>
                                        <p:cTn id="127" dur="1" fill="hold">
                                          <p:stCondLst>
                                            <p:cond delay="0"/>
                                          </p:stCondLst>
                                        </p:cTn>
                                        <p:tgtEl>
                                          <p:spTgt spid="979">
                                            <p:txEl>
                                              <p:pRg st="2" end="2"/>
                                            </p:txEl>
                                          </p:spTgt>
                                        </p:tgtEl>
                                        <p:attrNameLst>
                                          <p:attrName>style.visibility</p:attrName>
                                        </p:attrNameLst>
                                      </p:cBhvr>
                                      <p:to>
                                        <p:strVal val="visible"/>
                                      </p:to>
                                    </p:set>
                                    <p:animEffect transition="in" filter="fade">
                                      <p:cBhvr>
                                        <p:cTn id="128" dur="500"/>
                                        <p:tgtEl>
                                          <p:spTgt spid="979">
                                            <p:txEl>
                                              <p:pRg st="2" end="2"/>
                                            </p:txEl>
                                          </p:spTgt>
                                        </p:tgtEl>
                                      </p:cBhvr>
                                    </p:animEffect>
                                  </p:childTnLst>
                                </p:cTn>
                              </p:par>
                            </p:childTnLst>
                          </p:cTn>
                        </p:par>
                        <p:par>
                          <p:cTn id="129" fill="hold">
                            <p:stCondLst>
                              <p:cond delay="9500"/>
                            </p:stCondLst>
                            <p:childTnLst>
                              <p:par>
                                <p:cTn id="130" presetID="10" presetClass="entr" presetSubtype="0" fill="hold" nodeType="afterEffect">
                                  <p:stCondLst>
                                    <p:cond delay="0"/>
                                  </p:stCondLst>
                                  <p:childTnLst>
                                    <p:set>
                                      <p:cBhvr>
                                        <p:cTn id="131" dur="1" fill="hold">
                                          <p:stCondLst>
                                            <p:cond delay="0"/>
                                          </p:stCondLst>
                                        </p:cTn>
                                        <p:tgtEl>
                                          <p:spTgt spid="979">
                                            <p:txEl>
                                              <p:pRg st="3" end="3"/>
                                            </p:txEl>
                                          </p:spTgt>
                                        </p:tgtEl>
                                        <p:attrNameLst>
                                          <p:attrName>style.visibility</p:attrName>
                                        </p:attrNameLst>
                                      </p:cBhvr>
                                      <p:to>
                                        <p:strVal val="visible"/>
                                      </p:to>
                                    </p:set>
                                    <p:animEffect transition="in" filter="fade">
                                      <p:cBhvr>
                                        <p:cTn id="132" dur="500"/>
                                        <p:tgtEl>
                                          <p:spTgt spid="979">
                                            <p:txEl>
                                              <p:pRg st="3" end="3"/>
                                            </p:txEl>
                                          </p:spTgt>
                                        </p:tgtEl>
                                      </p:cBhvr>
                                    </p:animEffect>
                                  </p:childTnLst>
                                </p:cTn>
                              </p:par>
                            </p:childTnLst>
                          </p:cTn>
                        </p:par>
                        <p:par>
                          <p:cTn id="133" fill="hold">
                            <p:stCondLst>
                              <p:cond delay="10000"/>
                            </p:stCondLst>
                            <p:childTnLst>
                              <p:par>
                                <p:cTn id="134" presetID="10" presetClass="entr" presetSubtype="0" fill="hold" nodeType="afterEffect">
                                  <p:stCondLst>
                                    <p:cond delay="0"/>
                                  </p:stCondLst>
                                  <p:childTnLst>
                                    <p:set>
                                      <p:cBhvr>
                                        <p:cTn id="135" dur="1" fill="hold">
                                          <p:stCondLst>
                                            <p:cond delay="0"/>
                                          </p:stCondLst>
                                        </p:cTn>
                                        <p:tgtEl>
                                          <p:spTgt spid="979">
                                            <p:txEl>
                                              <p:pRg st="4" end="4"/>
                                            </p:txEl>
                                          </p:spTgt>
                                        </p:tgtEl>
                                        <p:attrNameLst>
                                          <p:attrName>style.visibility</p:attrName>
                                        </p:attrNameLst>
                                      </p:cBhvr>
                                      <p:to>
                                        <p:strVal val="visible"/>
                                      </p:to>
                                    </p:set>
                                    <p:animEffect transition="in" filter="fade">
                                      <p:cBhvr>
                                        <p:cTn id="136" dur="500"/>
                                        <p:tgtEl>
                                          <p:spTgt spid="979">
                                            <p:txEl>
                                              <p:pRg st="4" end="4"/>
                                            </p:txEl>
                                          </p:spTgt>
                                        </p:tgtEl>
                                      </p:cBhvr>
                                    </p:animEffect>
                                  </p:childTnLst>
                                </p:cTn>
                              </p:par>
                            </p:childTnLst>
                          </p:cTn>
                        </p:par>
                        <p:par>
                          <p:cTn id="137" fill="hold">
                            <p:stCondLst>
                              <p:cond delay="10500"/>
                            </p:stCondLst>
                            <p:childTnLst>
                              <p:par>
                                <p:cTn id="138" presetID="10" presetClass="entr" presetSubtype="0" fill="hold" nodeType="afterEffect">
                                  <p:stCondLst>
                                    <p:cond delay="0"/>
                                  </p:stCondLst>
                                  <p:childTnLst>
                                    <p:set>
                                      <p:cBhvr>
                                        <p:cTn id="139" dur="1" fill="hold">
                                          <p:stCondLst>
                                            <p:cond delay="0"/>
                                          </p:stCondLst>
                                        </p:cTn>
                                        <p:tgtEl>
                                          <p:spTgt spid="979">
                                            <p:txEl>
                                              <p:pRg st="5" end="5"/>
                                            </p:txEl>
                                          </p:spTgt>
                                        </p:tgtEl>
                                        <p:attrNameLst>
                                          <p:attrName>style.visibility</p:attrName>
                                        </p:attrNameLst>
                                      </p:cBhvr>
                                      <p:to>
                                        <p:strVal val="visible"/>
                                      </p:to>
                                    </p:set>
                                    <p:animEffect transition="in" filter="fade">
                                      <p:cBhvr>
                                        <p:cTn id="140" dur="500"/>
                                        <p:tgtEl>
                                          <p:spTgt spid="979">
                                            <p:txEl>
                                              <p:pRg st="5" end="5"/>
                                            </p:txEl>
                                          </p:spTgt>
                                        </p:tgtEl>
                                      </p:cBhvr>
                                    </p:animEffect>
                                  </p:childTnLst>
                                </p:cTn>
                              </p:par>
                            </p:childTnLst>
                          </p:cTn>
                        </p:par>
                        <p:par>
                          <p:cTn id="141" fill="hold">
                            <p:stCondLst>
                              <p:cond delay="11000"/>
                            </p:stCondLst>
                            <p:childTnLst>
                              <p:par>
                                <p:cTn id="142" presetID="10" presetClass="entr" presetSubtype="0" fill="hold" nodeType="afterEffect">
                                  <p:stCondLst>
                                    <p:cond delay="0"/>
                                  </p:stCondLst>
                                  <p:childTnLst>
                                    <p:set>
                                      <p:cBhvr>
                                        <p:cTn id="143" dur="1" fill="hold">
                                          <p:stCondLst>
                                            <p:cond delay="0"/>
                                          </p:stCondLst>
                                        </p:cTn>
                                        <p:tgtEl>
                                          <p:spTgt spid="979">
                                            <p:txEl>
                                              <p:pRg st="6" end="6"/>
                                            </p:txEl>
                                          </p:spTgt>
                                        </p:tgtEl>
                                        <p:attrNameLst>
                                          <p:attrName>style.visibility</p:attrName>
                                        </p:attrNameLst>
                                      </p:cBhvr>
                                      <p:to>
                                        <p:strVal val="visible"/>
                                      </p:to>
                                    </p:set>
                                    <p:animEffect transition="in" filter="fade">
                                      <p:cBhvr>
                                        <p:cTn id="144" dur="500"/>
                                        <p:tgtEl>
                                          <p:spTgt spid="979">
                                            <p:txEl>
                                              <p:pRg st="6" end="6"/>
                                            </p:txEl>
                                          </p:spTgt>
                                        </p:tgtEl>
                                      </p:cBhvr>
                                    </p:animEffect>
                                  </p:childTnLst>
                                </p:cTn>
                              </p:par>
                            </p:childTnLst>
                          </p:cTn>
                        </p:par>
                        <p:par>
                          <p:cTn id="145" fill="hold">
                            <p:stCondLst>
                              <p:cond delay="11500"/>
                            </p:stCondLst>
                            <p:childTnLst>
                              <p:par>
                                <p:cTn id="146" presetID="10" presetClass="entr" presetSubtype="0" fill="hold" nodeType="afterEffect">
                                  <p:stCondLst>
                                    <p:cond delay="0"/>
                                  </p:stCondLst>
                                  <p:childTnLst>
                                    <p:set>
                                      <p:cBhvr>
                                        <p:cTn id="147" dur="1" fill="hold">
                                          <p:stCondLst>
                                            <p:cond delay="0"/>
                                          </p:stCondLst>
                                        </p:cTn>
                                        <p:tgtEl>
                                          <p:spTgt spid="979">
                                            <p:txEl>
                                              <p:pRg st="7" end="7"/>
                                            </p:txEl>
                                          </p:spTgt>
                                        </p:tgtEl>
                                        <p:attrNameLst>
                                          <p:attrName>style.visibility</p:attrName>
                                        </p:attrNameLst>
                                      </p:cBhvr>
                                      <p:to>
                                        <p:strVal val="visible"/>
                                      </p:to>
                                    </p:set>
                                    <p:animEffect transition="in" filter="fade">
                                      <p:cBhvr>
                                        <p:cTn id="148" dur="500"/>
                                        <p:tgtEl>
                                          <p:spTgt spid="979">
                                            <p:txEl>
                                              <p:pRg st="7" end="7"/>
                                            </p:txEl>
                                          </p:spTgt>
                                        </p:tgtEl>
                                      </p:cBhvr>
                                    </p:animEffect>
                                  </p:childTnLst>
                                </p:cTn>
                              </p:par>
                            </p:childTnLst>
                          </p:cTn>
                        </p:par>
                        <p:par>
                          <p:cTn id="149" fill="hold">
                            <p:stCondLst>
                              <p:cond delay="12000"/>
                            </p:stCondLst>
                            <p:childTnLst>
                              <p:par>
                                <p:cTn id="150" presetID="10" presetClass="entr" presetSubtype="0" fill="hold" nodeType="afterEffect">
                                  <p:stCondLst>
                                    <p:cond delay="0"/>
                                  </p:stCondLst>
                                  <p:childTnLst>
                                    <p:set>
                                      <p:cBhvr>
                                        <p:cTn id="151" dur="1" fill="hold">
                                          <p:stCondLst>
                                            <p:cond delay="0"/>
                                          </p:stCondLst>
                                        </p:cTn>
                                        <p:tgtEl>
                                          <p:spTgt spid="979">
                                            <p:txEl>
                                              <p:pRg st="8" end="8"/>
                                            </p:txEl>
                                          </p:spTgt>
                                        </p:tgtEl>
                                        <p:attrNameLst>
                                          <p:attrName>style.visibility</p:attrName>
                                        </p:attrNameLst>
                                      </p:cBhvr>
                                      <p:to>
                                        <p:strVal val="visible"/>
                                      </p:to>
                                    </p:set>
                                    <p:animEffect transition="in" filter="fade">
                                      <p:cBhvr>
                                        <p:cTn id="152" dur="500"/>
                                        <p:tgtEl>
                                          <p:spTgt spid="979">
                                            <p:txEl>
                                              <p:pRg st="8" end="8"/>
                                            </p:txEl>
                                          </p:spTgt>
                                        </p:tgtEl>
                                      </p:cBhvr>
                                    </p:animEffect>
                                  </p:childTnLst>
                                </p:cTn>
                              </p:par>
                              <p:par>
                                <p:cTn id="153" presetID="10" presetClass="entr" presetSubtype="0" fill="hold" nodeType="withEffect">
                                  <p:stCondLst>
                                    <p:cond delay="500"/>
                                  </p:stCondLst>
                                  <p:childTnLst>
                                    <p:set>
                                      <p:cBhvr>
                                        <p:cTn id="154" dur="1" fill="hold">
                                          <p:stCondLst>
                                            <p:cond delay="0"/>
                                          </p:stCondLst>
                                        </p:cTn>
                                        <p:tgtEl>
                                          <p:spTgt spid="980">
                                            <p:txEl>
                                              <p:pRg st="0" end="0"/>
                                            </p:txEl>
                                          </p:spTgt>
                                        </p:tgtEl>
                                        <p:attrNameLst>
                                          <p:attrName>style.visibility</p:attrName>
                                        </p:attrNameLst>
                                      </p:cBhvr>
                                      <p:to>
                                        <p:strVal val="visible"/>
                                      </p:to>
                                    </p:set>
                                    <p:animEffect transition="in" filter="fade">
                                      <p:cBhvr>
                                        <p:cTn id="155" dur="500"/>
                                        <p:tgtEl>
                                          <p:spTgt spid="980">
                                            <p:txEl>
                                              <p:pRg st="0" end="0"/>
                                            </p:txEl>
                                          </p:spTgt>
                                        </p:tgtEl>
                                      </p:cBhvr>
                                    </p:animEffect>
                                  </p:childTnLst>
                                </p:cTn>
                              </p:par>
                              <p:par>
                                <p:cTn id="156" presetID="10" presetClass="entr" presetSubtype="0" fill="hold" nodeType="withEffect">
                                  <p:stCondLst>
                                    <p:cond delay="500"/>
                                  </p:stCondLst>
                                  <p:childTnLst>
                                    <p:set>
                                      <p:cBhvr>
                                        <p:cTn id="157" dur="1" fill="hold">
                                          <p:stCondLst>
                                            <p:cond delay="0"/>
                                          </p:stCondLst>
                                        </p:cTn>
                                        <p:tgtEl>
                                          <p:spTgt spid="980">
                                            <p:txEl>
                                              <p:pRg st="1" end="1"/>
                                            </p:txEl>
                                          </p:spTgt>
                                        </p:tgtEl>
                                        <p:attrNameLst>
                                          <p:attrName>style.visibility</p:attrName>
                                        </p:attrNameLst>
                                      </p:cBhvr>
                                      <p:to>
                                        <p:strVal val="visible"/>
                                      </p:to>
                                    </p:set>
                                    <p:animEffect transition="in" filter="fade">
                                      <p:cBhvr>
                                        <p:cTn id="158" dur="500"/>
                                        <p:tgtEl>
                                          <p:spTgt spid="980">
                                            <p:txEl>
                                              <p:pRg st="1" end="1"/>
                                            </p:txEl>
                                          </p:spTgt>
                                        </p:tgtEl>
                                      </p:cBhvr>
                                    </p:animEffect>
                                  </p:childTnLst>
                                </p:cTn>
                              </p:par>
                              <p:par>
                                <p:cTn id="159" presetID="10" presetClass="entr" presetSubtype="0" fill="hold" nodeType="withEffect">
                                  <p:stCondLst>
                                    <p:cond delay="500"/>
                                  </p:stCondLst>
                                  <p:childTnLst>
                                    <p:set>
                                      <p:cBhvr>
                                        <p:cTn id="160" dur="1" fill="hold">
                                          <p:stCondLst>
                                            <p:cond delay="0"/>
                                          </p:stCondLst>
                                        </p:cTn>
                                        <p:tgtEl>
                                          <p:spTgt spid="980">
                                            <p:txEl>
                                              <p:pRg st="2" end="2"/>
                                            </p:txEl>
                                          </p:spTgt>
                                        </p:tgtEl>
                                        <p:attrNameLst>
                                          <p:attrName>style.visibility</p:attrName>
                                        </p:attrNameLst>
                                      </p:cBhvr>
                                      <p:to>
                                        <p:strVal val="visible"/>
                                      </p:to>
                                    </p:set>
                                    <p:animEffect transition="in" filter="fade">
                                      <p:cBhvr>
                                        <p:cTn id="161" dur="500"/>
                                        <p:tgtEl>
                                          <p:spTgt spid="980">
                                            <p:txEl>
                                              <p:pRg st="2" end="2"/>
                                            </p:txEl>
                                          </p:spTgt>
                                        </p:tgtEl>
                                      </p:cBhvr>
                                    </p:animEffect>
                                  </p:childTnLst>
                                </p:cTn>
                              </p:par>
                              <p:par>
                                <p:cTn id="162" presetID="10" presetClass="entr" presetSubtype="0" fill="hold" nodeType="withEffect">
                                  <p:stCondLst>
                                    <p:cond delay="500"/>
                                  </p:stCondLst>
                                  <p:childTnLst>
                                    <p:set>
                                      <p:cBhvr>
                                        <p:cTn id="163" dur="1" fill="hold">
                                          <p:stCondLst>
                                            <p:cond delay="0"/>
                                          </p:stCondLst>
                                        </p:cTn>
                                        <p:tgtEl>
                                          <p:spTgt spid="980">
                                            <p:txEl>
                                              <p:pRg st="3" end="3"/>
                                            </p:txEl>
                                          </p:spTgt>
                                        </p:tgtEl>
                                        <p:attrNameLst>
                                          <p:attrName>style.visibility</p:attrName>
                                        </p:attrNameLst>
                                      </p:cBhvr>
                                      <p:to>
                                        <p:strVal val="visible"/>
                                      </p:to>
                                    </p:set>
                                    <p:animEffect transition="in" filter="fade">
                                      <p:cBhvr>
                                        <p:cTn id="164" dur="500"/>
                                        <p:tgtEl>
                                          <p:spTgt spid="980">
                                            <p:txEl>
                                              <p:pRg st="3" end="3"/>
                                            </p:txEl>
                                          </p:spTgt>
                                        </p:tgtEl>
                                      </p:cBhvr>
                                    </p:animEffect>
                                  </p:childTnLst>
                                </p:cTn>
                              </p:par>
                              <p:par>
                                <p:cTn id="165" presetID="10" presetClass="entr" presetSubtype="0" fill="hold" nodeType="withEffect">
                                  <p:stCondLst>
                                    <p:cond delay="500"/>
                                  </p:stCondLst>
                                  <p:childTnLst>
                                    <p:set>
                                      <p:cBhvr>
                                        <p:cTn id="166" dur="1" fill="hold">
                                          <p:stCondLst>
                                            <p:cond delay="0"/>
                                          </p:stCondLst>
                                        </p:cTn>
                                        <p:tgtEl>
                                          <p:spTgt spid="980">
                                            <p:txEl>
                                              <p:pRg st="4" end="4"/>
                                            </p:txEl>
                                          </p:spTgt>
                                        </p:tgtEl>
                                        <p:attrNameLst>
                                          <p:attrName>style.visibility</p:attrName>
                                        </p:attrNameLst>
                                      </p:cBhvr>
                                      <p:to>
                                        <p:strVal val="visible"/>
                                      </p:to>
                                    </p:set>
                                    <p:animEffect transition="in" filter="fade">
                                      <p:cBhvr>
                                        <p:cTn id="167" dur="500"/>
                                        <p:tgtEl>
                                          <p:spTgt spid="980">
                                            <p:txEl>
                                              <p:pRg st="4" end="4"/>
                                            </p:txEl>
                                          </p:spTgt>
                                        </p:tgtEl>
                                      </p:cBhvr>
                                    </p:animEffect>
                                  </p:childTnLst>
                                </p:cTn>
                              </p:par>
                              <p:par>
                                <p:cTn id="168" presetID="10" presetClass="entr" presetSubtype="0" fill="hold" nodeType="withEffect">
                                  <p:stCondLst>
                                    <p:cond delay="500"/>
                                  </p:stCondLst>
                                  <p:childTnLst>
                                    <p:set>
                                      <p:cBhvr>
                                        <p:cTn id="169" dur="1" fill="hold">
                                          <p:stCondLst>
                                            <p:cond delay="0"/>
                                          </p:stCondLst>
                                        </p:cTn>
                                        <p:tgtEl>
                                          <p:spTgt spid="980">
                                            <p:txEl>
                                              <p:pRg st="5" end="5"/>
                                            </p:txEl>
                                          </p:spTgt>
                                        </p:tgtEl>
                                        <p:attrNameLst>
                                          <p:attrName>style.visibility</p:attrName>
                                        </p:attrNameLst>
                                      </p:cBhvr>
                                      <p:to>
                                        <p:strVal val="visible"/>
                                      </p:to>
                                    </p:set>
                                    <p:animEffect transition="in" filter="fade">
                                      <p:cBhvr>
                                        <p:cTn id="170" dur="500"/>
                                        <p:tgtEl>
                                          <p:spTgt spid="980">
                                            <p:txEl>
                                              <p:pRg st="5" end="5"/>
                                            </p:txEl>
                                          </p:spTgt>
                                        </p:tgtEl>
                                      </p:cBhvr>
                                    </p:animEffect>
                                  </p:childTnLst>
                                </p:cTn>
                              </p:par>
                              <p:par>
                                <p:cTn id="171" presetID="10" presetClass="entr" presetSubtype="0" fill="hold" nodeType="withEffect">
                                  <p:stCondLst>
                                    <p:cond delay="500"/>
                                  </p:stCondLst>
                                  <p:childTnLst>
                                    <p:set>
                                      <p:cBhvr>
                                        <p:cTn id="172" dur="1" fill="hold">
                                          <p:stCondLst>
                                            <p:cond delay="0"/>
                                          </p:stCondLst>
                                        </p:cTn>
                                        <p:tgtEl>
                                          <p:spTgt spid="980">
                                            <p:txEl>
                                              <p:pRg st="6" end="6"/>
                                            </p:txEl>
                                          </p:spTgt>
                                        </p:tgtEl>
                                        <p:attrNameLst>
                                          <p:attrName>style.visibility</p:attrName>
                                        </p:attrNameLst>
                                      </p:cBhvr>
                                      <p:to>
                                        <p:strVal val="visible"/>
                                      </p:to>
                                    </p:set>
                                    <p:animEffect transition="in" filter="fade">
                                      <p:cBhvr>
                                        <p:cTn id="173" dur="500"/>
                                        <p:tgtEl>
                                          <p:spTgt spid="980">
                                            <p:txEl>
                                              <p:pRg st="6" end="6"/>
                                            </p:txEl>
                                          </p:spTgt>
                                        </p:tgtEl>
                                      </p:cBhvr>
                                    </p:animEffect>
                                  </p:childTnLst>
                                </p:cTn>
                              </p:par>
                              <p:par>
                                <p:cTn id="174" presetID="10" presetClass="entr" presetSubtype="0" fill="hold" nodeType="withEffect">
                                  <p:stCondLst>
                                    <p:cond delay="500"/>
                                  </p:stCondLst>
                                  <p:childTnLst>
                                    <p:set>
                                      <p:cBhvr>
                                        <p:cTn id="175" dur="1" fill="hold">
                                          <p:stCondLst>
                                            <p:cond delay="0"/>
                                          </p:stCondLst>
                                        </p:cTn>
                                        <p:tgtEl>
                                          <p:spTgt spid="980">
                                            <p:txEl>
                                              <p:pRg st="7" end="7"/>
                                            </p:txEl>
                                          </p:spTgt>
                                        </p:tgtEl>
                                        <p:attrNameLst>
                                          <p:attrName>style.visibility</p:attrName>
                                        </p:attrNameLst>
                                      </p:cBhvr>
                                      <p:to>
                                        <p:strVal val="visible"/>
                                      </p:to>
                                    </p:set>
                                    <p:animEffect transition="in" filter="fade">
                                      <p:cBhvr>
                                        <p:cTn id="176" dur="500"/>
                                        <p:tgtEl>
                                          <p:spTgt spid="980">
                                            <p:txEl>
                                              <p:pRg st="7" end="7"/>
                                            </p:txEl>
                                          </p:spTgt>
                                        </p:tgtEl>
                                      </p:cBhvr>
                                    </p:animEffect>
                                  </p:childTnLst>
                                </p:cTn>
                              </p:par>
                              <p:par>
                                <p:cTn id="177" presetID="10" presetClass="entr" presetSubtype="0" fill="hold" nodeType="withEffect">
                                  <p:stCondLst>
                                    <p:cond delay="500"/>
                                  </p:stCondLst>
                                  <p:childTnLst>
                                    <p:set>
                                      <p:cBhvr>
                                        <p:cTn id="178" dur="1" fill="hold">
                                          <p:stCondLst>
                                            <p:cond delay="0"/>
                                          </p:stCondLst>
                                        </p:cTn>
                                        <p:tgtEl>
                                          <p:spTgt spid="980">
                                            <p:txEl>
                                              <p:pRg st="8" end="8"/>
                                            </p:txEl>
                                          </p:spTgt>
                                        </p:tgtEl>
                                        <p:attrNameLst>
                                          <p:attrName>style.visibility</p:attrName>
                                        </p:attrNameLst>
                                      </p:cBhvr>
                                      <p:to>
                                        <p:strVal val="visible"/>
                                      </p:to>
                                    </p:set>
                                    <p:animEffect transition="in" filter="fade">
                                      <p:cBhvr>
                                        <p:cTn id="179" dur="500"/>
                                        <p:tgtEl>
                                          <p:spTgt spid="980">
                                            <p:txEl>
                                              <p:pRg st="8" end="8"/>
                                            </p:txEl>
                                          </p:spTgt>
                                        </p:tgtEl>
                                      </p:cBhvr>
                                    </p:animEffect>
                                  </p:childTnLst>
                                </p:cTn>
                              </p:par>
                            </p:childTnLst>
                          </p:cTn>
                        </p:par>
                        <p:par>
                          <p:cTn id="180" fill="hold">
                            <p:stCondLst>
                              <p:cond delay="12500"/>
                            </p:stCondLst>
                            <p:childTnLst>
                              <p:par>
                                <p:cTn id="181" presetID="10" presetClass="entr" presetSubtype="0" fill="hold" nodeType="afterEffect">
                                  <p:stCondLst>
                                    <p:cond delay="250"/>
                                  </p:stCondLst>
                                  <p:childTnLst>
                                    <p:set>
                                      <p:cBhvr>
                                        <p:cTn id="182" dur="1" fill="hold">
                                          <p:stCondLst>
                                            <p:cond delay="0"/>
                                          </p:stCondLst>
                                        </p:cTn>
                                        <p:tgtEl>
                                          <p:spTgt spid="981"/>
                                        </p:tgtEl>
                                        <p:attrNameLst>
                                          <p:attrName>style.visibility</p:attrName>
                                        </p:attrNameLst>
                                      </p:cBhvr>
                                      <p:to>
                                        <p:strVal val="visible"/>
                                      </p:to>
                                    </p:set>
                                    <p:animEffect transition="in" filter="fade">
                                      <p:cBhvr>
                                        <p:cTn id="183" dur="500"/>
                                        <p:tgtEl>
                                          <p:spTgt spid="981"/>
                                        </p:tgtEl>
                                      </p:cBhvr>
                                    </p:animEffect>
                                  </p:childTnLst>
                                </p:cTn>
                              </p:par>
                            </p:childTnLst>
                          </p:cTn>
                        </p:par>
                        <p:par>
                          <p:cTn id="184" fill="hold">
                            <p:stCondLst>
                              <p:cond delay="13000"/>
                            </p:stCondLst>
                            <p:childTnLst>
                              <p:par>
                                <p:cTn id="185" presetID="10" presetClass="entr" presetSubtype="0" fill="hold" nodeType="afterEffect">
                                  <p:stCondLst>
                                    <p:cond delay="0"/>
                                  </p:stCondLst>
                                  <p:childTnLst>
                                    <p:set>
                                      <p:cBhvr>
                                        <p:cTn id="186" dur="1" fill="hold">
                                          <p:stCondLst>
                                            <p:cond delay="0"/>
                                          </p:stCondLst>
                                        </p:cTn>
                                        <p:tgtEl>
                                          <p:spTgt spid="982">
                                            <p:txEl>
                                              <p:pRg st="0" end="0"/>
                                            </p:txEl>
                                          </p:spTgt>
                                        </p:tgtEl>
                                        <p:attrNameLst>
                                          <p:attrName>style.visibility</p:attrName>
                                        </p:attrNameLst>
                                      </p:cBhvr>
                                      <p:to>
                                        <p:strVal val="visible"/>
                                      </p:to>
                                    </p:set>
                                    <p:animEffect transition="in" filter="fade">
                                      <p:cBhvr>
                                        <p:cTn id="187" dur="500"/>
                                        <p:tgtEl>
                                          <p:spTgt spid="982">
                                            <p:txEl>
                                              <p:pRg st="0" end="0"/>
                                            </p:txEl>
                                          </p:spTgt>
                                        </p:tgtEl>
                                      </p:cBhvr>
                                    </p:animEffect>
                                  </p:childTnLst>
                                </p:cTn>
                              </p:par>
                            </p:childTnLst>
                          </p:cTn>
                        </p:par>
                        <p:par>
                          <p:cTn id="188" fill="hold">
                            <p:stCondLst>
                              <p:cond delay="13500"/>
                            </p:stCondLst>
                            <p:childTnLst>
                              <p:par>
                                <p:cTn id="189" presetID="10" presetClass="entr" presetSubtype="0" fill="hold" nodeType="afterEffect">
                                  <p:stCondLst>
                                    <p:cond delay="0"/>
                                  </p:stCondLst>
                                  <p:childTnLst>
                                    <p:set>
                                      <p:cBhvr>
                                        <p:cTn id="190" dur="1" fill="hold">
                                          <p:stCondLst>
                                            <p:cond delay="0"/>
                                          </p:stCondLst>
                                        </p:cTn>
                                        <p:tgtEl>
                                          <p:spTgt spid="982">
                                            <p:txEl>
                                              <p:pRg st="1" end="1"/>
                                            </p:txEl>
                                          </p:spTgt>
                                        </p:tgtEl>
                                        <p:attrNameLst>
                                          <p:attrName>style.visibility</p:attrName>
                                        </p:attrNameLst>
                                      </p:cBhvr>
                                      <p:to>
                                        <p:strVal val="visible"/>
                                      </p:to>
                                    </p:set>
                                    <p:animEffect transition="in" filter="fade">
                                      <p:cBhvr>
                                        <p:cTn id="191" dur="500"/>
                                        <p:tgtEl>
                                          <p:spTgt spid="982">
                                            <p:txEl>
                                              <p:pRg st="1" end="1"/>
                                            </p:txEl>
                                          </p:spTgt>
                                        </p:tgtEl>
                                      </p:cBhvr>
                                    </p:animEffect>
                                  </p:childTnLst>
                                </p:cTn>
                              </p:par>
                            </p:childTnLst>
                          </p:cTn>
                        </p:par>
                        <p:par>
                          <p:cTn id="192" fill="hold">
                            <p:stCondLst>
                              <p:cond delay="14000"/>
                            </p:stCondLst>
                            <p:childTnLst>
                              <p:par>
                                <p:cTn id="193" presetID="10" presetClass="entr" presetSubtype="0" fill="hold" nodeType="afterEffect">
                                  <p:stCondLst>
                                    <p:cond delay="0"/>
                                  </p:stCondLst>
                                  <p:childTnLst>
                                    <p:set>
                                      <p:cBhvr>
                                        <p:cTn id="194" dur="1" fill="hold">
                                          <p:stCondLst>
                                            <p:cond delay="0"/>
                                          </p:stCondLst>
                                        </p:cTn>
                                        <p:tgtEl>
                                          <p:spTgt spid="982">
                                            <p:txEl>
                                              <p:pRg st="2" end="2"/>
                                            </p:txEl>
                                          </p:spTgt>
                                        </p:tgtEl>
                                        <p:attrNameLst>
                                          <p:attrName>style.visibility</p:attrName>
                                        </p:attrNameLst>
                                      </p:cBhvr>
                                      <p:to>
                                        <p:strVal val="visible"/>
                                      </p:to>
                                    </p:set>
                                    <p:animEffect transition="in" filter="fade">
                                      <p:cBhvr>
                                        <p:cTn id="195" dur="500"/>
                                        <p:tgtEl>
                                          <p:spTgt spid="982">
                                            <p:txEl>
                                              <p:pRg st="2" end="2"/>
                                            </p:txEl>
                                          </p:spTgt>
                                        </p:tgtEl>
                                      </p:cBhvr>
                                    </p:animEffect>
                                  </p:childTnLst>
                                </p:cTn>
                              </p:par>
                            </p:childTnLst>
                          </p:cTn>
                        </p:par>
                        <p:par>
                          <p:cTn id="196" fill="hold">
                            <p:stCondLst>
                              <p:cond delay="14500"/>
                            </p:stCondLst>
                            <p:childTnLst>
                              <p:par>
                                <p:cTn id="197" presetID="10" presetClass="entr" presetSubtype="0" fill="hold" nodeType="afterEffect">
                                  <p:stCondLst>
                                    <p:cond delay="0"/>
                                  </p:stCondLst>
                                  <p:childTnLst>
                                    <p:set>
                                      <p:cBhvr>
                                        <p:cTn id="198" dur="1" fill="hold">
                                          <p:stCondLst>
                                            <p:cond delay="0"/>
                                          </p:stCondLst>
                                        </p:cTn>
                                        <p:tgtEl>
                                          <p:spTgt spid="982">
                                            <p:txEl>
                                              <p:pRg st="3" end="3"/>
                                            </p:txEl>
                                          </p:spTgt>
                                        </p:tgtEl>
                                        <p:attrNameLst>
                                          <p:attrName>style.visibility</p:attrName>
                                        </p:attrNameLst>
                                      </p:cBhvr>
                                      <p:to>
                                        <p:strVal val="visible"/>
                                      </p:to>
                                    </p:set>
                                    <p:animEffect transition="in" filter="fade">
                                      <p:cBhvr>
                                        <p:cTn id="199" dur="500"/>
                                        <p:tgtEl>
                                          <p:spTgt spid="982">
                                            <p:txEl>
                                              <p:pRg st="3" end="3"/>
                                            </p:txEl>
                                          </p:spTgt>
                                        </p:tgtEl>
                                      </p:cBhvr>
                                    </p:animEffect>
                                  </p:childTnLst>
                                </p:cTn>
                              </p:par>
                            </p:childTnLst>
                          </p:cTn>
                        </p:par>
                        <p:par>
                          <p:cTn id="200" fill="hold">
                            <p:stCondLst>
                              <p:cond delay="15000"/>
                            </p:stCondLst>
                            <p:childTnLst>
                              <p:par>
                                <p:cTn id="201" presetID="10" presetClass="entr" presetSubtype="0" fill="hold" nodeType="afterEffect">
                                  <p:stCondLst>
                                    <p:cond delay="0"/>
                                  </p:stCondLst>
                                  <p:childTnLst>
                                    <p:set>
                                      <p:cBhvr>
                                        <p:cTn id="202" dur="1" fill="hold">
                                          <p:stCondLst>
                                            <p:cond delay="0"/>
                                          </p:stCondLst>
                                        </p:cTn>
                                        <p:tgtEl>
                                          <p:spTgt spid="982">
                                            <p:txEl>
                                              <p:pRg st="4" end="4"/>
                                            </p:txEl>
                                          </p:spTgt>
                                        </p:tgtEl>
                                        <p:attrNameLst>
                                          <p:attrName>style.visibility</p:attrName>
                                        </p:attrNameLst>
                                      </p:cBhvr>
                                      <p:to>
                                        <p:strVal val="visible"/>
                                      </p:to>
                                    </p:set>
                                    <p:animEffect transition="in" filter="fade">
                                      <p:cBhvr>
                                        <p:cTn id="203" dur="500"/>
                                        <p:tgtEl>
                                          <p:spTgt spid="982">
                                            <p:txEl>
                                              <p:pRg st="4" end="4"/>
                                            </p:txEl>
                                          </p:spTgt>
                                        </p:tgtEl>
                                      </p:cBhvr>
                                    </p:animEffect>
                                  </p:childTnLst>
                                </p:cTn>
                              </p:par>
                            </p:childTnLst>
                          </p:cTn>
                        </p:par>
                        <p:par>
                          <p:cTn id="204" fill="hold">
                            <p:stCondLst>
                              <p:cond delay="15500"/>
                            </p:stCondLst>
                            <p:childTnLst>
                              <p:par>
                                <p:cTn id="205" presetID="10" presetClass="entr" presetSubtype="0" fill="hold" nodeType="afterEffect">
                                  <p:stCondLst>
                                    <p:cond delay="0"/>
                                  </p:stCondLst>
                                  <p:childTnLst>
                                    <p:set>
                                      <p:cBhvr>
                                        <p:cTn id="206" dur="1" fill="hold">
                                          <p:stCondLst>
                                            <p:cond delay="0"/>
                                          </p:stCondLst>
                                        </p:cTn>
                                        <p:tgtEl>
                                          <p:spTgt spid="982">
                                            <p:txEl>
                                              <p:pRg st="5" end="5"/>
                                            </p:txEl>
                                          </p:spTgt>
                                        </p:tgtEl>
                                        <p:attrNameLst>
                                          <p:attrName>style.visibility</p:attrName>
                                        </p:attrNameLst>
                                      </p:cBhvr>
                                      <p:to>
                                        <p:strVal val="visible"/>
                                      </p:to>
                                    </p:set>
                                    <p:animEffect transition="in" filter="fade">
                                      <p:cBhvr>
                                        <p:cTn id="207" dur="500"/>
                                        <p:tgtEl>
                                          <p:spTgt spid="982">
                                            <p:txEl>
                                              <p:pRg st="5" end="5"/>
                                            </p:txEl>
                                          </p:spTgt>
                                        </p:tgtEl>
                                      </p:cBhvr>
                                    </p:animEffect>
                                  </p:childTnLst>
                                </p:cTn>
                              </p:par>
                            </p:childTnLst>
                          </p:cTn>
                        </p:par>
                        <p:par>
                          <p:cTn id="208" fill="hold">
                            <p:stCondLst>
                              <p:cond delay="16000"/>
                            </p:stCondLst>
                            <p:childTnLst>
                              <p:par>
                                <p:cTn id="209" presetID="10" presetClass="entr" presetSubtype="0" fill="hold" nodeType="afterEffect">
                                  <p:stCondLst>
                                    <p:cond delay="0"/>
                                  </p:stCondLst>
                                  <p:childTnLst>
                                    <p:set>
                                      <p:cBhvr>
                                        <p:cTn id="210" dur="1" fill="hold">
                                          <p:stCondLst>
                                            <p:cond delay="0"/>
                                          </p:stCondLst>
                                        </p:cTn>
                                        <p:tgtEl>
                                          <p:spTgt spid="982">
                                            <p:txEl>
                                              <p:pRg st="6" end="6"/>
                                            </p:txEl>
                                          </p:spTgt>
                                        </p:tgtEl>
                                        <p:attrNameLst>
                                          <p:attrName>style.visibility</p:attrName>
                                        </p:attrNameLst>
                                      </p:cBhvr>
                                      <p:to>
                                        <p:strVal val="visible"/>
                                      </p:to>
                                    </p:set>
                                    <p:animEffect transition="in" filter="fade">
                                      <p:cBhvr>
                                        <p:cTn id="211" dur="500"/>
                                        <p:tgtEl>
                                          <p:spTgt spid="982">
                                            <p:txEl>
                                              <p:pRg st="6" end="6"/>
                                            </p:txEl>
                                          </p:spTgt>
                                        </p:tgtEl>
                                      </p:cBhvr>
                                    </p:animEffect>
                                  </p:childTnLst>
                                </p:cTn>
                              </p:par>
                            </p:childTnLst>
                          </p:cTn>
                        </p:par>
                        <p:par>
                          <p:cTn id="212" fill="hold">
                            <p:stCondLst>
                              <p:cond delay="16500"/>
                            </p:stCondLst>
                            <p:childTnLst>
                              <p:par>
                                <p:cTn id="213" presetID="10" presetClass="entr" presetSubtype="0" fill="hold" nodeType="afterEffect">
                                  <p:stCondLst>
                                    <p:cond delay="0"/>
                                  </p:stCondLst>
                                  <p:childTnLst>
                                    <p:set>
                                      <p:cBhvr>
                                        <p:cTn id="214" dur="1" fill="hold">
                                          <p:stCondLst>
                                            <p:cond delay="0"/>
                                          </p:stCondLst>
                                        </p:cTn>
                                        <p:tgtEl>
                                          <p:spTgt spid="982">
                                            <p:txEl>
                                              <p:pRg st="7" end="7"/>
                                            </p:txEl>
                                          </p:spTgt>
                                        </p:tgtEl>
                                        <p:attrNameLst>
                                          <p:attrName>style.visibility</p:attrName>
                                        </p:attrNameLst>
                                      </p:cBhvr>
                                      <p:to>
                                        <p:strVal val="visible"/>
                                      </p:to>
                                    </p:set>
                                    <p:animEffect transition="in" filter="fade">
                                      <p:cBhvr>
                                        <p:cTn id="215" dur="500"/>
                                        <p:tgtEl>
                                          <p:spTgt spid="982">
                                            <p:txEl>
                                              <p:pRg st="7" end="7"/>
                                            </p:txEl>
                                          </p:spTgt>
                                        </p:tgtEl>
                                      </p:cBhvr>
                                    </p:animEffect>
                                  </p:childTnLst>
                                </p:cTn>
                              </p:par>
                            </p:childTnLst>
                          </p:cTn>
                        </p:par>
                        <p:par>
                          <p:cTn id="216" fill="hold">
                            <p:stCondLst>
                              <p:cond delay="17000"/>
                            </p:stCondLst>
                            <p:childTnLst>
                              <p:par>
                                <p:cTn id="217" presetID="10" presetClass="entr" presetSubtype="0" fill="hold" nodeType="afterEffect">
                                  <p:stCondLst>
                                    <p:cond delay="0"/>
                                  </p:stCondLst>
                                  <p:childTnLst>
                                    <p:set>
                                      <p:cBhvr>
                                        <p:cTn id="218" dur="1" fill="hold">
                                          <p:stCondLst>
                                            <p:cond delay="0"/>
                                          </p:stCondLst>
                                        </p:cTn>
                                        <p:tgtEl>
                                          <p:spTgt spid="982">
                                            <p:txEl>
                                              <p:pRg st="8" end="8"/>
                                            </p:txEl>
                                          </p:spTgt>
                                        </p:tgtEl>
                                        <p:attrNameLst>
                                          <p:attrName>style.visibility</p:attrName>
                                        </p:attrNameLst>
                                      </p:cBhvr>
                                      <p:to>
                                        <p:strVal val="visible"/>
                                      </p:to>
                                    </p:set>
                                    <p:animEffect transition="in" filter="fade">
                                      <p:cBhvr>
                                        <p:cTn id="219" dur="500"/>
                                        <p:tgtEl>
                                          <p:spTgt spid="982">
                                            <p:txEl>
                                              <p:pRg st="8" end="8"/>
                                            </p:txEl>
                                          </p:spTgt>
                                        </p:tgtEl>
                                      </p:cBhvr>
                                    </p:animEffect>
                                  </p:childTnLst>
                                </p:cTn>
                              </p:par>
                              <p:par>
                                <p:cTn id="220" presetID="10" presetClass="entr" presetSubtype="0" fill="hold" nodeType="withEffect">
                                  <p:stCondLst>
                                    <p:cond delay="500"/>
                                  </p:stCondLst>
                                  <p:childTnLst>
                                    <p:set>
                                      <p:cBhvr>
                                        <p:cTn id="221" dur="1" fill="hold">
                                          <p:stCondLst>
                                            <p:cond delay="0"/>
                                          </p:stCondLst>
                                        </p:cTn>
                                        <p:tgtEl>
                                          <p:spTgt spid="983">
                                            <p:txEl>
                                              <p:pRg st="0" end="0"/>
                                            </p:txEl>
                                          </p:spTgt>
                                        </p:tgtEl>
                                        <p:attrNameLst>
                                          <p:attrName>style.visibility</p:attrName>
                                        </p:attrNameLst>
                                      </p:cBhvr>
                                      <p:to>
                                        <p:strVal val="visible"/>
                                      </p:to>
                                    </p:set>
                                    <p:animEffect transition="in" filter="fade">
                                      <p:cBhvr>
                                        <p:cTn id="222" dur="500"/>
                                        <p:tgtEl>
                                          <p:spTgt spid="983">
                                            <p:txEl>
                                              <p:pRg st="0" end="0"/>
                                            </p:txEl>
                                          </p:spTgt>
                                        </p:tgtEl>
                                      </p:cBhvr>
                                    </p:animEffect>
                                  </p:childTnLst>
                                </p:cTn>
                              </p:par>
                              <p:par>
                                <p:cTn id="223" presetID="10" presetClass="entr" presetSubtype="0" fill="hold" nodeType="withEffect">
                                  <p:stCondLst>
                                    <p:cond delay="500"/>
                                  </p:stCondLst>
                                  <p:childTnLst>
                                    <p:set>
                                      <p:cBhvr>
                                        <p:cTn id="224" dur="1" fill="hold">
                                          <p:stCondLst>
                                            <p:cond delay="0"/>
                                          </p:stCondLst>
                                        </p:cTn>
                                        <p:tgtEl>
                                          <p:spTgt spid="983">
                                            <p:txEl>
                                              <p:pRg st="1" end="1"/>
                                            </p:txEl>
                                          </p:spTgt>
                                        </p:tgtEl>
                                        <p:attrNameLst>
                                          <p:attrName>style.visibility</p:attrName>
                                        </p:attrNameLst>
                                      </p:cBhvr>
                                      <p:to>
                                        <p:strVal val="visible"/>
                                      </p:to>
                                    </p:set>
                                    <p:animEffect transition="in" filter="fade">
                                      <p:cBhvr>
                                        <p:cTn id="225" dur="500"/>
                                        <p:tgtEl>
                                          <p:spTgt spid="983">
                                            <p:txEl>
                                              <p:pRg st="1" end="1"/>
                                            </p:txEl>
                                          </p:spTgt>
                                        </p:tgtEl>
                                      </p:cBhvr>
                                    </p:animEffect>
                                  </p:childTnLst>
                                </p:cTn>
                              </p:par>
                              <p:par>
                                <p:cTn id="226" presetID="10" presetClass="entr" presetSubtype="0" fill="hold" nodeType="withEffect">
                                  <p:stCondLst>
                                    <p:cond delay="500"/>
                                  </p:stCondLst>
                                  <p:childTnLst>
                                    <p:set>
                                      <p:cBhvr>
                                        <p:cTn id="227" dur="1" fill="hold">
                                          <p:stCondLst>
                                            <p:cond delay="0"/>
                                          </p:stCondLst>
                                        </p:cTn>
                                        <p:tgtEl>
                                          <p:spTgt spid="983">
                                            <p:txEl>
                                              <p:pRg st="2" end="2"/>
                                            </p:txEl>
                                          </p:spTgt>
                                        </p:tgtEl>
                                        <p:attrNameLst>
                                          <p:attrName>style.visibility</p:attrName>
                                        </p:attrNameLst>
                                      </p:cBhvr>
                                      <p:to>
                                        <p:strVal val="visible"/>
                                      </p:to>
                                    </p:set>
                                    <p:animEffect transition="in" filter="fade">
                                      <p:cBhvr>
                                        <p:cTn id="228" dur="500"/>
                                        <p:tgtEl>
                                          <p:spTgt spid="983">
                                            <p:txEl>
                                              <p:pRg st="2" end="2"/>
                                            </p:txEl>
                                          </p:spTgt>
                                        </p:tgtEl>
                                      </p:cBhvr>
                                    </p:animEffect>
                                  </p:childTnLst>
                                </p:cTn>
                              </p:par>
                              <p:par>
                                <p:cTn id="229" presetID="10" presetClass="entr" presetSubtype="0" fill="hold" nodeType="withEffect">
                                  <p:stCondLst>
                                    <p:cond delay="500"/>
                                  </p:stCondLst>
                                  <p:childTnLst>
                                    <p:set>
                                      <p:cBhvr>
                                        <p:cTn id="230" dur="1" fill="hold">
                                          <p:stCondLst>
                                            <p:cond delay="0"/>
                                          </p:stCondLst>
                                        </p:cTn>
                                        <p:tgtEl>
                                          <p:spTgt spid="983">
                                            <p:txEl>
                                              <p:pRg st="3" end="3"/>
                                            </p:txEl>
                                          </p:spTgt>
                                        </p:tgtEl>
                                        <p:attrNameLst>
                                          <p:attrName>style.visibility</p:attrName>
                                        </p:attrNameLst>
                                      </p:cBhvr>
                                      <p:to>
                                        <p:strVal val="visible"/>
                                      </p:to>
                                    </p:set>
                                    <p:animEffect transition="in" filter="fade">
                                      <p:cBhvr>
                                        <p:cTn id="231" dur="500"/>
                                        <p:tgtEl>
                                          <p:spTgt spid="983">
                                            <p:txEl>
                                              <p:pRg st="3" end="3"/>
                                            </p:txEl>
                                          </p:spTgt>
                                        </p:tgtEl>
                                      </p:cBhvr>
                                    </p:animEffect>
                                  </p:childTnLst>
                                </p:cTn>
                              </p:par>
                              <p:par>
                                <p:cTn id="232" presetID="10" presetClass="entr" presetSubtype="0" fill="hold" nodeType="withEffect">
                                  <p:stCondLst>
                                    <p:cond delay="500"/>
                                  </p:stCondLst>
                                  <p:childTnLst>
                                    <p:set>
                                      <p:cBhvr>
                                        <p:cTn id="233" dur="1" fill="hold">
                                          <p:stCondLst>
                                            <p:cond delay="0"/>
                                          </p:stCondLst>
                                        </p:cTn>
                                        <p:tgtEl>
                                          <p:spTgt spid="983">
                                            <p:txEl>
                                              <p:pRg st="4" end="4"/>
                                            </p:txEl>
                                          </p:spTgt>
                                        </p:tgtEl>
                                        <p:attrNameLst>
                                          <p:attrName>style.visibility</p:attrName>
                                        </p:attrNameLst>
                                      </p:cBhvr>
                                      <p:to>
                                        <p:strVal val="visible"/>
                                      </p:to>
                                    </p:set>
                                    <p:animEffect transition="in" filter="fade">
                                      <p:cBhvr>
                                        <p:cTn id="234" dur="500"/>
                                        <p:tgtEl>
                                          <p:spTgt spid="983">
                                            <p:txEl>
                                              <p:pRg st="4" end="4"/>
                                            </p:txEl>
                                          </p:spTgt>
                                        </p:tgtEl>
                                      </p:cBhvr>
                                    </p:animEffect>
                                  </p:childTnLst>
                                </p:cTn>
                              </p:par>
                              <p:par>
                                <p:cTn id="235" presetID="10" presetClass="entr" presetSubtype="0" fill="hold" nodeType="withEffect">
                                  <p:stCondLst>
                                    <p:cond delay="500"/>
                                  </p:stCondLst>
                                  <p:childTnLst>
                                    <p:set>
                                      <p:cBhvr>
                                        <p:cTn id="236" dur="1" fill="hold">
                                          <p:stCondLst>
                                            <p:cond delay="0"/>
                                          </p:stCondLst>
                                        </p:cTn>
                                        <p:tgtEl>
                                          <p:spTgt spid="983">
                                            <p:txEl>
                                              <p:pRg st="5" end="5"/>
                                            </p:txEl>
                                          </p:spTgt>
                                        </p:tgtEl>
                                        <p:attrNameLst>
                                          <p:attrName>style.visibility</p:attrName>
                                        </p:attrNameLst>
                                      </p:cBhvr>
                                      <p:to>
                                        <p:strVal val="visible"/>
                                      </p:to>
                                    </p:set>
                                    <p:animEffect transition="in" filter="fade">
                                      <p:cBhvr>
                                        <p:cTn id="237" dur="500"/>
                                        <p:tgtEl>
                                          <p:spTgt spid="983">
                                            <p:txEl>
                                              <p:pRg st="5" end="5"/>
                                            </p:txEl>
                                          </p:spTgt>
                                        </p:tgtEl>
                                      </p:cBhvr>
                                    </p:animEffect>
                                  </p:childTnLst>
                                </p:cTn>
                              </p:par>
                              <p:par>
                                <p:cTn id="238" presetID="10" presetClass="entr" presetSubtype="0" fill="hold" nodeType="withEffect">
                                  <p:stCondLst>
                                    <p:cond delay="500"/>
                                  </p:stCondLst>
                                  <p:childTnLst>
                                    <p:set>
                                      <p:cBhvr>
                                        <p:cTn id="239" dur="1" fill="hold">
                                          <p:stCondLst>
                                            <p:cond delay="0"/>
                                          </p:stCondLst>
                                        </p:cTn>
                                        <p:tgtEl>
                                          <p:spTgt spid="983">
                                            <p:txEl>
                                              <p:pRg st="6" end="6"/>
                                            </p:txEl>
                                          </p:spTgt>
                                        </p:tgtEl>
                                        <p:attrNameLst>
                                          <p:attrName>style.visibility</p:attrName>
                                        </p:attrNameLst>
                                      </p:cBhvr>
                                      <p:to>
                                        <p:strVal val="visible"/>
                                      </p:to>
                                    </p:set>
                                    <p:animEffect transition="in" filter="fade">
                                      <p:cBhvr>
                                        <p:cTn id="240" dur="500"/>
                                        <p:tgtEl>
                                          <p:spTgt spid="983">
                                            <p:txEl>
                                              <p:pRg st="6" end="6"/>
                                            </p:txEl>
                                          </p:spTgt>
                                        </p:tgtEl>
                                      </p:cBhvr>
                                    </p:animEffect>
                                  </p:childTnLst>
                                </p:cTn>
                              </p:par>
                              <p:par>
                                <p:cTn id="241" presetID="10" presetClass="entr" presetSubtype="0" fill="hold" nodeType="withEffect">
                                  <p:stCondLst>
                                    <p:cond delay="500"/>
                                  </p:stCondLst>
                                  <p:childTnLst>
                                    <p:set>
                                      <p:cBhvr>
                                        <p:cTn id="242" dur="1" fill="hold">
                                          <p:stCondLst>
                                            <p:cond delay="0"/>
                                          </p:stCondLst>
                                        </p:cTn>
                                        <p:tgtEl>
                                          <p:spTgt spid="983">
                                            <p:txEl>
                                              <p:pRg st="7" end="7"/>
                                            </p:txEl>
                                          </p:spTgt>
                                        </p:tgtEl>
                                        <p:attrNameLst>
                                          <p:attrName>style.visibility</p:attrName>
                                        </p:attrNameLst>
                                      </p:cBhvr>
                                      <p:to>
                                        <p:strVal val="visible"/>
                                      </p:to>
                                    </p:set>
                                    <p:animEffect transition="in" filter="fade">
                                      <p:cBhvr>
                                        <p:cTn id="243" dur="500"/>
                                        <p:tgtEl>
                                          <p:spTgt spid="983">
                                            <p:txEl>
                                              <p:pRg st="7" end="7"/>
                                            </p:txEl>
                                          </p:spTgt>
                                        </p:tgtEl>
                                      </p:cBhvr>
                                    </p:animEffect>
                                  </p:childTnLst>
                                </p:cTn>
                              </p:par>
                              <p:par>
                                <p:cTn id="244" presetID="10" presetClass="entr" presetSubtype="0" fill="hold" nodeType="withEffect">
                                  <p:stCondLst>
                                    <p:cond delay="500"/>
                                  </p:stCondLst>
                                  <p:childTnLst>
                                    <p:set>
                                      <p:cBhvr>
                                        <p:cTn id="245" dur="1" fill="hold">
                                          <p:stCondLst>
                                            <p:cond delay="0"/>
                                          </p:stCondLst>
                                        </p:cTn>
                                        <p:tgtEl>
                                          <p:spTgt spid="983">
                                            <p:txEl>
                                              <p:pRg st="8" end="8"/>
                                            </p:txEl>
                                          </p:spTgt>
                                        </p:tgtEl>
                                        <p:attrNameLst>
                                          <p:attrName>style.visibility</p:attrName>
                                        </p:attrNameLst>
                                      </p:cBhvr>
                                      <p:to>
                                        <p:strVal val="visible"/>
                                      </p:to>
                                    </p:set>
                                    <p:animEffect transition="in" filter="fade">
                                      <p:cBhvr>
                                        <p:cTn id="246" dur="500"/>
                                        <p:tgtEl>
                                          <p:spTgt spid="983">
                                            <p:txEl>
                                              <p:pRg st="8" end="8"/>
                                            </p:txEl>
                                          </p:spTgt>
                                        </p:tgtEl>
                                      </p:cBhvr>
                                    </p:animEffect>
                                  </p:childTnLst>
                                </p:cTn>
                              </p:par>
                            </p:childTnLst>
                          </p:cTn>
                        </p:par>
                        <p:par>
                          <p:cTn id="247" fill="hold">
                            <p:stCondLst>
                              <p:cond delay="17500"/>
                            </p:stCondLst>
                            <p:childTnLst>
                              <p:par>
                                <p:cTn id="248" presetID="10" presetClass="entr" presetSubtype="0" fill="hold" nodeType="afterEffect">
                                  <p:stCondLst>
                                    <p:cond delay="0"/>
                                  </p:stCondLst>
                                  <p:childTnLst>
                                    <p:set>
                                      <p:cBhvr>
                                        <p:cTn id="249" dur="1" fill="hold">
                                          <p:stCondLst>
                                            <p:cond delay="0"/>
                                          </p:stCondLst>
                                        </p:cTn>
                                        <p:tgtEl>
                                          <p:spTgt spid="971"/>
                                        </p:tgtEl>
                                        <p:attrNameLst>
                                          <p:attrName>style.visibility</p:attrName>
                                        </p:attrNameLst>
                                      </p:cBhvr>
                                      <p:to>
                                        <p:strVal val="visible"/>
                                      </p:to>
                                    </p:set>
                                    <p:animEffect transition="in" filter="fade">
                                      <p:cBhvr>
                                        <p:cTn id="250" dur="500"/>
                                        <p:tgtEl>
                                          <p:spTgt spid="971"/>
                                        </p:tgtEl>
                                      </p:cBhvr>
                                    </p:animEffect>
                                  </p:childTnLst>
                                </p:cTn>
                              </p:par>
                            </p:childTnLst>
                          </p:cTn>
                        </p:par>
                        <p:par>
                          <p:cTn id="251" fill="hold">
                            <p:stCondLst>
                              <p:cond delay="18000"/>
                            </p:stCondLst>
                            <p:childTnLst>
                              <p:par>
                                <p:cTn id="252" presetID="10" presetClass="entr" presetSubtype="0" fill="hold" nodeType="afterEffect">
                                  <p:stCondLst>
                                    <p:cond delay="250"/>
                                  </p:stCondLst>
                                  <p:childTnLst>
                                    <p:set>
                                      <p:cBhvr>
                                        <p:cTn id="253" dur="1" fill="hold">
                                          <p:stCondLst>
                                            <p:cond delay="0"/>
                                          </p:stCondLst>
                                        </p:cTn>
                                        <p:tgtEl>
                                          <p:spTgt spid="984">
                                            <p:txEl>
                                              <p:pRg st="0" end="0"/>
                                            </p:txEl>
                                          </p:spTgt>
                                        </p:tgtEl>
                                        <p:attrNameLst>
                                          <p:attrName>style.visibility</p:attrName>
                                        </p:attrNameLst>
                                      </p:cBhvr>
                                      <p:to>
                                        <p:strVal val="visible"/>
                                      </p:to>
                                    </p:set>
                                    <p:animEffect transition="in" filter="fade">
                                      <p:cBhvr>
                                        <p:cTn id="254" dur="500"/>
                                        <p:tgtEl>
                                          <p:spTgt spid="984">
                                            <p:txEl>
                                              <p:pRg st="0" end="0"/>
                                            </p:txEl>
                                          </p:spTgt>
                                        </p:tgtEl>
                                      </p:cBhvr>
                                    </p:animEffect>
                                  </p:childTnLst>
                                </p:cTn>
                              </p:par>
                            </p:childTnLst>
                          </p:cTn>
                        </p:par>
                        <p:par>
                          <p:cTn id="255" fill="hold">
                            <p:stCondLst>
                              <p:cond delay="18500"/>
                            </p:stCondLst>
                            <p:childTnLst>
                              <p:par>
                                <p:cTn id="256" presetID="10" presetClass="entr" presetSubtype="0" fill="hold" nodeType="afterEffect">
                                  <p:stCondLst>
                                    <p:cond delay="250"/>
                                  </p:stCondLst>
                                  <p:childTnLst>
                                    <p:set>
                                      <p:cBhvr>
                                        <p:cTn id="257" dur="1" fill="hold">
                                          <p:stCondLst>
                                            <p:cond delay="0"/>
                                          </p:stCondLst>
                                        </p:cTn>
                                        <p:tgtEl>
                                          <p:spTgt spid="984">
                                            <p:txEl>
                                              <p:pRg st="1" end="1"/>
                                            </p:txEl>
                                          </p:spTgt>
                                        </p:tgtEl>
                                        <p:attrNameLst>
                                          <p:attrName>style.visibility</p:attrName>
                                        </p:attrNameLst>
                                      </p:cBhvr>
                                      <p:to>
                                        <p:strVal val="visible"/>
                                      </p:to>
                                    </p:set>
                                    <p:animEffect transition="in" filter="fade">
                                      <p:cBhvr>
                                        <p:cTn id="258" dur="500"/>
                                        <p:tgtEl>
                                          <p:spTgt spid="984">
                                            <p:txEl>
                                              <p:pRg st="1" end="1"/>
                                            </p:txEl>
                                          </p:spTgt>
                                        </p:tgtEl>
                                      </p:cBhvr>
                                    </p:animEffect>
                                  </p:childTnLst>
                                </p:cTn>
                              </p:par>
                            </p:childTnLst>
                          </p:cTn>
                        </p:par>
                        <p:par>
                          <p:cTn id="259" fill="hold">
                            <p:stCondLst>
                              <p:cond delay="19000"/>
                            </p:stCondLst>
                            <p:childTnLst>
                              <p:par>
                                <p:cTn id="260" presetID="10" presetClass="entr" presetSubtype="0" fill="hold" nodeType="afterEffect">
                                  <p:stCondLst>
                                    <p:cond delay="250"/>
                                  </p:stCondLst>
                                  <p:childTnLst>
                                    <p:set>
                                      <p:cBhvr>
                                        <p:cTn id="261" dur="1" fill="hold">
                                          <p:stCondLst>
                                            <p:cond delay="0"/>
                                          </p:stCondLst>
                                        </p:cTn>
                                        <p:tgtEl>
                                          <p:spTgt spid="984">
                                            <p:txEl>
                                              <p:pRg st="2" end="2"/>
                                            </p:txEl>
                                          </p:spTgt>
                                        </p:tgtEl>
                                        <p:attrNameLst>
                                          <p:attrName>style.visibility</p:attrName>
                                        </p:attrNameLst>
                                      </p:cBhvr>
                                      <p:to>
                                        <p:strVal val="visible"/>
                                      </p:to>
                                    </p:set>
                                    <p:animEffect transition="in" filter="fade">
                                      <p:cBhvr>
                                        <p:cTn id="262" dur="500"/>
                                        <p:tgtEl>
                                          <p:spTgt spid="984">
                                            <p:txEl>
                                              <p:pRg st="2" end="2"/>
                                            </p:txEl>
                                          </p:spTgt>
                                        </p:tgtEl>
                                      </p:cBhvr>
                                    </p:animEffect>
                                  </p:childTnLst>
                                </p:cTn>
                              </p:par>
                            </p:childTnLst>
                          </p:cTn>
                        </p:par>
                        <p:par>
                          <p:cTn id="263" fill="hold">
                            <p:stCondLst>
                              <p:cond delay="19500"/>
                            </p:stCondLst>
                            <p:childTnLst>
                              <p:par>
                                <p:cTn id="264" presetID="10" presetClass="entr" presetSubtype="0" fill="hold" nodeType="afterEffect">
                                  <p:stCondLst>
                                    <p:cond delay="250"/>
                                  </p:stCondLst>
                                  <p:childTnLst>
                                    <p:set>
                                      <p:cBhvr>
                                        <p:cTn id="265" dur="1" fill="hold">
                                          <p:stCondLst>
                                            <p:cond delay="0"/>
                                          </p:stCondLst>
                                        </p:cTn>
                                        <p:tgtEl>
                                          <p:spTgt spid="984">
                                            <p:txEl>
                                              <p:pRg st="3" end="3"/>
                                            </p:txEl>
                                          </p:spTgt>
                                        </p:tgtEl>
                                        <p:attrNameLst>
                                          <p:attrName>style.visibility</p:attrName>
                                        </p:attrNameLst>
                                      </p:cBhvr>
                                      <p:to>
                                        <p:strVal val="visible"/>
                                      </p:to>
                                    </p:set>
                                    <p:animEffect transition="in" filter="fade">
                                      <p:cBhvr>
                                        <p:cTn id="266" dur="500"/>
                                        <p:tgtEl>
                                          <p:spTgt spid="984">
                                            <p:txEl>
                                              <p:pRg st="3" end="3"/>
                                            </p:txEl>
                                          </p:spTgt>
                                        </p:tgtEl>
                                      </p:cBhvr>
                                    </p:animEffect>
                                  </p:childTnLst>
                                </p:cTn>
                              </p:par>
                            </p:childTnLst>
                          </p:cTn>
                        </p:par>
                        <p:par>
                          <p:cTn id="267" fill="hold">
                            <p:stCondLst>
                              <p:cond delay="20000"/>
                            </p:stCondLst>
                            <p:childTnLst>
                              <p:par>
                                <p:cTn id="268" presetID="10" presetClass="entr" presetSubtype="0" fill="hold" nodeType="afterEffect">
                                  <p:stCondLst>
                                    <p:cond delay="250"/>
                                  </p:stCondLst>
                                  <p:childTnLst>
                                    <p:set>
                                      <p:cBhvr>
                                        <p:cTn id="269" dur="1" fill="hold">
                                          <p:stCondLst>
                                            <p:cond delay="0"/>
                                          </p:stCondLst>
                                        </p:cTn>
                                        <p:tgtEl>
                                          <p:spTgt spid="984">
                                            <p:txEl>
                                              <p:pRg st="4" end="4"/>
                                            </p:txEl>
                                          </p:spTgt>
                                        </p:tgtEl>
                                        <p:attrNameLst>
                                          <p:attrName>style.visibility</p:attrName>
                                        </p:attrNameLst>
                                      </p:cBhvr>
                                      <p:to>
                                        <p:strVal val="visible"/>
                                      </p:to>
                                    </p:set>
                                    <p:animEffect transition="in" filter="fade">
                                      <p:cBhvr>
                                        <p:cTn id="270" dur="500"/>
                                        <p:tgtEl>
                                          <p:spTgt spid="984">
                                            <p:txEl>
                                              <p:pRg st="4" end="4"/>
                                            </p:txEl>
                                          </p:spTgt>
                                        </p:tgtEl>
                                      </p:cBhvr>
                                    </p:animEffect>
                                  </p:childTnLst>
                                </p:cTn>
                              </p:par>
                            </p:childTnLst>
                          </p:cTn>
                        </p:par>
                        <p:par>
                          <p:cTn id="271" fill="hold">
                            <p:stCondLst>
                              <p:cond delay="20500"/>
                            </p:stCondLst>
                            <p:childTnLst>
                              <p:par>
                                <p:cTn id="272" presetID="10" presetClass="entr" presetSubtype="0" fill="hold" nodeType="afterEffect">
                                  <p:stCondLst>
                                    <p:cond delay="250"/>
                                  </p:stCondLst>
                                  <p:childTnLst>
                                    <p:set>
                                      <p:cBhvr>
                                        <p:cTn id="273" dur="1" fill="hold">
                                          <p:stCondLst>
                                            <p:cond delay="0"/>
                                          </p:stCondLst>
                                        </p:cTn>
                                        <p:tgtEl>
                                          <p:spTgt spid="984">
                                            <p:txEl>
                                              <p:pRg st="5" end="5"/>
                                            </p:txEl>
                                          </p:spTgt>
                                        </p:tgtEl>
                                        <p:attrNameLst>
                                          <p:attrName>style.visibility</p:attrName>
                                        </p:attrNameLst>
                                      </p:cBhvr>
                                      <p:to>
                                        <p:strVal val="visible"/>
                                      </p:to>
                                    </p:set>
                                    <p:animEffect transition="in" filter="fade">
                                      <p:cBhvr>
                                        <p:cTn id="274" dur="500"/>
                                        <p:tgtEl>
                                          <p:spTgt spid="984">
                                            <p:txEl>
                                              <p:pRg st="5" end="5"/>
                                            </p:txEl>
                                          </p:spTgt>
                                        </p:tgtEl>
                                      </p:cBhvr>
                                    </p:animEffect>
                                  </p:childTnLst>
                                </p:cTn>
                              </p:par>
                            </p:childTnLst>
                          </p:cTn>
                        </p:par>
                        <p:par>
                          <p:cTn id="275" fill="hold">
                            <p:stCondLst>
                              <p:cond delay="21000"/>
                            </p:stCondLst>
                            <p:childTnLst>
                              <p:par>
                                <p:cTn id="276" presetID="10" presetClass="entr" presetSubtype="0" fill="hold" nodeType="afterEffect">
                                  <p:stCondLst>
                                    <p:cond delay="250"/>
                                  </p:stCondLst>
                                  <p:childTnLst>
                                    <p:set>
                                      <p:cBhvr>
                                        <p:cTn id="277" dur="1" fill="hold">
                                          <p:stCondLst>
                                            <p:cond delay="0"/>
                                          </p:stCondLst>
                                        </p:cTn>
                                        <p:tgtEl>
                                          <p:spTgt spid="984">
                                            <p:txEl>
                                              <p:pRg st="6" end="6"/>
                                            </p:txEl>
                                          </p:spTgt>
                                        </p:tgtEl>
                                        <p:attrNameLst>
                                          <p:attrName>style.visibility</p:attrName>
                                        </p:attrNameLst>
                                      </p:cBhvr>
                                      <p:to>
                                        <p:strVal val="visible"/>
                                      </p:to>
                                    </p:set>
                                    <p:animEffect transition="in" filter="fade">
                                      <p:cBhvr>
                                        <p:cTn id="278" dur="500"/>
                                        <p:tgtEl>
                                          <p:spTgt spid="984">
                                            <p:txEl>
                                              <p:pRg st="6" end="6"/>
                                            </p:txEl>
                                          </p:spTgt>
                                        </p:tgtEl>
                                      </p:cBhvr>
                                    </p:animEffect>
                                  </p:childTnLst>
                                </p:cTn>
                              </p:par>
                            </p:childTnLst>
                          </p:cTn>
                        </p:par>
                        <p:par>
                          <p:cTn id="279" fill="hold">
                            <p:stCondLst>
                              <p:cond delay="21500"/>
                            </p:stCondLst>
                            <p:childTnLst>
                              <p:par>
                                <p:cTn id="280" presetID="10" presetClass="entr" presetSubtype="0" fill="hold" nodeType="afterEffect">
                                  <p:stCondLst>
                                    <p:cond delay="250"/>
                                  </p:stCondLst>
                                  <p:childTnLst>
                                    <p:set>
                                      <p:cBhvr>
                                        <p:cTn id="281" dur="1" fill="hold">
                                          <p:stCondLst>
                                            <p:cond delay="0"/>
                                          </p:stCondLst>
                                        </p:cTn>
                                        <p:tgtEl>
                                          <p:spTgt spid="984">
                                            <p:txEl>
                                              <p:pRg st="7" end="7"/>
                                            </p:txEl>
                                          </p:spTgt>
                                        </p:tgtEl>
                                        <p:attrNameLst>
                                          <p:attrName>style.visibility</p:attrName>
                                        </p:attrNameLst>
                                      </p:cBhvr>
                                      <p:to>
                                        <p:strVal val="visible"/>
                                      </p:to>
                                    </p:set>
                                    <p:animEffect transition="in" filter="fade">
                                      <p:cBhvr>
                                        <p:cTn id="282" dur="500"/>
                                        <p:tgtEl>
                                          <p:spTgt spid="984">
                                            <p:txEl>
                                              <p:pRg st="7" end="7"/>
                                            </p:txEl>
                                          </p:spTgt>
                                        </p:tgtEl>
                                      </p:cBhvr>
                                    </p:animEffect>
                                  </p:childTnLst>
                                </p:cTn>
                              </p:par>
                            </p:childTnLst>
                          </p:cTn>
                        </p:par>
                        <p:par>
                          <p:cTn id="283" fill="hold">
                            <p:stCondLst>
                              <p:cond delay="22000"/>
                            </p:stCondLst>
                            <p:childTnLst>
                              <p:par>
                                <p:cTn id="284" presetID="10" presetClass="entr" presetSubtype="0" fill="hold" nodeType="afterEffect">
                                  <p:stCondLst>
                                    <p:cond delay="250"/>
                                  </p:stCondLst>
                                  <p:childTnLst>
                                    <p:set>
                                      <p:cBhvr>
                                        <p:cTn id="285" dur="1" fill="hold">
                                          <p:stCondLst>
                                            <p:cond delay="0"/>
                                          </p:stCondLst>
                                        </p:cTn>
                                        <p:tgtEl>
                                          <p:spTgt spid="984">
                                            <p:txEl>
                                              <p:pRg st="8" end="8"/>
                                            </p:txEl>
                                          </p:spTgt>
                                        </p:tgtEl>
                                        <p:attrNameLst>
                                          <p:attrName>style.visibility</p:attrName>
                                        </p:attrNameLst>
                                      </p:cBhvr>
                                      <p:to>
                                        <p:strVal val="visible"/>
                                      </p:to>
                                    </p:set>
                                    <p:animEffect transition="in" filter="fade">
                                      <p:cBhvr>
                                        <p:cTn id="286" dur="500"/>
                                        <p:tgtEl>
                                          <p:spTgt spid="9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 Points with Image">
  <p:cSld name="3 Points with Image">
    <p:spTree>
      <p:nvGrpSpPr>
        <p:cNvPr id="1" name="Shape 989"/>
        <p:cNvGrpSpPr/>
        <p:nvPr/>
      </p:nvGrpSpPr>
      <p:grpSpPr>
        <a:xfrm>
          <a:off x="0" y="0"/>
          <a:ext cx="0" cy="0"/>
          <a:chOff x="0" y="0"/>
          <a:chExt cx="0" cy="0"/>
        </a:xfrm>
      </p:grpSpPr>
      <p:sp>
        <p:nvSpPr>
          <p:cNvPr id="990" name="Google Shape;990;p80"/>
          <p:cNvSpPr/>
          <p:nvPr/>
        </p:nvSpPr>
        <p:spPr>
          <a:xfrm>
            <a:off x="0" y="0"/>
            <a:ext cx="18286413" cy="6284686"/>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991" name="Google Shape;991;p80"/>
          <p:cNvSpPr>
            <a:spLocks noGrp="1"/>
          </p:cNvSpPr>
          <p:nvPr>
            <p:ph type="pic" idx="2"/>
          </p:nvPr>
        </p:nvSpPr>
        <p:spPr>
          <a:xfrm>
            <a:off x="0" y="0"/>
            <a:ext cx="18286413" cy="6114731"/>
          </a:xfrm>
          <a:prstGeom prst="rect">
            <a:avLst/>
          </a:prstGeom>
          <a:solidFill>
            <a:schemeClr val="dk1">
              <a:alpha val="20000"/>
            </a:schemeClr>
          </a:solidFill>
          <a:ln>
            <a:noFill/>
          </a:ln>
        </p:spPr>
      </p:sp>
      <p:sp>
        <p:nvSpPr>
          <p:cNvPr id="992" name="Google Shape;992;p80"/>
          <p:cNvSpPr>
            <a:spLocks noGrp="1"/>
          </p:cNvSpPr>
          <p:nvPr>
            <p:ph type="body" idx="1"/>
          </p:nvPr>
        </p:nvSpPr>
        <p:spPr>
          <a:xfrm>
            <a:off x="2348732" y="5005388"/>
            <a:ext cx="2189675" cy="2189674"/>
          </a:xfrm>
          <a:prstGeom prst="ellipse">
            <a:avLst/>
          </a:prstGeom>
          <a:gradFill>
            <a:gsLst>
              <a:gs pos="0">
                <a:srgbClr val="FFFFFF">
                  <a:alpha val="80784"/>
                </a:srgbClr>
              </a:gs>
              <a:gs pos="21000">
                <a:srgbClr val="FFFFFF">
                  <a:alpha val="78823"/>
                </a:srgbClr>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3" name="Google Shape;993;p80"/>
          <p:cNvSpPr>
            <a:spLocks noGrp="1"/>
          </p:cNvSpPr>
          <p:nvPr>
            <p:ph type="body" idx="3"/>
          </p:nvPr>
        </p:nvSpPr>
        <p:spPr>
          <a:xfrm>
            <a:off x="8043301" y="5005388"/>
            <a:ext cx="2189675" cy="218967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4" name="Google Shape;994;p80"/>
          <p:cNvSpPr>
            <a:spLocks noGrp="1"/>
          </p:cNvSpPr>
          <p:nvPr>
            <p:ph type="body" idx="4"/>
          </p:nvPr>
        </p:nvSpPr>
        <p:spPr>
          <a:xfrm>
            <a:off x="13737870" y="5008764"/>
            <a:ext cx="2189675" cy="218967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5" name="Google Shape;995;p80"/>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6" name="Google Shape;996;p80"/>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997" name="Google Shape;997;p80"/>
          <p:cNvSpPr>
            <a:spLocks noGrp="1"/>
          </p:cNvSpPr>
          <p:nvPr>
            <p:ph type="body" idx="5"/>
          </p:nvPr>
        </p:nvSpPr>
        <p:spPr>
          <a:xfrm>
            <a:off x="2634738" y="5305900"/>
            <a:ext cx="1617663" cy="1617662"/>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8" name="Google Shape;998;p80"/>
          <p:cNvSpPr>
            <a:spLocks noGrp="1"/>
          </p:cNvSpPr>
          <p:nvPr>
            <p:ph type="pic" idx="6"/>
          </p:nvPr>
        </p:nvSpPr>
        <p:spPr>
          <a:xfrm>
            <a:off x="3088447" y="5758811"/>
            <a:ext cx="710244" cy="711840"/>
          </a:xfrm>
          <a:prstGeom prst="rect">
            <a:avLst/>
          </a:prstGeom>
          <a:noFill/>
          <a:ln>
            <a:noFill/>
          </a:ln>
        </p:spPr>
      </p:sp>
      <p:sp>
        <p:nvSpPr>
          <p:cNvPr id="999" name="Google Shape;999;p80"/>
          <p:cNvSpPr txBox="1">
            <a:spLocks noGrp="1"/>
          </p:cNvSpPr>
          <p:nvPr>
            <p:ph type="body" idx="7"/>
          </p:nvPr>
        </p:nvSpPr>
        <p:spPr>
          <a:xfrm>
            <a:off x="753624" y="7134600"/>
            <a:ext cx="537989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400"/>
              <a:buNone/>
              <a:defRPr sz="44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0" name="Google Shape;1000;p80"/>
          <p:cNvSpPr txBox="1">
            <a:spLocks noGrp="1"/>
          </p:cNvSpPr>
          <p:nvPr>
            <p:ph type="body" idx="8"/>
          </p:nvPr>
        </p:nvSpPr>
        <p:spPr>
          <a:xfrm>
            <a:off x="753624" y="7972185"/>
            <a:ext cx="5379890" cy="1777434"/>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1" name="Google Shape;1001;p80"/>
          <p:cNvSpPr>
            <a:spLocks noGrp="1"/>
          </p:cNvSpPr>
          <p:nvPr>
            <p:ph type="body" idx="9"/>
          </p:nvPr>
        </p:nvSpPr>
        <p:spPr>
          <a:xfrm>
            <a:off x="8329307" y="5305900"/>
            <a:ext cx="1617663" cy="1617662"/>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2" name="Google Shape;1002;p80"/>
          <p:cNvSpPr>
            <a:spLocks noGrp="1"/>
          </p:cNvSpPr>
          <p:nvPr>
            <p:ph type="pic" idx="13"/>
          </p:nvPr>
        </p:nvSpPr>
        <p:spPr>
          <a:xfrm>
            <a:off x="8783016" y="5758811"/>
            <a:ext cx="710244" cy="711840"/>
          </a:xfrm>
          <a:prstGeom prst="rect">
            <a:avLst/>
          </a:prstGeom>
          <a:noFill/>
          <a:ln>
            <a:noFill/>
          </a:ln>
        </p:spPr>
      </p:sp>
      <p:sp>
        <p:nvSpPr>
          <p:cNvPr id="1003" name="Google Shape;1003;p80"/>
          <p:cNvSpPr txBox="1">
            <a:spLocks noGrp="1"/>
          </p:cNvSpPr>
          <p:nvPr>
            <p:ph type="body" idx="14"/>
          </p:nvPr>
        </p:nvSpPr>
        <p:spPr>
          <a:xfrm>
            <a:off x="6448193" y="7134600"/>
            <a:ext cx="537989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400"/>
              <a:buNone/>
              <a:defRPr sz="44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4" name="Google Shape;1004;p80"/>
          <p:cNvSpPr txBox="1">
            <a:spLocks noGrp="1"/>
          </p:cNvSpPr>
          <p:nvPr>
            <p:ph type="body" idx="15"/>
          </p:nvPr>
        </p:nvSpPr>
        <p:spPr>
          <a:xfrm>
            <a:off x="6448193" y="7972185"/>
            <a:ext cx="5379890" cy="1777434"/>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5" name="Google Shape;1005;p80"/>
          <p:cNvSpPr>
            <a:spLocks noGrp="1"/>
          </p:cNvSpPr>
          <p:nvPr>
            <p:ph type="body" idx="16"/>
          </p:nvPr>
        </p:nvSpPr>
        <p:spPr>
          <a:xfrm>
            <a:off x="14023877" y="5309276"/>
            <a:ext cx="1617663" cy="1617662"/>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6" name="Google Shape;1006;p80"/>
          <p:cNvSpPr>
            <a:spLocks noGrp="1"/>
          </p:cNvSpPr>
          <p:nvPr>
            <p:ph type="pic" idx="17"/>
          </p:nvPr>
        </p:nvSpPr>
        <p:spPr>
          <a:xfrm>
            <a:off x="14477584" y="5762187"/>
            <a:ext cx="710244" cy="711840"/>
          </a:xfrm>
          <a:prstGeom prst="rect">
            <a:avLst/>
          </a:prstGeom>
          <a:noFill/>
          <a:ln>
            <a:noFill/>
          </a:ln>
        </p:spPr>
      </p:sp>
      <p:sp>
        <p:nvSpPr>
          <p:cNvPr id="1007" name="Google Shape;1007;p80"/>
          <p:cNvSpPr txBox="1">
            <a:spLocks noGrp="1"/>
          </p:cNvSpPr>
          <p:nvPr>
            <p:ph type="body" idx="18"/>
          </p:nvPr>
        </p:nvSpPr>
        <p:spPr>
          <a:xfrm>
            <a:off x="12142762" y="7137976"/>
            <a:ext cx="5379890" cy="9648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accent2"/>
              </a:buClr>
              <a:buSzPts val="4400"/>
              <a:buNone/>
              <a:defRPr sz="44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8" name="Google Shape;1008;p80"/>
          <p:cNvSpPr txBox="1">
            <a:spLocks noGrp="1"/>
          </p:cNvSpPr>
          <p:nvPr>
            <p:ph type="body" idx="19"/>
          </p:nvPr>
        </p:nvSpPr>
        <p:spPr>
          <a:xfrm>
            <a:off x="12142762" y="7975561"/>
            <a:ext cx="5379890" cy="1777434"/>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0"/>
                                        </p:tgtEl>
                                        <p:attrNameLst>
                                          <p:attrName>style.visibility</p:attrName>
                                        </p:attrNameLst>
                                      </p:cBhvr>
                                      <p:to>
                                        <p:strVal val="visible"/>
                                      </p:to>
                                    </p:set>
                                    <p:animEffect transition="in" filter="fade">
                                      <p:cBhvr>
                                        <p:cTn id="7" dur="500"/>
                                        <p:tgtEl>
                                          <p:spTgt spid="990"/>
                                        </p:tgtEl>
                                      </p:cBhvr>
                                    </p:animEffect>
                                  </p:childTnLst>
                                </p:cTn>
                              </p:par>
                              <p:par>
                                <p:cTn id="8" presetID="10" presetClass="entr" presetSubtype="0" fill="hold" nodeType="withEffect">
                                  <p:stCondLst>
                                    <p:cond delay="250"/>
                                  </p:stCondLst>
                                  <p:childTnLst>
                                    <p:set>
                                      <p:cBhvr>
                                        <p:cTn id="9" dur="1" fill="hold">
                                          <p:stCondLst>
                                            <p:cond delay="0"/>
                                          </p:stCondLst>
                                        </p:cTn>
                                        <p:tgtEl>
                                          <p:spTgt spid="991"/>
                                        </p:tgtEl>
                                        <p:attrNameLst>
                                          <p:attrName>style.visibility</p:attrName>
                                        </p:attrNameLst>
                                      </p:cBhvr>
                                      <p:to>
                                        <p:strVal val="visible"/>
                                      </p:to>
                                    </p:set>
                                    <p:animEffect transition="in" filter="fade">
                                      <p:cBhvr>
                                        <p:cTn id="10" dur="500"/>
                                        <p:tgtEl>
                                          <p:spTgt spid="99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92"/>
                                        </p:tgtEl>
                                        <p:attrNameLst>
                                          <p:attrName>style.visibility</p:attrName>
                                        </p:attrNameLst>
                                      </p:cBhvr>
                                      <p:to>
                                        <p:strVal val="visible"/>
                                      </p:to>
                                    </p:set>
                                    <p:animEffect transition="in" filter="fade">
                                      <p:cBhvr>
                                        <p:cTn id="14" dur="500"/>
                                        <p:tgtEl>
                                          <p:spTgt spid="992"/>
                                        </p:tgtEl>
                                      </p:cBhvr>
                                    </p:animEffect>
                                  </p:childTnLst>
                                </p:cTn>
                              </p:par>
                              <p:par>
                                <p:cTn id="15" presetID="23" presetClass="entr" presetSubtype="16" fill="hold" nodeType="withEffect">
                                  <p:stCondLst>
                                    <p:cond delay="250"/>
                                  </p:stCondLst>
                                  <p:childTnLst>
                                    <p:set>
                                      <p:cBhvr>
                                        <p:cTn id="16" dur="1" fill="hold">
                                          <p:stCondLst>
                                            <p:cond delay="0"/>
                                          </p:stCondLst>
                                        </p:cTn>
                                        <p:tgtEl>
                                          <p:spTgt spid="998"/>
                                        </p:tgtEl>
                                        <p:attrNameLst>
                                          <p:attrName>style.visibility</p:attrName>
                                        </p:attrNameLst>
                                      </p:cBhvr>
                                      <p:to>
                                        <p:strVal val="visible"/>
                                      </p:to>
                                    </p:set>
                                    <p:anim calcmode="lin" valueType="num">
                                      <p:cBhvr additive="base">
                                        <p:cTn id="17" dur="500"/>
                                        <p:tgtEl>
                                          <p:spTgt spid="998"/>
                                        </p:tgtEl>
                                        <p:attrNameLst>
                                          <p:attrName>ppt_w</p:attrName>
                                        </p:attrNameLst>
                                      </p:cBhvr>
                                      <p:tavLst>
                                        <p:tav tm="0">
                                          <p:val>
                                            <p:strVal val="0"/>
                                          </p:val>
                                        </p:tav>
                                        <p:tav tm="100000">
                                          <p:val>
                                            <p:strVal val="#ppt_w"/>
                                          </p:val>
                                        </p:tav>
                                      </p:tavLst>
                                    </p:anim>
                                    <p:anim calcmode="lin" valueType="num">
                                      <p:cBhvr additive="base">
                                        <p:cTn id="18" dur="500"/>
                                        <p:tgtEl>
                                          <p:spTgt spid="998"/>
                                        </p:tgtEl>
                                        <p:attrNameLst>
                                          <p:attrName>ppt_h</p:attrName>
                                        </p:attrNameLst>
                                      </p:cBhvr>
                                      <p:tavLst>
                                        <p:tav tm="0">
                                          <p:val>
                                            <p:strVal val="0"/>
                                          </p:val>
                                        </p:tav>
                                        <p:tav tm="100000">
                                          <p:val>
                                            <p:strVal val="#ppt_h"/>
                                          </p:val>
                                        </p:tav>
                                      </p:tavLst>
                                    </p:anim>
                                  </p:childTnLst>
                                </p:cTn>
                              </p:par>
                              <p:par>
                                <p:cTn id="19" presetID="10" presetClass="entr" presetSubtype="0" fill="hold" nodeType="withEffect">
                                  <p:stCondLst>
                                    <p:cond delay="250"/>
                                  </p:stCondLst>
                                  <p:childTnLst>
                                    <p:set>
                                      <p:cBhvr>
                                        <p:cTn id="20" dur="1" fill="hold">
                                          <p:stCondLst>
                                            <p:cond delay="0"/>
                                          </p:stCondLst>
                                        </p:cTn>
                                        <p:tgtEl>
                                          <p:spTgt spid="997"/>
                                        </p:tgtEl>
                                        <p:attrNameLst>
                                          <p:attrName>style.visibility</p:attrName>
                                        </p:attrNameLst>
                                      </p:cBhvr>
                                      <p:to>
                                        <p:strVal val="visible"/>
                                      </p:to>
                                    </p:set>
                                    <p:animEffect transition="in" filter="fade">
                                      <p:cBhvr>
                                        <p:cTn id="21" dur="500"/>
                                        <p:tgtEl>
                                          <p:spTgt spid="99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99">
                                            <p:txEl>
                                              <p:pRg st="0" end="0"/>
                                            </p:txEl>
                                          </p:spTgt>
                                        </p:tgtEl>
                                        <p:attrNameLst>
                                          <p:attrName>style.visibility</p:attrName>
                                        </p:attrNameLst>
                                      </p:cBhvr>
                                      <p:to>
                                        <p:strVal val="visible"/>
                                      </p:to>
                                    </p:set>
                                    <p:animEffect transition="in" filter="fade">
                                      <p:cBhvr>
                                        <p:cTn id="25" dur="500"/>
                                        <p:tgtEl>
                                          <p:spTgt spid="999">
                                            <p:txEl>
                                              <p:pRg st="0" end="0"/>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999">
                                            <p:txEl>
                                              <p:pRg st="1" end="1"/>
                                            </p:txEl>
                                          </p:spTgt>
                                        </p:tgtEl>
                                        <p:attrNameLst>
                                          <p:attrName>style.visibility</p:attrName>
                                        </p:attrNameLst>
                                      </p:cBhvr>
                                      <p:to>
                                        <p:strVal val="visible"/>
                                      </p:to>
                                    </p:set>
                                    <p:animEffect transition="in" filter="fade">
                                      <p:cBhvr>
                                        <p:cTn id="29" dur="500"/>
                                        <p:tgtEl>
                                          <p:spTgt spid="999">
                                            <p:txEl>
                                              <p:pRg st="1" end="1"/>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999">
                                            <p:txEl>
                                              <p:pRg st="2" end="2"/>
                                            </p:txEl>
                                          </p:spTgt>
                                        </p:tgtEl>
                                        <p:attrNameLst>
                                          <p:attrName>style.visibility</p:attrName>
                                        </p:attrNameLst>
                                      </p:cBhvr>
                                      <p:to>
                                        <p:strVal val="visible"/>
                                      </p:to>
                                    </p:set>
                                    <p:animEffect transition="in" filter="fade">
                                      <p:cBhvr>
                                        <p:cTn id="33" dur="500"/>
                                        <p:tgtEl>
                                          <p:spTgt spid="999">
                                            <p:txEl>
                                              <p:pRg st="2" end="2"/>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999">
                                            <p:txEl>
                                              <p:pRg st="3" end="3"/>
                                            </p:txEl>
                                          </p:spTgt>
                                        </p:tgtEl>
                                        <p:attrNameLst>
                                          <p:attrName>style.visibility</p:attrName>
                                        </p:attrNameLst>
                                      </p:cBhvr>
                                      <p:to>
                                        <p:strVal val="visible"/>
                                      </p:to>
                                    </p:set>
                                    <p:animEffect transition="in" filter="fade">
                                      <p:cBhvr>
                                        <p:cTn id="37" dur="500"/>
                                        <p:tgtEl>
                                          <p:spTgt spid="999">
                                            <p:txEl>
                                              <p:pRg st="3" end="3"/>
                                            </p:txEl>
                                          </p:spTgt>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999">
                                            <p:txEl>
                                              <p:pRg st="4" end="4"/>
                                            </p:txEl>
                                          </p:spTgt>
                                        </p:tgtEl>
                                        <p:attrNameLst>
                                          <p:attrName>style.visibility</p:attrName>
                                        </p:attrNameLst>
                                      </p:cBhvr>
                                      <p:to>
                                        <p:strVal val="visible"/>
                                      </p:to>
                                    </p:set>
                                    <p:animEffect transition="in" filter="fade">
                                      <p:cBhvr>
                                        <p:cTn id="41" dur="500"/>
                                        <p:tgtEl>
                                          <p:spTgt spid="999">
                                            <p:txEl>
                                              <p:pRg st="4" end="4"/>
                                            </p:txEl>
                                          </p:spTgt>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999">
                                            <p:txEl>
                                              <p:pRg st="5" end="5"/>
                                            </p:txEl>
                                          </p:spTgt>
                                        </p:tgtEl>
                                        <p:attrNameLst>
                                          <p:attrName>style.visibility</p:attrName>
                                        </p:attrNameLst>
                                      </p:cBhvr>
                                      <p:to>
                                        <p:strVal val="visible"/>
                                      </p:to>
                                    </p:set>
                                    <p:animEffect transition="in" filter="fade">
                                      <p:cBhvr>
                                        <p:cTn id="45" dur="500"/>
                                        <p:tgtEl>
                                          <p:spTgt spid="999">
                                            <p:txEl>
                                              <p:pRg st="5" end="5"/>
                                            </p:txEl>
                                          </p:spTgt>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999">
                                            <p:txEl>
                                              <p:pRg st="6" end="6"/>
                                            </p:txEl>
                                          </p:spTgt>
                                        </p:tgtEl>
                                        <p:attrNameLst>
                                          <p:attrName>style.visibility</p:attrName>
                                        </p:attrNameLst>
                                      </p:cBhvr>
                                      <p:to>
                                        <p:strVal val="visible"/>
                                      </p:to>
                                    </p:set>
                                    <p:animEffect transition="in" filter="fade">
                                      <p:cBhvr>
                                        <p:cTn id="49" dur="500"/>
                                        <p:tgtEl>
                                          <p:spTgt spid="999">
                                            <p:txEl>
                                              <p:pRg st="6" end="6"/>
                                            </p:txEl>
                                          </p:spTgt>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999">
                                            <p:txEl>
                                              <p:pRg st="7" end="7"/>
                                            </p:txEl>
                                          </p:spTgt>
                                        </p:tgtEl>
                                        <p:attrNameLst>
                                          <p:attrName>style.visibility</p:attrName>
                                        </p:attrNameLst>
                                      </p:cBhvr>
                                      <p:to>
                                        <p:strVal val="visible"/>
                                      </p:to>
                                    </p:set>
                                    <p:animEffect transition="in" filter="fade">
                                      <p:cBhvr>
                                        <p:cTn id="53" dur="500"/>
                                        <p:tgtEl>
                                          <p:spTgt spid="999">
                                            <p:txEl>
                                              <p:pRg st="7" end="7"/>
                                            </p:txEl>
                                          </p:spTgt>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999">
                                            <p:txEl>
                                              <p:pRg st="8" end="8"/>
                                            </p:txEl>
                                          </p:spTgt>
                                        </p:tgtEl>
                                        <p:attrNameLst>
                                          <p:attrName>style.visibility</p:attrName>
                                        </p:attrNameLst>
                                      </p:cBhvr>
                                      <p:to>
                                        <p:strVal val="visible"/>
                                      </p:to>
                                    </p:set>
                                    <p:animEffect transition="in" filter="fade">
                                      <p:cBhvr>
                                        <p:cTn id="57" dur="500"/>
                                        <p:tgtEl>
                                          <p:spTgt spid="999">
                                            <p:txEl>
                                              <p:pRg st="8" end="8"/>
                                            </p:txEl>
                                          </p:spTgt>
                                        </p:tgtEl>
                                      </p:cBhvr>
                                    </p:animEffect>
                                  </p:childTnLst>
                                </p:cTn>
                              </p:par>
                            </p:childTnLst>
                          </p:cTn>
                        </p:par>
                        <p:par>
                          <p:cTn id="58" fill="hold">
                            <p:stCondLst>
                              <p:cond delay="5500"/>
                            </p:stCondLst>
                            <p:childTnLst>
                              <p:par>
                                <p:cTn id="59" presetID="10" presetClass="entr" presetSubtype="0" fill="hold" nodeType="afterEffect">
                                  <p:stCondLst>
                                    <p:cond delay="0"/>
                                  </p:stCondLst>
                                  <p:childTnLst>
                                    <p:set>
                                      <p:cBhvr>
                                        <p:cTn id="60" dur="1" fill="hold">
                                          <p:stCondLst>
                                            <p:cond delay="0"/>
                                          </p:stCondLst>
                                        </p:cTn>
                                        <p:tgtEl>
                                          <p:spTgt spid="1000">
                                            <p:txEl>
                                              <p:pRg st="0" end="0"/>
                                            </p:txEl>
                                          </p:spTgt>
                                        </p:tgtEl>
                                        <p:attrNameLst>
                                          <p:attrName>style.visibility</p:attrName>
                                        </p:attrNameLst>
                                      </p:cBhvr>
                                      <p:to>
                                        <p:strVal val="visible"/>
                                      </p:to>
                                    </p:set>
                                    <p:animEffect transition="in" filter="fade">
                                      <p:cBhvr>
                                        <p:cTn id="61" dur="750"/>
                                        <p:tgtEl>
                                          <p:spTgt spid="1000">
                                            <p:txEl>
                                              <p:pRg st="0" end="0"/>
                                            </p:txEl>
                                          </p:spTgt>
                                        </p:tgtEl>
                                      </p:cBhvr>
                                    </p:animEffect>
                                  </p:childTnLst>
                                </p:cTn>
                              </p:par>
                            </p:childTnLst>
                          </p:cTn>
                        </p:par>
                        <p:par>
                          <p:cTn id="62" fill="hold">
                            <p:stCondLst>
                              <p:cond delay="6250"/>
                            </p:stCondLst>
                            <p:childTnLst>
                              <p:par>
                                <p:cTn id="63" presetID="10" presetClass="entr" presetSubtype="0" fill="hold" nodeType="afterEffect">
                                  <p:stCondLst>
                                    <p:cond delay="0"/>
                                  </p:stCondLst>
                                  <p:childTnLst>
                                    <p:set>
                                      <p:cBhvr>
                                        <p:cTn id="64" dur="1" fill="hold">
                                          <p:stCondLst>
                                            <p:cond delay="0"/>
                                          </p:stCondLst>
                                        </p:cTn>
                                        <p:tgtEl>
                                          <p:spTgt spid="1000">
                                            <p:txEl>
                                              <p:pRg st="1" end="1"/>
                                            </p:txEl>
                                          </p:spTgt>
                                        </p:tgtEl>
                                        <p:attrNameLst>
                                          <p:attrName>style.visibility</p:attrName>
                                        </p:attrNameLst>
                                      </p:cBhvr>
                                      <p:to>
                                        <p:strVal val="visible"/>
                                      </p:to>
                                    </p:set>
                                    <p:animEffect transition="in" filter="fade">
                                      <p:cBhvr>
                                        <p:cTn id="65" dur="750"/>
                                        <p:tgtEl>
                                          <p:spTgt spid="1000">
                                            <p:txEl>
                                              <p:pRg st="1" end="1"/>
                                            </p:txEl>
                                          </p:spTgt>
                                        </p:tgtEl>
                                      </p:cBhvr>
                                    </p:animEffect>
                                  </p:childTnLst>
                                </p:cTn>
                              </p:par>
                            </p:childTnLst>
                          </p:cTn>
                        </p:par>
                        <p:par>
                          <p:cTn id="66" fill="hold">
                            <p:stCondLst>
                              <p:cond delay="7000"/>
                            </p:stCondLst>
                            <p:childTnLst>
                              <p:par>
                                <p:cTn id="67" presetID="10" presetClass="entr" presetSubtype="0" fill="hold" nodeType="afterEffect">
                                  <p:stCondLst>
                                    <p:cond delay="0"/>
                                  </p:stCondLst>
                                  <p:childTnLst>
                                    <p:set>
                                      <p:cBhvr>
                                        <p:cTn id="68" dur="1" fill="hold">
                                          <p:stCondLst>
                                            <p:cond delay="0"/>
                                          </p:stCondLst>
                                        </p:cTn>
                                        <p:tgtEl>
                                          <p:spTgt spid="1000">
                                            <p:txEl>
                                              <p:pRg st="2" end="2"/>
                                            </p:txEl>
                                          </p:spTgt>
                                        </p:tgtEl>
                                        <p:attrNameLst>
                                          <p:attrName>style.visibility</p:attrName>
                                        </p:attrNameLst>
                                      </p:cBhvr>
                                      <p:to>
                                        <p:strVal val="visible"/>
                                      </p:to>
                                    </p:set>
                                    <p:animEffect transition="in" filter="fade">
                                      <p:cBhvr>
                                        <p:cTn id="69" dur="750"/>
                                        <p:tgtEl>
                                          <p:spTgt spid="1000">
                                            <p:txEl>
                                              <p:pRg st="2" end="2"/>
                                            </p:txEl>
                                          </p:spTgt>
                                        </p:tgtEl>
                                      </p:cBhvr>
                                    </p:animEffect>
                                  </p:childTnLst>
                                </p:cTn>
                              </p:par>
                            </p:childTnLst>
                          </p:cTn>
                        </p:par>
                        <p:par>
                          <p:cTn id="70" fill="hold">
                            <p:stCondLst>
                              <p:cond delay="7750"/>
                            </p:stCondLst>
                            <p:childTnLst>
                              <p:par>
                                <p:cTn id="71" presetID="10" presetClass="entr" presetSubtype="0" fill="hold" nodeType="afterEffect">
                                  <p:stCondLst>
                                    <p:cond delay="0"/>
                                  </p:stCondLst>
                                  <p:childTnLst>
                                    <p:set>
                                      <p:cBhvr>
                                        <p:cTn id="72" dur="1" fill="hold">
                                          <p:stCondLst>
                                            <p:cond delay="0"/>
                                          </p:stCondLst>
                                        </p:cTn>
                                        <p:tgtEl>
                                          <p:spTgt spid="1000">
                                            <p:txEl>
                                              <p:pRg st="3" end="3"/>
                                            </p:txEl>
                                          </p:spTgt>
                                        </p:tgtEl>
                                        <p:attrNameLst>
                                          <p:attrName>style.visibility</p:attrName>
                                        </p:attrNameLst>
                                      </p:cBhvr>
                                      <p:to>
                                        <p:strVal val="visible"/>
                                      </p:to>
                                    </p:set>
                                    <p:animEffect transition="in" filter="fade">
                                      <p:cBhvr>
                                        <p:cTn id="73" dur="750"/>
                                        <p:tgtEl>
                                          <p:spTgt spid="1000">
                                            <p:txEl>
                                              <p:pRg st="3" end="3"/>
                                            </p:txEl>
                                          </p:spTgt>
                                        </p:tgtEl>
                                      </p:cBhvr>
                                    </p:animEffect>
                                  </p:childTnLst>
                                </p:cTn>
                              </p:par>
                            </p:childTnLst>
                          </p:cTn>
                        </p:par>
                        <p:par>
                          <p:cTn id="74" fill="hold">
                            <p:stCondLst>
                              <p:cond delay="8500"/>
                            </p:stCondLst>
                            <p:childTnLst>
                              <p:par>
                                <p:cTn id="75" presetID="10" presetClass="entr" presetSubtype="0" fill="hold" nodeType="afterEffect">
                                  <p:stCondLst>
                                    <p:cond delay="0"/>
                                  </p:stCondLst>
                                  <p:childTnLst>
                                    <p:set>
                                      <p:cBhvr>
                                        <p:cTn id="76" dur="1" fill="hold">
                                          <p:stCondLst>
                                            <p:cond delay="0"/>
                                          </p:stCondLst>
                                        </p:cTn>
                                        <p:tgtEl>
                                          <p:spTgt spid="1000">
                                            <p:txEl>
                                              <p:pRg st="4" end="4"/>
                                            </p:txEl>
                                          </p:spTgt>
                                        </p:tgtEl>
                                        <p:attrNameLst>
                                          <p:attrName>style.visibility</p:attrName>
                                        </p:attrNameLst>
                                      </p:cBhvr>
                                      <p:to>
                                        <p:strVal val="visible"/>
                                      </p:to>
                                    </p:set>
                                    <p:animEffect transition="in" filter="fade">
                                      <p:cBhvr>
                                        <p:cTn id="77" dur="750"/>
                                        <p:tgtEl>
                                          <p:spTgt spid="1000">
                                            <p:txEl>
                                              <p:pRg st="4" end="4"/>
                                            </p:txEl>
                                          </p:spTgt>
                                        </p:tgtEl>
                                      </p:cBhvr>
                                    </p:animEffect>
                                  </p:childTnLst>
                                </p:cTn>
                              </p:par>
                            </p:childTnLst>
                          </p:cTn>
                        </p:par>
                        <p:par>
                          <p:cTn id="78" fill="hold">
                            <p:stCondLst>
                              <p:cond delay="9250"/>
                            </p:stCondLst>
                            <p:childTnLst>
                              <p:par>
                                <p:cTn id="79" presetID="10" presetClass="entr" presetSubtype="0" fill="hold" nodeType="afterEffect">
                                  <p:stCondLst>
                                    <p:cond delay="0"/>
                                  </p:stCondLst>
                                  <p:childTnLst>
                                    <p:set>
                                      <p:cBhvr>
                                        <p:cTn id="80" dur="1" fill="hold">
                                          <p:stCondLst>
                                            <p:cond delay="0"/>
                                          </p:stCondLst>
                                        </p:cTn>
                                        <p:tgtEl>
                                          <p:spTgt spid="1000">
                                            <p:txEl>
                                              <p:pRg st="5" end="5"/>
                                            </p:txEl>
                                          </p:spTgt>
                                        </p:tgtEl>
                                        <p:attrNameLst>
                                          <p:attrName>style.visibility</p:attrName>
                                        </p:attrNameLst>
                                      </p:cBhvr>
                                      <p:to>
                                        <p:strVal val="visible"/>
                                      </p:to>
                                    </p:set>
                                    <p:animEffect transition="in" filter="fade">
                                      <p:cBhvr>
                                        <p:cTn id="81" dur="750"/>
                                        <p:tgtEl>
                                          <p:spTgt spid="1000">
                                            <p:txEl>
                                              <p:pRg st="5" end="5"/>
                                            </p:txEl>
                                          </p:spTgt>
                                        </p:tgtEl>
                                      </p:cBhvr>
                                    </p:animEffect>
                                  </p:childTnLst>
                                </p:cTn>
                              </p:par>
                            </p:childTnLst>
                          </p:cTn>
                        </p:par>
                        <p:par>
                          <p:cTn id="82" fill="hold">
                            <p:stCondLst>
                              <p:cond delay="10000"/>
                            </p:stCondLst>
                            <p:childTnLst>
                              <p:par>
                                <p:cTn id="83" presetID="10" presetClass="entr" presetSubtype="0" fill="hold" nodeType="afterEffect">
                                  <p:stCondLst>
                                    <p:cond delay="0"/>
                                  </p:stCondLst>
                                  <p:childTnLst>
                                    <p:set>
                                      <p:cBhvr>
                                        <p:cTn id="84" dur="1" fill="hold">
                                          <p:stCondLst>
                                            <p:cond delay="0"/>
                                          </p:stCondLst>
                                        </p:cTn>
                                        <p:tgtEl>
                                          <p:spTgt spid="1000">
                                            <p:txEl>
                                              <p:pRg st="6" end="6"/>
                                            </p:txEl>
                                          </p:spTgt>
                                        </p:tgtEl>
                                        <p:attrNameLst>
                                          <p:attrName>style.visibility</p:attrName>
                                        </p:attrNameLst>
                                      </p:cBhvr>
                                      <p:to>
                                        <p:strVal val="visible"/>
                                      </p:to>
                                    </p:set>
                                    <p:animEffect transition="in" filter="fade">
                                      <p:cBhvr>
                                        <p:cTn id="85" dur="750"/>
                                        <p:tgtEl>
                                          <p:spTgt spid="1000">
                                            <p:txEl>
                                              <p:pRg st="6" end="6"/>
                                            </p:txEl>
                                          </p:spTgt>
                                        </p:tgtEl>
                                      </p:cBhvr>
                                    </p:animEffect>
                                  </p:childTnLst>
                                </p:cTn>
                              </p:par>
                            </p:childTnLst>
                          </p:cTn>
                        </p:par>
                        <p:par>
                          <p:cTn id="86" fill="hold">
                            <p:stCondLst>
                              <p:cond delay="10750"/>
                            </p:stCondLst>
                            <p:childTnLst>
                              <p:par>
                                <p:cTn id="87" presetID="10" presetClass="entr" presetSubtype="0" fill="hold" nodeType="afterEffect">
                                  <p:stCondLst>
                                    <p:cond delay="0"/>
                                  </p:stCondLst>
                                  <p:childTnLst>
                                    <p:set>
                                      <p:cBhvr>
                                        <p:cTn id="88" dur="1" fill="hold">
                                          <p:stCondLst>
                                            <p:cond delay="0"/>
                                          </p:stCondLst>
                                        </p:cTn>
                                        <p:tgtEl>
                                          <p:spTgt spid="1000">
                                            <p:txEl>
                                              <p:pRg st="7" end="7"/>
                                            </p:txEl>
                                          </p:spTgt>
                                        </p:tgtEl>
                                        <p:attrNameLst>
                                          <p:attrName>style.visibility</p:attrName>
                                        </p:attrNameLst>
                                      </p:cBhvr>
                                      <p:to>
                                        <p:strVal val="visible"/>
                                      </p:to>
                                    </p:set>
                                    <p:animEffect transition="in" filter="fade">
                                      <p:cBhvr>
                                        <p:cTn id="89" dur="750"/>
                                        <p:tgtEl>
                                          <p:spTgt spid="1000">
                                            <p:txEl>
                                              <p:pRg st="7" end="7"/>
                                            </p:txEl>
                                          </p:spTgt>
                                        </p:tgtEl>
                                      </p:cBhvr>
                                    </p:animEffect>
                                  </p:childTnLst>
                                </p:cTn>
                              </p:par>
                            </p:childTnLst>
                          </p:cTn>
                        </p:par>
                        <p:par>
                          <p:cTn id="90" fill="hold">
                            <p:stCondLst>
                              <p:cond delay="11500"/>
                            </p:stCondLst>
                            <p:childTnLst>
                              <p:par>
                                <p:cTn id="91" presetID="10" presetClass="entr" presetSubtype="0" fill="hold" nodeType="afterEffect">
                                  <p:stCondLst>
                                    <p:cond delay="0"/>
                                  </p:stCondLst>
                                  <p:childTnLst>
                                    <p:set>
                                      <p:cBhvr>
                                        <p:cTn id="92" dur="1" fill="hold">
                                          <p:stCondLst>
                                            <p:cond delay="0"/>
                                          </p:stCondLst>
                                        </p:cTn>
                                        <p:tgtEl>
                                          <p:spTgt spid="1000">
                                            <p:txEl>
                                              <p:pRg st="8" end="8"/>
                                            </p:txEl>
                                          </p:spTgt>
                                        </p:tgtEl>
                                        <p:attrNameLst>
                                          <p:attrName>style.visibility</p:attrName>
                                        </p:attrNameLst>
                                      </p:cBhvr>
                                      <p:to>
                                        <p:strVal val="visible"/>
                                      </p:to>
                                    </p:set>
                                    <p:animEffect transition="in" filter="fade">
                                      <p:cBhvr>
                                        <p:cTn id="93" dur="750"/>
                                        <p:tgtEl>
                                          <p:spTgt spid="1000">
                                            <p:txEl>
                                              <p:pRg st="8" end="8"/>
                                            </p:txEl>
                                          </p:spTgt>
                                        </p:tgtEl>
                                      </p:cBhvr>
                                    </p:animEffect>
                                  </p:childTnLst>
                                </p:cTn>
                              </p:par>
                            </p:childTnLst>
                          </p:cTn>
                        </p:par>
                        <p:par>
                          <p:cTn id="94" fill="hold">
                            <p:stCondLst>
                              <p:cond delay="12250"/>
                            </p:stCondLst>
                            <p:childTnLst>
                              <p:par>
                                <p:cTn id="95" presetID="10" presetClass="entr" presetSubtype="0" fill="hold" nodeType="afterEffect">
                                  <p:stCondLst>
                                    <p:cond delay="0"/>
                                  </p:stCondLst>
                                  <p:childTnLst>
                                    <p:set>
                                      <p:cBhvr>
                                        <p:cTn id="96" dur="1" fill="hold">
                                          <p:stCondLst>
                                            <p:cond delay="0"/>
                                          </p:stCondLst>
                                        </p:cTn>
                                        <p:tgtEl>
                                          <p:spTgt spid="993"/>
                                        </p:tgtEl>
                                        <p:attrNameLst>
                                          <p:attrName>style.visibility</p:attrName>
                                        </p:attrNameLst>
                                      </p:cBhvr>
                                      <p:to>
                                        <p:strVal val="visible"/>
                                      </p:to>
                                    </p:set>
                                    <p:animEffect transition="in" filter="fade">
                                      <p:cBhvr>
                                        <p:cTn id="97" dur="500"/>
                                        <p:tgtEl>
                                          <p:spTgt spid="993"/>
                                        </p:tgtEl>
                                      </p:cBhvr>
                                    </p:animEffect>
                                  </p:childTnLst>
                                </p:cTn>
                              </p:par>
                              <p:par>
                                <p:cTn id="98" presetID="23" presetClass="entr" presetSubtype="16" fill="hold" nodeType="withEffect">
                                  <p:stCondLst>
                                    <p:cond delay="250"/>
                                  </p:stCondLst>
                                  <p:childTnLst>
                                    <p:set>
                                      <p:cBhvr>
                                        <p:cTn id="99" dur="1" fill="hold">
                                          <p:stCondLst>
                                            <p:cond delay="0"/>
                                          </p:stCondLst>
                                        </p:cTn>
                                        <p:tgtEl>
                                          <p:spTgt spid="1002"/>
                                        </p:tgtEl>
                                        <p:attrNameLst>
                                          <p:attrName>style.visibility</p:attrName>
                                        </p:attrNameLst>
                                      </p:cBhvr>
                                      <p:to>
                                        <p:strVal val="visible"/>
                                      </p:to>
                                    </p:set>
                                    <p:anim calcmode="lin" valueType="num">
                                      <p:cBhvr additive="base">
                                        <p:cTn id="100" dur="500"/>
                                        <p:tgtEl>
                                          <p:spTgt spid="1002"/>
                                        </p:tgtEl>
                                        <p:attrNameLst>
                                          <p:attrName>ppt_w</p:attrName>
                                        </p:attrNameLst>
                                      </p:cBhvr>
                                      <p:tavLst>
                                        <p:tav tm="0">
                                          <p:val>
                                            <p:strVal val="0"/>
                                          </p:val>
                                        </p:tav>
                                        <p:tav tm="100000">
                                          <p:val>
                                            <p:strVal val="#ppt_w"/>
                                          </p:val>
                                        </p:tav>
                                      </p:tavLst>
                                    </p:anim>
                                    <p:anim calcmode="lin" valueType="num">
                                      <p:cBhvr additive="base">
                                        <p:cTn id="101" dur="500"/>
                                        <p:tgtEl>
                                          <p:spTgt spid="1002"/>
                                        </p:tgtEl>
                                        <p:attrNameLst>
                                          <p:attrName>ppt_h</p:attrName>
                                        </p:attrNameLst>
                                      </p:cBhvr>
                                      <p:tavLst>
                                        <p:tav tm="0">
                                          <p:val>
                                            <p:strVal val="0"/>
                                          </p:val>
                                        </p:tav>
                                        <p:tav tm="100000">
                                          <p:val>
                                            <p:strVal val="#ppt_h"/>
                                          </p:val>
                                        </p:tav>
                                      </p:tavLst>
                                    </p:anim>
                                  </p:childTnLst>
                                </p:cTn>
                              </p:par>
                              <p:par>
                                <p:cTn id="102" presetID="10" presetClass="entr" presetSubtype="0" fill="hold" nodeType="withEffect">
                                  <p:stCondLst>
                                    <p:cond delay="250"/>
                                  </p:stCondLst>
                                  <p:childTnLst>
                                    <p:set>
                                      <p:cBhvr>
                                        <p:cTn id="103" dur="1" fill="hold">
                                          <p:stCondLst>
                                            <p:cond delay="0"/>
                                          </p:stCondLst>
                                        </p:cTn>
                                        <p:tgtEl>
                                          <p:spTgt spid="1001"/>
                                        </p:tgtEl>
                                        <p:attrNameLst>
                                          <p:attrName>style.visibility</p:attrName>
                                        </p:attrNameLst>
                                      </p:cBhvr>
                                      <p:to>
                                        <p:strVal val="visible"/>
                                      </p:to>
                                    </p:set>
                                    <p:animEffect transition="in" filter="fade">
                                      <p:cBhvr>
                                        <p:cTn id="104" dur="500"/>
                                        <p:tgtEl>
                                          <p:spTgt spid="1001"/>
                                        </p:tgtEl>
                                      </p:cBhvr>
                                    </p:animEffect>
                                  </p:childTnLst>
                                </p:cTn>
                              </p:par>
                            </p:childTnLst>
                          </p:cTn>
                        </p:par>
                        <p:par>
                          <p:cTn id="105" fill="hold">
                            <p:stCondLst>
                              <p:cond delay="12750"/>
                            </p:stCondLst>
                            <p:childTnLst>
                              <p:par>
                                <p:cTn id="106" presetID="10" presetClass="entr" presetSubtype="0" fill="hold" nodeType="afterEffect">
                                  <p:stCondLst>
                                    <p:cond delay="0"/>
                                  </p:stCondLst>
                                  <p:childTnLst>
                                    <p:set>
                                      <p:cBhvr>
                                        <p:cTn id="107" dur="1" fill="hold">
                                          <p:stCondLst>
                                            <p:cond delay="0"/>
                                          </p:stCondLst>
                                        </p:cTn>
                                        <p:tgtEl>
                                          <p:spTgt spid="1003">
                                            <p:txEl>
                                              <p:pRg st="0" end="0"/>
                                            </p:txEl>
                                          </p:spTgt>
                                        </p:tgtEl>
                                        <p:attrNameLst>
                                          <p:attrName>style.visibility</p:attrName>
                                        </p:attrNameLst>
                                      </p:cBhvr>
                                      <p:to>
                                        <p:strVal val="visible"/>
                                      </p:to>
                                    </p:set>
                                    <p:animEffect transition="in" filter="fade">
                                      <p:cBhvr>
                                        <p:cTn id="108" dur="500"/>
                                        <p:tgtEl>
                                          <p:spTgt spid="1003">
                                            <p:txEl>
                                              <p:pRg st="0" end="0"/>
                                            </p:txEl>
                                          </p:spTgt>
                                        </p:tgtEl>
                                      </p:cBhvr>
                                    </p:animEffect>
                                  </p:childTnLst>
                                </p:cTn>
                              </p:par>
                            </p:childTnLst>
                          </p:cTn>
                        </p:par>
                        <p:par>
                          <p:cTn id="109" fill="hold">
                            <p:stCondLst>
                              <p:cond delay="13250"/>
                            </p:stCondLst>
                            <p:childTnLst>
                              <p:par>
                                <p:cTn id="110" presetID="10" presetClass="entr" presetSubtype="0" fill="hold" nodeType="afterEffect">
                                  <p:stCondLst>
                                    <p:cond delay="0"/>
                                  </p:stCondLst>
                                  <p:childTnLst>
                                    <p:set>
                                      <p:cBhvr>
                                        <p:cTn id="111" dur="1" fill="hold">
                                          <p:stCondLst>
                                            <p:cond delay="0"/>
                                          </p:stCondLst>
                                        </p:cTn>
                                        <p:tgtEl>
                                          <p:spTgt spid="1003">
                                            <p:txEl>
                                              <p:pRg st="1" end="1"/>
                                            </p:txEl>
                                          </p:spTgt>
                                        </p:tgtEl>
                                        <p:attrNameLst>
                                          <p:attrName>style.visibility</p:attrName>
                                        </p:attrNameLst>
                                      </p:cBhvr>
                                      <p:to>
                                        <p:strVal val="visible"/>
                                      </p:to>
                                    </p:set>
                                    <p:animEffect transition="in" filter="fade">
                                      <p:cBhvr>
                                        <p:cTn id="112" dur="500"/>
                                        <p:tgtEl>
                                          <p:spTgt spid="1003">
                                            <p:txEl>
                                              <p:pRg st="1" end="1"/>
                                            </p:txEl>
                                          </p:spTgt>
                                        </p:tgtEl>
                                      </p:cBhvr>
                                    </p:animEffect>
                                  </p:childTnLst>
                                </p:cTn>
                              </p:par>
                            </p:childTnLst>
                          </p:cTn>
                        </p:par>
                        <p:par>
                          <p:cTn id="113" fill="hold">
                            <p:stCondLst>
                              <p:cond delay="13750"/>
                            </p:stCondLst>
                            <p:childTnLst>
                              <p:par>
                                <p:cTn id="114" presetID="10" presetClass="entr" presetSubtype="0" fill="hold" nodeType="afterEffect">
                                  <p:stCondLst>
                                    <p:cond delay="0"/>
                                  </p:stCondLst>
                                  <p:childTnLst>
                                    <p:set>
                                      <p:cBhvr>
                                        <p:cTn id="115" dur="1" fill="hold">
                                          <p:stCondLst>
                                            <p:cond delay="0"/>
                                          </p:stCondLst>
                                        </p:cTn>
                                        <p:tgtEl>
                                          <p:spTgt spid="1003">
                                            <p:txEl>
                                              <p:pRg st="2" end="2"/>
                                            </p:txEl>
                                          </p:spTgt>
                                        </p:tgtEl>
                                        <p:attrNameLst>
                                          <p:attrName>style.visibility</p:attrName>
                                        </p:attrNameLst>
                                      </p:cBhvr>
                                      <p:to>
                                        <p:strVal val="visible"/>
                                      </p:to>
                                    </p:set>
                                    <p:animEffect transition="in" filter="fade">
                                      <p:cBhvr>
                                        <p:cTn id="116" dur="500"/>
                                        <p:tgtEl>
                                          <p:spTgt spid="1003">
                                            <p:txEl>
                                              <p:pRg st="2" end="2"/>
                                            </p:txEl>
                                          </p:spTgt>
                                        </p:tgtEl>
                                      </p:cBhvr>
                                    </p:animEffect>
                                  </p:childTnLst>
                                </p:cTn>
                              </p:par>
                            </p:childTnLst>
                          </p:cTn>
                        </p:par>
                        <p:par>
                          <p:cTn id="117" fill="hold">
                            <p:stCondLst>
                              <p:cond delay="14250"/>
                            </p:stCondLst>
                            <p:childTnLst>
                              <p:par>
                                <p:cTn id="118" presetID="10" presetClass="entr" presetSubtype="0" fill="hold" nodeType="afterEffect">
                                  <p:stCondLst>
                                    <p:cond delay="0"/>
                                  </p:stCondLst>
                                  <p:childTnLst>
                                    <p:set>
                                      <p:cBhvr>
                                        <p:cTn id="119" dur="1" fill="hold">
                                          <p:stCondLst>
                                            <p:cond delay="0"/>
                                          </p:stCondLst>
                                        </p:cTn>
                                        <p:tgtEl>
                                          <p:spTgt spid="1003">
                                            <p:txEl>
                                              <p:pRg st="3" end="3"/>
                                            </p:txEl>
                                          </p:spTgt>
                                        </p:tgtEl>
                                        <p:attrNameLst>
                                          <p:attrName>style.visibility</p:attrName>
                                        </p:attrNameLst>
                                      </p:cBhvr>
                                      <p:to>
                                        <p:strVal val="visible"/>
                                      </p:to>
                                    </p:set>
                                    <p:animEffect transition="in" filter="fade">
                                      <p:cBhvr>
                                        <p:cTn id="120" dur="500"/>
                                        <p:tgtEl>
                                          <p:spTgt spid="1003">
                                            <p:txEl>
                                              <p:pRg st="3" end="3"/>
                                            </p:txEl>
                                          </p:spTgt>
                                        </p:tgtEl>
                                      </p:cBhvr>
                                    </p:animEffect>
                                  </p:childTnLst>
                                </p:cTn>
                              </p:par>
                            </p:childTnLst>
                          </p:cTn>
                        </p:par>
                        <p:par>
                          <p:cTn id="121" fill="hold">
                            <p:stCondLst>
                              <p:cond delay="14750"/>
                            </p:stCondLst>
                            <p:childTnLst>
                              <p:par>
                                <p:cTn id="122" presetID="10" presetClass="entr" presetSubtype="0" fill="hold" nodeType="afterEffect">
                                  <p:stCondLst>
                                    <p:cond delay="0"/>
                                  </p:stCondLst>
                                  <p:childTnLst>
                                    <p:set>
                                      <p:cBhvr>
                                        <p:cTn id="123" dur="1" fill="hold">
                                          <p:stCondLst>
                                            <p:cond delay="0"/>
                                          </p:stCondLst>
                                        </p:cTn>
                                        <p:tgtEl>
                                          <p:spTgt spid="1003">
                                            <p:txEl>
                                              <p:pRg st="4" end="4"/>
                                            </p:txEl>
                                          </p:spTgt>
                                        </p:tgtEl>
                                        <p:attrNameLst>
                                          <p:attrName>style.visibility</p:attrName>
                                        </p:attrNameLst>
                                      </p:cBhvr>
                                      <p:to>
                                        <p:strVal val="visible"/>
                                      </p:to>
                                    </p:set>
                                    <p:animEffect transition="in" filter="fade">
                                      <p:cBhvr>
                                        <p:cTn id="124" dur="500"/>
                                        <p:tgtEl>
                                          <p:spTgt spid="1003">
                                            <p:txEl>
                                              <p:pRg st="4" end="4"/>
                                            </p:txEl>
                                          </p:spTgt>
                                        </p:tgtEl>
                                      </p:cBhvr>
                                    </p:animEffect>
                                  </p:childTnLst>
                                </p:cTn>
                              </p:par>
                            </p:childTnLst>
                          </p:cTn>
                        </p:par>
                        <p:par>
                          <p:cTn id="125" fill="hold">
                            <p:stCondLst>
                              <p:cond delay="15250"/>
                            </p:stCondLst>
                            <p:childTnLst>
                              <p:par>
                                <p:cTn id="126" presetID="10" presetClass="entr" presetSubtype="0" fill="hold" nodeType="afterEffect">
                                  <p:stCondLst>
                                    <p:cond delay="0"/>
                                  </p:stCondLst>
                                  <p:childTnLst>
                                    <p:set>
                                      <p:cBhvr>
                                        <p:cTn id="127" dur="1" fill="hold">
                                          <p:stCondLst>
                                            <p:cond delay="0"/>
                                          </p:stCondLst>
                                        </p:cTn>
                                        <p:tgtEl>
                                          <p:spTgt spid="1003">
                                            <p:txEl>
                                              <p:pRg st="5" end="5"/>
                                            </p:txEl>
                                          </p:spTgt>
                                        </p:tgtEl>
                                        <p:attrNameLst>
                                          <p:attrName>style.visibility</p:attrName>
                                        </p:attrNameLst>
                                      </p:cBhvr>
                                      <p:to>
                                        <p:strVal val="visible"/>
                                      </p:to>
                                    </p:set>
                                    <p:animEffect transition="in" filter="fade">
                                      <p:cBhvr>
                                        <p:cTn id="128" dur="500"/>
                                        <p:tgtEl>
                                          <p:spTgt spid="1003">
                                            <p:txEl>
                                              <p:pRg st="5" end="5"/>
                                            </p:txEl>
                                          </p:spTgt>
                                        </p:tgtEl>
                                      </p:cBhvr>
                                    </p:animEffect>
                                  </p:childTnLst>
                                </p:cTn>
                              </p:par>
                            </p:childTnLst>
                          </p:cTn>
                        </p:par>
                        <p:par>
                          <p:cTn id="129" fill="hold">
                            <p:stCondLst>
                              <p:cond delay="15750"/>
                            </p:stCondLst>
                            <p:childTnLst>
                              <p:par>
                                <p:cTn id="130" presetID="10" presetClass="entr" presetSubtype="0" fill="hold" nodeType="afterEffect">
                                  <p:stCondLst>
                                    <p:cond delay="0"/>
                                  </p:stCondLst>
                                  <p:childTnLst>
                                    <p:set>
                                      <p:cBhvr>
                                        <p:cTn id="131" dur="1" fill="hold">
                                          <p:stCondLst>
                                            <p:cond delay="0"/>
                                          </p:stCondLst>
                                        </p:cTn>
                                        <p:tgtEl>
                                          <p:spTgt spid="1003">
                                            <p:txEl>
                                              <p:pRg st="6" end="6"/>
                                            </p:txEl>
                                          </p:spTgt>
                                        </p:tgtEl>
                                        <p:attrNameLst>
                                          <p:attrName>style.visibility</p:attrName>
                                        </p:attrNameLst>
                                      </p:cBhvr>
                                      <p:to>
                                        <p:strVal val="visible"/>
                                      </p:to>
                                    </p:set>
                                    <p:animEffect transition="in" filter="fade">
                                      <p:cBhvr>
                                        <p:cTn id="132" dur="500"/>
                                        <p:tgtEl>
                                          <p:spTgt spid="1003">
                                            <p:txEl>
                                              <p:pRg st="6" end="6"/>
                                            </p:txEl>
                                          </p:spTgt>
                                        </p:tgtEl>
                                      </p:cBhvr>
                                    </p:animEffect>
                                  </p:childTnLst>
                                </p:cTn>
                              </p:par>
                            </p:childTnLst>
                          </p:cTn>
                        </p:par>
                        <p:par>
                          <p:cTn id="133" fill="hold">
                            <p:stCondLst>
                              <p:cond delay="16250"/>
                            </p:stCondLst>
                            <p:childTnLst>
                              <p:par>
                                <p:cTn id="134" presetID="10" presetClass="entr" presetSubtype="0" fill="hold" nodeType="afterEffect">
                                  <p:stCondLst>
                                    <p:cond delay="0"/>
                                  </p:stCondLst>
                                  <p:childTnLst>
                                    <p:set>
                                      <p:cBhvr>
                                        <p:cTn id="135" dur="1" fill="hold">
                                          <p:stCondLst>
                                            <p:cond delay="0"/>
                                          </p:stCondLst>
                                        </p:cTn>
                                        <p:tgtEl>
                                          <p:spTgt spid="1003">
                                            <p:txEl>
                                              <p:pRg st="7" end="7"/>
                                            </p:txEl>
                                          </p:spTgt>
                                        </p:tgtEl>
                                        <p:attrNameLst>
                                          <p:attrName>style.visibility</p:attrName>
                                        </p:attrNameLst>
                                      </p:cBhvr>
                                      <p:to>
                                        <p:strVal val="visible"/>
                                      </p:to>
                                    </p:set>
                                    <p:animEffect transition="in" filter="fade">
                                      <p:cBhvr>
                                        <p:cTn id="136" dur="500"/>
                                        <p:tgtEl>
                                          <p:spTgt spid="1003">
                                            <p:txEl>
                                              <p:pRg st="7" end="7"/>
                                            </p:txEl>
                                          </p:spTgt>
                                        </p:tgtEl>
                                      </p:cBhvr>
                                    </p:animEffect>
                                  </p:childTnLst>
                                </p:cTn>
                              </p:par>
                            </p:childTnLst>
                          </p:cTn>
                        </p:par>
                        <p:par>
                          <p:cTn id="137" fill="hold">
                            <p:stCondLst>
                              <p:cond delay="16750"/>
                            </p:stCondLst>
                            <p:childTnLst>
                              <p:par>
                                <p:cTn id="138" presetID="10" presetClass="entr" presetSubtype="0" fill="hold" nodeType="afterEffect">
                                  <p:stCondLst>
                                    <p:cond delay="0"/>
                                  </p:stCondLst>
                                  <p:childTnLst>
                                    <p:set>
                                      <p:cBhvr>
                                        <p:cTn id="139" dur="1" fill="hold">
                                          <p:stCondLst>
                                            <p:cond delay="0"/>
                                          </p:stCondLst>
                                        </p:cTn>
                                        <p:tgtEl>
                                          <p:spTgt spid="1003">
                                            <p:txEl>
                                              <p:pRg st="8" end="8"/>
                                            </p:txEl>
                                          </p:spTgt>
                                        </p:tgtEl>
                                        <p:attrNameLst>
                                          <p:attrName>style.visibility</p:attrName>
                                        </p:attrNameLst>
                                      </p:cBhvr>
                                      <p:to>
                                        <p:strVal val="visible"/>
                                      </p:to>
                                    </p:set>
                                    <p:animEffect transition="in" filter="fade">
                                      <p:cBhvr>
                                        <p:cTn id="140" dur="500"/>
                                        <p:tgtEl>
                                          <p:spTgt spid="1003">
                                            <p:txEl>
                                              <p:pRg st="8" end="8"/>
                                            </p:txEl>
                                          </p:spTgt>
                                        </p:tgtEl>
                                      </p:cBhvr>
                                    </p:animEffect>
                                  </p:childTnLst>
                                </p:cTn>
                              </p:par>
                            </p:childTnLst>
                          </p:cTn>
                        </p:par>
                        <p:par>
                          <p:cTn id="141" fill="hold">
                            <p:stCondLst>
                              <p:cond delay="17250"/>
                            </p:stCondLst>
                            <p:childTnLst>
                              <p:par>
                                <p:cTn id="142" presetID="10" presetClass="entr" presetSubtype="0" fill="hold" nodeType="afterEffect">
                                  <p:stCondLst>
                                    <p:cond delay="0"/>
                                  </p:stCondLst>
                                  <p:childTnLst>
                                    <p:set>
                                      <p:cBhvr>
                                        <p:cTn id="143" dur="1" fill="hold">
                                          <p:stCondLst>
                                            <p:cond delay="0"/>
                                          </p:stCondLst>
                                        </p:cTn>
                                        <p:tgtEl>
                                          <p:spTgt spid="1004">
                                            <p:txEl>
                                              <p:pRg st="0" end="0"/>
                                            </p:txEl>
                                          </p:spTgt>
                                        </p:tgtEl>
                                        <p:attrNameLst>
                                          <p:attrName>style.visibility</p:attrName>
                                        </p:attrNameLst>
                                      </p:cBhvr>
                                      <p:to>
                                        <p:strVal val="visible"/>
                                      </p:to>
                                    </p:set>
                                    <p:animEffect transition="in" filter="fade">
                                      <p:cBhvr>
                                        <p:cTn id="144" dur="750"/>
                                        <p:tgtEl>
                                          <p:spTgt spid="1004">
                                            <p:txEl>
                                              <p:pRg st="0" end="0"/>
                                            </p:txEl>
                                          </p:spTgt>
                                        </p:tgtEl>
                                      </p:cBhvr>
                                    </p:animEffect>
                                  </p:childTnLst>
                                </p:cTn>
                              </p:par>
                            </p:childTnLst>
                          </p:cTn>
                        </p:par>
                        <p:par>
                          <p:cTn id="145" fill="hold">
                            <p:stCondLst>
                              <p:cond delay="18000"/>
                            </p:stCondLst>
                            <p:childTnLst>
                              <p:par>
                                <p:cTn id="146" presetID="10" presetClass="entr" presetSubtype="0" fill="hold" nodeType="afterEffect">
                                  <p:stCondLst>
                                    <p:cond delay="0"/>
                                  </p:stCondLst>
                                  <p:childTnLst>
                                    <p:set>
                                      <p:cBhvr>
                                        <p:cTn id="147" dur="1" fill="hold">
                                          <p:stCondLst>
                                            <p:cond delay="0"/>
                                          </p:stCondLst>
                                        </p:cTn>
                                        <p:tgtEl>
                                          <p:spTgt spid="1004">
                                            <p:txEl>
                                              <p:pRg st="1" end="1"/>
                                            </p:txEl>
                                          </p:spTgt>
                                        </p:tgtEl>
                                        <p:attrNameLst>
                                          <p:attrName>style.visibility</p:attrName>
                                        </p:attrNameLst>
                                      </p:cBhvr>
                                      <p:to>
                                        <p:strVal val="visible"/>
                                      </p:to>
                                    </p:set>
                                    <p:animEffect transition="in" filter="fade">
                                      <p:cBhvr>
                                        <p:cTn id="148" dur="750"/>
                                        <p:tgtEl>
                                          <p:spTgt spid="1004">
                                            <p:txEl>
                                              <p:pRg st="1" end="1"/>
                                            </p:txEl>
                                          </p:spTgt>
                                        </p:tgtEl>
                                      </p:cBhvr>
                                    </p:animEffect>
                                  </p:childTnLst>
                                </p:cTn>
                              </p:par>
                            </p:childTnLst>
                          </p:cTn>
                        </p:par>
                        <p:par>
                          <p:cTn id="149" fill="hold">
                            <p:stCondLst>
                              <p:cond delay="18750"/>
                            </p:stCondLst>
                            <p:childTnLst>
                              <p:par>
                                <p:cTn id="150" presetID="10" presetClass="entr" presetSubtype="0" fill="hold" nodeType="afterEffect">
                                  <p:stCondLst>
                                    <p:cond delay="0"/>
                                  </p:stCondLst>
                                  <p:childTnLst>
                                    <p:set>
                                      <p:cBhvr>
                                        <p:cTn id="151" dur="1" fill="hold">
                                          <p:stCondLst>
                                            <p:cond delay="0"/>
                                          </p:stCondLst>
                                        </p:cTn>
                                        <p:tgtEl>
                                          <p:spTgt spid="1004">
                                            <p:txEl>
                                              <p:pRg st="2" end="2"/>
                                            </p:txEl>
                                          </p:spTgt>
                                        </p:tgtEl>
                                        <p:attrNameLst>
                                          <p:attrName>style.visibility</p:attrName>
                                        </p:attrNameLst>
                                      </p:cBhvr>
                                      <p:to>
                                        <p:strVal val="visible"/>
                                      </p:to>
                                    </p:set>
                                    <p:animEffect transition="in" filter="fade">
                                      <p:cBhvr>
                                        <p:cTn id="152" dur="750"/>
                                        <p:tgtEl>
                                          <p:spTgt spid="1004">
                                            <p:txEl>
                                              <p:pRg st="2" end="2"/>
                                            </p:txEl>
                                          </p:spTgt>
                                        </p:tgtEl>
                                      </p:cBhvr>
                                    </p:animEffect>
                                  </p:childTnLst>
                                </p:cTn>
                              </p:par>
                            </p:childTnLst>
                          </p:cTn>
                        </p:par>
                        <p:par>
                          <p:cTn id="153" fill="hold">
                            <p:stCondLst>
                              <p:cond delay="19500"/>
                            </p:stCondLst>
                            <p:childTnLst>
                              <p:par>
                                <p:cTn id="154" presetID="10" presetClass="entr" presetSubtype="0" fill="hold" nodeType="afterEffect">
                                  <p:stCondLst>
                                    <p:cond delay="0"/>
                                  </p:stCondLst>
                                  <p:childTnLst>
                                    <p:set>
                                      <p:cBhvr>
                                        <p:cTn id="155" dur="1" fill="hold">
                                          <p:stCondLst>
                                            <p:cond delay="0"/>
                                          </p:stCondLst>
                                        </p:cTn>
                                        <p:tgtEl>
                                          <p:spTgt spid="1004">
                                            <p:txEl>
                                              <p:pRg st="3" end="3"/>
                                            </p:txEl>
                                          </p:spTgt>
                                        </p:tgtEl>
                                        <p:attrNameLst>
                                          <p:attrName>style.visibility</p:attrName>
                                        </p:attrNameLst>
                                      </p:cBhvr>
                                      <p:to>
                                        <p:strVal val="visible"/>
                                      </p:to>
                                    </p:set>
                                    <p:animEffect transition="in" filter="fade">
                                      <p:cBhvr>
                                        <p:cTn id="156" dur="750"/>
                                        <p:tgtEl>
                                          <p:spTgt spid="1004">
                                            <p:txEl>
                                              <p:pRg st="3" end="3"/>
                                            </p:txEl>
                                          </p:spTgt>
                                        </p:tgtEl>
                                      </p:cBhvr>
                                    </p:animEffect>
                                  </p:childTnLst>
                                </p:cTn>
                              </p:par>
                            </p:childTnLst>
                          </p:cTn>
                        </p:par>
                        <p:par>
                          <p:cTn id="157" fill="hold">
                            <p:stCondLst>
                              <p:cond delay="20250"/>
                            </p:stCondLst>
                            <p:childTnLst>
                              <p:par>
                                <p:cTn id="158" presetID="10" presetClass="entr" presetSubtype="0" fill="hold" nodeType="afterEffect">
                                  <p:stCondLst>
                                    <p:cond delay="0"/>
                                  </p:stCondLst>
                                  <p:childTnLst>
                                    <p:set>
                                      <p:cBhvr>
                                        <p:cTn id="159" dur="1" fill="hold">
                                          <p:stCondLst>
                                            <p:cond delay="0"/>
                                          </p:stCondLst>
                                        </p:cTn>
                                        <p:tgtEl>
                                          <p:spTgt spid="1004">
                                            <p:txEl>
                                              <p:pRg st="4" end="4"/>
                                            </p:txEl>
                                          </p:spTgt>
                                        </p:tgtEl>
                                        <p:attrNameLst>
                                          <p:attrName>style.visibility</p:attrName>
                                        </p:attrNameLst>
                                      </p:cBhvr>
                                      <p:to>
                                        <p:strVal val="visible"/>
                                      </p:to>
                                    </p:set>
                                    <p:animEffect transition="in" filter="fade">
                                      <p:cBhvr>
                                        <p:cTn id="160" dur="750"/>
                                        <p:tgtEl>
                                          <p:spTgt spid="1004">
                                            <p:txEl>
                                              <p:pRg st="4" end="4"/>
                                            </p:txEl>
                                          </p:spTgt>
                                        </p:tgtEl>
                                      </p:cBhvr>
                                    </p:animEffect>
                                  </p:childTnLst>
                                </p:cTn>
                              </p:par>
                            </p:childTnLst>
                          </p:cTn>
                        </p:par>
                        <p:par>
                          <p:cTn id="161" fill="hold">
                            <p:stCondLst>
                              <p:cond delay="21000"/>
                            </p:stCondLst>
                            <p:childTnLst>
                              <p:par>
                                <p:cTn id="162" presetID="10" presetClass="entr" presetSubtype="0" fill="hold" nodeType="afterEffect">
                                  <p:stCondLst>
                                    <p:cond delay="0"/>
                                  </p:stCondLst>
                                  <p:childTnLst>
                                    <p:set>
                                      <p:cBhvr>
                                        <p:cTn id="163" dur="1" fill="hold">
                                          <p:stCondLst>
                                            <p:cond delay="0"/>
                                          </p:stCondLst>
                                        </p:cTn>
                                        <p:tgtEl>
                                          <p:spTgt spid="1004">
                                            <p:txEl>
                                              <p:pRg st="5" end="5"/>
                                            </p:txEl>
                                          </p:spTgt>
                                        </p:tgtEl>
                                        <p:attrNameLst>
                                          <p:attrName>style.visibility</p:attrName>
                                        </p:attrNameLst>
                                      </p:cBhvr>
                                      <p:to>
                                        <p:strVal val="visible"/>
                                      </p:to>
                                    </p:set>
                                    <p:animEffect transition="in" filter="fade">
                                      <p:cBhvr>
                                        <p:cTn id="164" dur="750"/>
                                        <p:tgtEl>
                                          <p:spTgt spid="1004">
                                            <p:txEl>
                                              <p:pRg st="5" end="5"/>
                                            </p:txEl>
                                          </p:spTgt>
                                        </p:tgtEl>
                                      </p:cBhvr>
                                    </p:animEffect>
                                  </p:childTnLst>
                                </p:cTn>
                              </p:par>
                            </p:childTnLst>
                          </p:cTn>
                        </p:par>
                        <p:par>
                          <p:cTn id="165" fill="hold">
                            <p:stCondLst>
                              <p:cond delay="21750"/>
                            </p:stCondLst>
                            <p:childTnLst>
                              <p:par>
                                <p:cTn id="166" presetID="10" presetClass="entr" presetSubtype="0" fill="hold" nodeType="afterEffect">
                                  <p:stCondLst>
                                    <p:cond delay="0"/>
                                  </p:stCondLst>
                                  <p:childTnLst>
                                    <p:set>
                                      <p:cBhvr>
                                        <p:cTn id="167" dur="1" fill="hold">
                                          <p:stCondLst>
                                            <p:cond delay="0"/>
                                          </p:stCondLst>
                                        </p:cTn>
                                        <p:tgtEl>
                                          <p:spTgt spid="1004">
                                            <p:txEl>
                                              <p:pRg st="6" end="6"/>
                                            </p:txEl>
                                          </p:spTgt>
                                        </p:tgtEl>
                                        <p:attrNameLst>
                                          <p:attrName>style.visibility</p:attrName>
                                        </p:attrNameLst>
                                      </p:cBhvr>
                                      <p:to>
                                        <p:strVal val="visible"/>
                                      </p:to>
                                    </p:set>
                                    <p:animEffect transition="in" filter="fade">
                                      <p:cBhvr>
                                        <p:cTn id="168" dur="750"/>
                                        <p:tgtEl>
                                          <p:spTgt spid="1004">
                                            <p:txEl>
                                              <p:pRg st="6" end="6"/>
                                            </p:txEl>
                                          </p:spTgt>
                                        </p:tgtEl>
                                      </p:cBhvr>
                                    </p:animEffect>
                                  </p:childTnLst>
                                </p:cTn>
                              </p:par>
                            </p:childTnLst>
                          </p:cTn>
                        </p:par>
                        <p:par>
                          <p:cTn id="169" fill="hold">
                            <p:stCondLst>
                              <p:cond delay="22500"/>
                            </p:stCondLst>
                            <p:childTnLst>
                              <p:par>
                                <p:cTn id="170" presetID="10" presetClass="entr" presetSubtype="0" fill="hold" nodeType="afterEffect">
                                  <p:stCondLst>
                                    <p:cond delay="0"/>
                                  </p:stCondLst>
                                  <p:childTnLst>
                                    <p:set>
                                      <p:cBhvr>
                                        <p:cTn id="171" dur="1" fill="hold">
                                          <p:stCondLst>
                                            <p:cond delay="0"/>
                                          </p:stCondLst>
                                        </p:cTn>
                                        <p:tgtEl>
                                          <p:spTgt spid="1004">
                                            <p:txEl>
                                              <p:pRg st="7" end="7"/>
                                            </p:txEl>
                                          </p:spTgt>
                                        </p:tgtEl>
                                        <p:attrNameLst>
                                          <p:attrName>style.visibility</p:attrName>
                                        </p:attrNameLst>
                                      </p:cBhvr>
                                      <p:to>
                                        <p:strVal val="visible"/>
                                      </p:to>
                                    </p:set>
                                    <p:animEffect transition="in" filter="fade">
                                      <p:cBhvr>
                                        <p:cTn id="172" dur="750"/>
                                        <p:tgtEl>
                                          <p:spTgt spid="1004">
                                            <p:txEl>
                                              <p:pRg st="7" end="7"/>
                                            </p:txEl>
                                          </p:spTgt>
                                        </p:tgtEl>
                                      </p:cBhvr>
                                    </p:animEffect>
                                  </p:childTnLst>
                                </p:cTn>
                              </p:par>
                            </p:childTnLst>
                          </p:cTn>
                        </p:par>
                        <p:par>
                          <p:cTn id="173" fill="hold">
                            <p:stCondLst>
                              <p:cond delay="23250"/>
                            </p:stCondLst>
                            <p:childTnLst>
                              <p:par>
                                <p:cTn id="174" presetID="10" presetClass="entr" presetSubtype="0" fill="hold" nodeType="afterEffect">
                                  <p:stCondLst>
                                    <p:cond delay="0"/>
                                  </p:stCondLst>
                                  <p:childTnLst>
                                    <p:set>
                                      <p:cBhvr>
                                        <p:cTn id="175" dur="1" fill="hold">
                                          <p:stCondLst>
                                            <p:cond delay="0"/>
                                          </p:stCondLst>
                                        </p:cTn>
                                        <p:tgtEl>
                                          <p:spTgt spid="1004">
                                            <p:txEl>
                                              <p:pRg st="8" end="8"/>
                                            </p:txEl>
                                          </p:spTgt>
                                        </p:tgtEl>
                                        <p:attrNameLst>
                                          <p:attrName>style.visibility</p:attrName>
                                        </p:attrNameLst>
                                      </p:cBhvr>
                                      <p:to>
                                        <p:strVal val="visible"/>
                                      </p:to>
                                    </p:set>
                                    <p:animEffect transition="in" filter="fade">
                                      <p:cBhvr>
                                        <p:cTn id="176" dur="750"/>
                                        <p:tgtEl>
                                          <p:spTgt spid="1004">
                                            <p:txEl>
                                              <p:pRg st="8" end="8"/>
                                            </p:txEl>
                                          </p:spTgt>
                                        </p:tgtEl>
                                      </p:cBhvr>
                                    </p:animEffect>
                                  </p:childTnLst>
                                </p:cTn>
                              </p:par>
                            </p:childTnLst>
                          </p:cTn>
                        </p:par>
                        <p:par>
                          <p:cTn id="177" fill="hold">
                            <p:stCondLst>
                              <p:cond delay="24000"/>
                            </p:stCondLst>
                            <p:childTnLst>
                              <p:par>
                                <p:cTn id="178" presetID="10" presetClass="entr" presetSubtype="0" fill="hold" nodeType="afterEffect">
                                  <p:stCondLst>
                                    <p:cond delay="0"/>
                                  </p:stCondLst>
                                  <p:childTnLst>
                                    <p:set>
                                      <p:cBhvr>
                                        <p:cTn id="179" dur="1" fill="hold">
                                          <p:stCondLst>
                                            <p:cond delay="0"/>
                                          </p:stCondLst>
                                        </p:cTn>
                                        <p:tgtEl>
                                          <p:spTgt spid="994"/>
                                        </p:tgtEl>
                                        <p:attrNameLst>
                                          <p:attrName>style.visibility</p:attrName>
                                        </p:attrNameLst>
                                      </p:cBhvr>
                                      <p:to>
                                        <p:strVal val="visible"/>
                                      </p:to>
                                    </p:set>
                                    <p:animEffect transition="in" filter="fade">
                                      <p:cBhvr>
                                        <p:cTn id="180" dur="500"/>
                                        <p:tgtEl>
                                          <p:spTgt spid="994"/>
                                        </p:tgtEl>
                                      </p:cBhvr>
                                    </p:animEffect>
                                  </p:childTnLst>
                                </p:cTn>
                              </p:par>
                              <p:par>
                                <p:cTn id="181" presetID="23" presetClass="entr" presetSubtype="16" fill="hold" nodeType="withEffect">
                                  <p:stCondLst>
                                    <p:cond delay="250"/>
                                  </p:stCondLst>
                                  <p:childTnLst>
                                    <p:set>
                                      <p:cBhvr>
                                        <p:cTn id="182" dur="1" fill="hold">
                                          <p:stCondLst>
                                            <p:cond delay="0"/>
                                          </p:stCondLst>
                                        </p:cTn>
                                        <p:tgtEl>
                                          <p:spTgt spid="1006"/>
                                        </p:tgtEl>
                                        <p:attrNameLst>
                                          <p:attrName>style.visibility</p:attrName>
                                        </p:attrNameLst>
                                      </p:cBhvr>
                                      <p:to>
                                        <p:strVal val="visible"/>
                                      </p:to>
                                    </p:set>
                                    <p:anim calcmode="lin" valueType="num">
                                      <p:cBhvr additive="base">
                                        <p:cTn id="183" dur="500"/>
                                        <p:tgtEl>
                                          <p:spTgt spid="1006"/>
                                        </p:tgtEl>
                                        <p:attrNameLst>
                                          <p:attrName>ppt_w</p:attrName>
                                        </p:attrNameLst>
                                      </p:cBhvr>
                                      <p:tavLst>
                                        <p:tav tm="0">
                                          <p:val>
                                            <p:strVal val="0"/>
                                          </p:val>
                                        </p:tav>
                                        <p:tav tm="100000">
                                          <p:val>
                                            <p:strVal val="#ppt_w"/>
                                          </p:val>
                                        </p:tav>
                                      </p:tavLst>
                                    </p:anim>
                                    <p:anim calcmode="lin" valueType="num">
                                      <p:cBhvr additive="base">
                                        <p:cTn id="184" dur="500"/>
                                        <p:tgtEl>
                                          <p:spTgt spid="1006"/>
                                        </p:tgtEl>
                                        <p:attrNameLst>
                                          <p:attrName>ppt_h</p:attrName>
                                        </p:attrNameLst>
                                      </p:cBhvr>
                                      <p:tavLst>
                                        <p:tav tm="0">
                                          <p:val>
                                            <p:strVal val="0"/>
                                          </p:val>
                                        </p:tav>
                                        <p:tav tm="100000">
                                          <p:val>
                                            <p:strVal val="#ppt_h"/>
                                          </p:val>
                                        </p:tav>
                                      </p:tavLst>
                                    </p:anim>
                                  </p:childTnLst>
                                </p:cTn>
                              </p:par>
                              <p:par>
                                <p:cTn id="185" presetID="10" presetClass="entr" presetSubtype="0" fill="hold" nodeType="withEffect">
                                  <p:stCondLst>
                                    <p:cond delay="250"/>
                                  </p:stCondLst>
                                  <p:childTnLst>
                                    <p:set>
                                      <p:cBhvr>
                                        <p:cTn id="186" dur="1" fill="hold">
                                          <p:stCondLst>
                                            <p:cond delay="0"/>
                                          </p:stCondLst>
                                        </p:cTn>
                                        <p:tgtEl>
                                          <p:spTgt spid="1005"/>
                                        </p:tgtEl>
                                        <p:attrNameLst>
                                          <p:attrName>style.visibility</p:attrName>
                                        </p:attrNameLst>
                                      </p:cBhvr>
                                      <p:to>
                                        <p:strVal val="visible"/>
                                      </p:to>
                                    </p:set>
                                    <p:animEffect transition="in" filter="fade">
                                      <p:cBhvr>
                                        <p:cTn id="187" dur="500"/>
                                        <p:tgtEl>
                                          <p:spTgt spid="1005"/>
                                        </p:tgtEl>
                                      </p:cBhvr>
                                    </p:animEffect>
                                  </p:childTnLst>
                                </p:cTn>
                              </p:par>
                            </p:childTnLst>
                          </p:cTn>
                        </p:par>
                        <p:par>
                          <p:cTn id="188" fill="hold">
                            <p:stCondLst>
                              <p:cond delay="24500"/>
                            </p:stCondLst>
                            <p:childTnLst>
                              <p:par>
                                <p:cTn id="189" presetID="10" presetClass="entr" presetSubtype="0" fill="hold" nodeType="afterEffect">
                                  <p:stCondLst>
                                    <p:cond delay="0"/>
                                  </p:stCondLst>
                                  <p:childTnLst>
                                    <p:set>
                                      <p:cBhvr>
                                        <p:cTn id="190" dur="1" fill="hold">
                                          <p:stCondLst>
                                            <p:cond delay="0"/>
                                          </p:stCondLst>
                                        </p:cTn>
                                        <p:tgtEl>
                                          <p:spTgt spid="1007">
                                            <p:txEl>
                                              <p:pRg st="0" end="0"/>
                                            </p:txEl>
                                          </p:spTgt>
                                        </p:tgtEl>
                                        <p:attrNameLst>
                                          <p:attrName>style.visibility</p:attrName>
                                        </p:attrNameLst>
                                      </p:cBhvr>
                                      <p:to>
                                        <p:strVal val="visible"/>
                                      </p:to>
                                    </p:set>
                                    <p:animEffect transition="in" filter="fade">
                                      <p:cBhvr>
                                        <p:cTn id="191" dur="500"/>
                                        <p:tgtEl>
                                          <p:spTgt spid="1007">
                                            <p:txEl>
                                              <p:pRg st="0" end="0"/>
                                            </p:txEl>
                                          </p:spTgt>
                                        </p:tgtEl>
                                      </p:cBhvr>
                                    </p:animEffect>
                                  </p:childTnLst>
                                </p:cTn>
                              </p:par>
                            </p:childTnLst>
                          </p:cTn>
                        </p:par>
                        <p:par>
                          <p:cTn id="192" fill="hold">
                            <p:stCondLst>
                              <p:cond delay="25000"/>
                            </p:stCondLst>
                            <p:childTnLst>
                              <p:par>
                                <p:cTn id="193" presetID="10" presetClass="entr" presetSubtype="0" fill="hold" nodeType="afterEffect">
                                  <p:stCondLst>
                                    <p:cond delay="0"/>
                                  </p:stCondLst>
                                  <p:childTnLst>
                                    <p:set>
                                      <p:cBhvr>
                                        <p:cTn id="194" dur="1" fill="hold">
                                          <p:stCondLst>
                                            <p:cond delay="0"/>
                                          </p:stCondLst>
                                        </p:cTn>
                                        <p:tgtEl>
                                          <p:spTgt spid="1007">
                                            <p:txEl>
                                              <p:pRg st="1" end="1"/>
                                            </p:txEl>
                                          </p:spTgt>
                                        </p:tgtEl>
                                        <p:attrNameLst>
                                          <p:attrName>style.visibility</p:attrName>
                                        </p:attrNameLst>
                                      </p:cBhvr>
                                      <p:to>
                                        <p:strVal val="visible"/>
                                      </p:to>
                                    </p:set>
                                    <p:animEffect transition="in" filter="fade">
                                      <p:cBhvr>
                                        <p:cTn id="195" dur="500"/>
                                        <p:tgtEl>
                                          <p:spTgt spid="1007">
                                            <p:txEl>
                                              <p:pRg st="1" end="1"/>
                                            </p:txEl>
                                          </p:spTgt>
                                        </p:tgtEl>
                                      </p:cBhvr>
                                    </p:animEffect>
                                  </p:childTnLst>
                                </p:cTn>
                              </p:par>
                            </p:childTnLst>
                          </p:cTn>
                        </p:par>
                        <p:par>
                          <p:cTn id="196" fill="hold">
                            <p:stCondLst>
                              <p:cond delay="25500"/>
                            </p:stCondLst>
                            <p:childTnLst>
                              <p:par>
                                <p:cTn id="197" presetID="10" presetClass="entr" presetSubtype="0" fill="hold" nodeType="afterEffect">
                                  <p:stCondLst>
                                    <p:cond delay="0"/>
                                  </p:stCondLst>
                                  <p:childTnLst>
                                    <p:set>
                                      <p:cBhvr>
                                        <p:cTn id="198" dur="1" fill="hold">
                                          <p:stCondLst>
                                            <p:cond delay="0"/>
                                          </p:stCondLst>
                                        </p:cTn>
                                        <p:tgtEl>
                                          <p:spTgt spid="1007">
                                            <p:txEl>
                                              <p:pRg st="2" end="2"/>
                                            </p:txEl>
                                          </p:spTgt>
                                        </p:tgtEl>
                                        <p:attrNameLst>
                                          <p:attrName>style.visibility</p:attrName>
                                        </p:attrNameLst>
                                      </p:cBhvr>
                                      <p:to>
                                        <p:strVal val="visible"/>
                                      </p:to>
                                    </p:set>
                                    <p:animEffect transition="in" filter="fade">
                                      <p:cBhvr>
                                        <p:cTn id="199" dur="500"/>
                                        <p:tgtEl>
                                          <p:spTgt spid="1007">
                                            <p:txEl>
                                              <p:pRg st="2" end="2"/>
                                            </p:txEl>
                                          </p:spTgt>
                                        </p:tgtEl>
                                      </p:cBhvr>
                                    </p:animEffect>
                                  </p:childTnLst>
                                </p:cTn>
                              </p:par>
                            </p:childTnLst>
                          </p:cTn>
                        </p:par>
                        <p:par>
                          <p:cTn id="200" fill="hold">
                            <p:stCondLst>
                              <p:cond delay="26000"/>
                            </p:stCondLst>
                            <p:childTnLst>
                              <p:par>
                                <p:cTn id="201" presetID="10" presetClass="entr" presetSubtype="0" fill="hold" nodeType="afterEffect">
                                  <p:stCondLst>
                                    <p:cond delay="0"/>
                                  </p:stCondLst>
                                  <p:childTnLst>
                                    <p:set>
                                      <p:cBhvr>
                                        <p:cTn id="202" dur="1" fill="hold">
                                          <p:stCondLst>
                                            <p:cond delay="0"/>
                                          </p:stCondLst>
                                        </p:cTn>
                                        <p:tgtEl>
                                          <p:spTgt spid="1007">
                                            <p:txEl>
                                              <p:pRg st="3" end="3"/>
                                            </p:txEl>
                                          </p:spTgt>
                                        </p:tgtEl>
                                        <p:attrNameLst>
                                          <p:attrName>style.visibility</p:attrName>
                                        </p:attrNameLst>
                                      </p:cBhvr>
                                      <p:to>
                                        <p:strVal val="visible"/>
                                      </p:to>
                                    </p:set>
                                    <p:animEffect transition="in" filter="fade">
                                      <p:cBhvr>
                                        <p:cTn id="203" dur="500"/>
                                        <p:tgtEl>
                                          <p:spTgt spid="1007">
                                            <p:txEl>
                                              <p:pRg st="3" end="3"/>
                                            </p:txEl>
                                          </p:spTgt>
                                        </p:tgtEl>
                                      </p:cBhvr>
                                    </p:animEffect>
                                  </p:childTnLst>
                                </p:cTn>
                              </p:par>
                            </p:childTnLst>
                          </p:cTn>
                        </p:par>
                        <p:par>
                          <p:cTn id="204" fill="hold">
                            <p:stCondLst>
                              <p:cond delay="26500"/>
                            </p:stCondLst>
                            <p:childTnLst>
                              <p:par>
                                <p:cTn id="205" presetID="10" presetClass="entr" presetSubtype="0" fill="hold" nodeType="afterEffect">
                                  <p:stCondLst>
                                    <p:cond delay="0"/>
                                  </p:stCondLst>
                                  <p:childTnLst>
                                    <p:set>
                                      <p:cBhvr>
                                        <p:cTn id="206" dur="1" fill="hold">
                                          <p:stCondLst>
                                            <p:cond delay="0"/>
                                          </p:stCondLst>
                                        </p:cTn>
                                        <p:tgtEl>
                                          <p:spTgt spid="1007">
                                            <p:txEl>
                                              <p:pRg st="4" end="4"/>
                                            </p:txEl>
                                          </p:spTgt>
                                        </p:tgtEl>
                                        <p:attrNameLst>
                                          <p:attrName>style.visibility</p:attrName>
                                        </p:attrNameLst>
                                      </p:cBhvr>
                                      <p:to>
                                        <p:strVal val="visible"/>
                                      </p:to>
                                    </p:set>
                                    <p:animEffect transition="in" filter="fade">
                                      <p:cBhvr>
                                        <p:cTn id="207" dur="500"/>
                                        <p:tgtEl>
                                          <p:spTgt spid="1007">
                                            <p:txEl>
                                              <p:pRg st="4" end="4"/>
                                            </p:txEl>
                                          </p:spTgt>
                                        </p:tgtEl>
                                      </p:cBhvr>
                                    </p:animEffect>
                                  </p:childTnLst>
                                </p:cTn>
                              </p:par>
                            </p:childTnLst>
                          </p:cTn>
                        </p:par>
                        <p:par>
                          <p:cTn id="208" fill="hold">
                            <p:stCondLst>
                              <p:cond delay="27000"/>
                            </p:stCondLst>
                            <p:childTnLst>
                              <p:par>
                                <p:cTn id="209" presetID="10" presetClass="entr" presetSubtype="0" fill="hold" nodeType="afterEffect">
                                  <p:stCondLst>
                                    <p:cond delay="0"/>
                                  </p:stCondLst>
                                  <p:childTnLst>
                                    <p:set>
                                      <p:cBhvr>
                                        <p:cTn id="210" dur="1" fill="hold">
                                          <p:stCondLst>
                                            <p:cond delay="0"/>
                                          </p:stCondLst>
                                        </p:cTn>
                                        <p:tgtEl>
                                          <p:spTgt spid="1007">
                                            <p:txEl>
                                              <p:pRg st="5" end="5"/>
                                            </p:txEl>
                                          </p:spTgt>
                                        </p:tgtEl>
                                        <p:attrNameLst>
                                          <p:attrName>style.visibility</p:attrName>
                                        </p:attrNameLst>
                                      </p:cBhvr>
                                      <p:to>
                                        <p:strVal val="visible"/>
                                      </p:to>
                                    </p:set>
                                    <p:animEffect transition="in" filter="fade">
                                      <p:cBhvr>
                                        <p:cTn id="211" dur="500"/>
                                        <p:tgtEl>
                                          <p:spTgt spid="1007">
                                            <p:txEl>
                                              <p:pRg st="5" end="5"/>
                                            </p:txEl>
                                          </p:spTgt>
                                        </p:tgtEl>
                                      </p:cBhvr>
                                    </p:animEffect>
                                  </p:childTnLst>
                                </p:cTn>
                              </p:par>
                            </p:childTnLst>
                          </p:cTn>
                        </p:par>
                        <p:par>
                          <p:cTn id="212" fill="hold">
                            <p:stCondLst>
                              <p:cond delay="27500"/>
                            </p:stCondLst>
                            <p:childTnLst>
                              <p:par>
                                <p:cTn id="213" presetID="10" presetClass="entr" presetSubtype="0" fill="hold" nodeType="afterEffect">
                                  <p:stCondLst>
                                    <p:cond delay="0"/>
                                  </p:stCondLst>
                                  <p:childTnLst>
                                    <p:set>
                                      <p:cBhvr>
                                        <p:cTn id="214" dur="1" fill="hold">
                                          <p:stCondLst>
                                            <p:cond delay="0"/>
                                          </p:stCondLst>
                                        </p:cTn>
                                        <p:tgtEl>
                                          <p:spTgt spid="1007">
                                            <p:txEl>
                                              <p:pRg st="6" end="6"/>
                                            </p:txEl>
                                          </p:spTgt>
                                        </p:tgtEl>
                                        <p:attrNameLst>
                                          <p:attrName>style.visibility</p:attrName>
                                        </p:attrNameLst>
                                      </p:cBhvr>
                                      <p:to>
                                        <p:strVal val="visible"/>
                                      </p:to>
                                    </p:set>
                                    <p:animEffect transition="in" filter="fade">
                                      <p:cBhvr>
                                        <p:cTn id="215" dur="500"/>
                                        <p:tgtEl>
                                          <p:spTgt spid="1007">
                                            <p:txEl>
                                              <p:pRg st="6" end="6"/>
                                            </p:txEl>
                                          </p:spTgt>
                                        </p:tgtEl>
                                      </p:cBhvr>
                                    </p:animEffect>
                                  </p:childTnLst>
                                </p:cTn>
                              </p:par>
                            </p:childTnLst>
                          </p:cTn>
                        </p:par>
                        <p:par>
                          <p:cTn id="216" fill="hold">
                            <p:stCondLst>
                              <p:cond delay="28000"/>
                            </p:stCondLst>
                            <p:childTnLst>
                              <p:par>
                                <p:cTn id="217" presetID="10" presetClass="entr" presetSubtype="0" fill="hold" nodeType="afterEffect">
                                  <p:stCondLst>
                                    <p:cond delay="0"/>
                                  </p:stCondLst>
                                  <p:childTnLst>
                                    <p:set>
                                      <p:cBhvr>
                                        <p:cTn id="218" dur="1" fill="hold">
                                          <p:stCondLst>
                                            <p:cond delay="0"/>
                                          </p:stCondLst>
                                        </p:cTn>
                                        <p:tgtEl>
                                          <p:spTgt spid="1007">
                                            <p:txEl>
                                              <p:pRg st="7" end="7"/>
                                            </p:txEl>
                                          </p:spTgt>
                                        </p:tgtEl>
                                        <p:attrNameLst>
                                          <p:attrName>style.visibility</p:attrName>
                                        </p:attrNameLst>
                                      </p:cBhvr>
                                      <p:to>
                                        <p:strVal val="visible"/>
                                      </p:to>
                                    </p:set>
                                    <p:animEffect transition="in" filter="fade">
                                      <p:cBhvr>
                                        <p:cTn id="219" dur="500"/>
                                        <p:tgtEl>
                                          <p:spTgt spid="1007">
                                            <p:txEl>
                                              <p:pRg st="7" end="7"/>
                                            </p:txEl>
                                          </p:spTgt>
                                        </p:tgtEl>
                                      </p:cBhvr>
                                    </p:animEffect>
                                  </p:childTnLst>
                                </p:cTn>
                              </p:par>
                            </p:childTnLst>
                          </p:cTn>
                        </p:par>
                        <p:par>
                          <p:cTn id="220" fill="hold">
                            <p:stCondLst>
                              <p:cond delay="28500"/>
                            </p:stCondLst>
                            <p:childTnLst>
                              <p:par>
                                <p:cTn id="221" presetID="10" presetClass="entr" presetSubtype="0" fill="hold" nodeType="afterEffect">
                                  <p:stCondLst>
                                    <p:cond delay="0"/>
                                  </p:stCondLst>
                                  <p:childTnLst>
                                    <p:set>
                                      <p:cBhvr>
                                        <p:cTn id="222" dur="1" fill="hold">
                                          <p:stCondLst>
                                            <p:cond delay="0"/>
                                          </p:stCondLst>
                                        </p:cTn>
                                        <p:tgtEl>
                                          <p:spTgt spid="1007">
                                            <p:txEl>
                                              <p:pRg st="8" end="8"/>
                                            </p:txEl>
                                          </p:spTgt>
                                        </p:tgtEl>
                                        <p:attrNameLst>
                                          <p:attrName>style.visibility</p:attrName>
                                        </p:attrNameLst>
                                      </p:cBhvr>
                                      <p:to>
                                        <p:strVal val="visible"/>
                                      </p:to>
                                    </p:set>
                                    <p:animEffect transition="in" filter="fade">
                                      <p:cBhvr>
                                        <p:cTn id="223" dur="500"/>
                                        <p:tgtEl>
                                          <p:spTgt spid="1007">
                                            <p:txEl>
                                              <p:pRg st="8" end="8"/>
                                            </p:txEl>
                                          </p:spTgt>
                                        </p:tgtEl>
                                      </p:cBhvr>
                                    </p:animEffect>
                                  </p:childTnLst>
                                </p:cTn>
                              </p:par>
                            </p:childTnLst>
                          </p:cTn>
                        </p:par>
                        <p:par>
                          <p:cTn id="224" fill="hold">
                            <p:stCondLst>
                              <p:cond delay="29000"/>
                            </p:stCondLst>
                            <p:childTnLst>
                              <p:par>
                                <p:cTn id="225" presetID="10" presetClass="entr" presetSubtype="0" fill="hold" nodeType="afterEffect">
                                  <p:stCondLst>
                                    <p:cond delay="0"/>
                                  </p:stCondLst>
                                  <p:childTnLst>
                                    <p:set>
                                      <p:cBhvr>
                                        <p:cTn id="226" dur="1" fill="hold">
                                          <p:stCondLst>
                                            <p:cond delay="0"/>
                                          </p:stCondLst>
                                        </p:cTn>
                                        <p:tgtEl>
                                          <p:spTgt spid="1008">
                                            <p:txEl>
                                              <p:pRg st="0" end="0"/>
                                            </p:txEl>
                                          </p:spTgt>
                                        </p:tgtEl>
                                        <p:attrNameLst>
                                          <p:attrName>style.visibility</p:attrName>
                                        </p:attrNameLst>
                                      </p:cBhvr>
                                      <p:to>
                                        <p:strVal val="visible"/>
                                      </p:to>
                                    </p:set>
                                    <p:animEffect transition="in" filter="fade">
                                      <p:cBhvr>
                                        <p:cTn id="227" dur="750"/>
                                        <p:tgtEl>
                                          <p:spTgt spid="1008">
                                            <p:txEl>
                                              <p:pRg st="0" end="0"/>
                                            </p:txEl>
                                          </p:spTgt>
                                        </p:tgtEl>
                                      </p:cBhvr>
                                    </p:animEffect>
                                  </p:childTnLst>
                                </p:cTn>
                              </p:par>
                            </p:childTnLst>
                          </p:cTn>
                        </p:par>
                        <p:par>
                          <p:cTn id="228" fill="hold">
                            <p:stCondLst>
                              <p:cond delay="29750"/>
                            </p:stCondLst>
                            <p:childTnLst>
                              <p:par>
                                <p:cTn id="229" presetID="10" presetClass="entr" presetSubtype="0" fill="hold" nodeType="afterEffect">
                                  <p:stCondLst>
                                    <p:cond delay="0"/>
                                  </p:stCondLst>
                                  <p:childTnLst>
                                    <p:set>
                                      <p:cBhvr>
                                        <p:cTn id="230" dur="1" fill="hold">
                                          <p:stCondLst>
                                            <p:cond delay="0"/>
                                          </p:stCondLst>
                                        </p:cTn>
                                        <p:tgtEl>
                                          <p:spTgt spid="1008">
                                            <p:txEl>
                                              <p:pRg st="1" end="1"/>
                                            </p:txEl>
                                          </p:spTgt>
                                        </p:tgtEl>
                                        <p:attrNameLst>
                                          <p:attrName>style.visibility</p:attrName>
                                        </p:attrNameLst>
                                      </p:cBhvr>
                                      <p:to>
                                        <p:strVal val="visible"/>
                                      </p:to>
                                    </p:set>
                                    <p:animEffect transition="in" filter="fade">
                                      <p:cBhvr>
                                        <p:cTn id="231" dur="750"/>
                                        <p:tgtEl>
                                          <p:spTgt spid="1008">
                                            <p:txEl>
                                              <p:pRg st="1" end="1"/>
                                            </p:txEl>
                                          </p:spTgt>
                                        </p:tgtEl>
                                      </p:cBhvr>
                                    </p:animEffect>
                                  </p:childTnLst>
                                </p:cTn>
                              </p:par>
                            </p:childTnLst>
                          </p:cTn>
                        </p:par>
                        <p:par>
                          <p:cTn id="232" fill="hold">
                            <p:stCondLst>
                              <p:cond delay="30500"/>
                            </p:stCondLst>
                            <p:childTnLst>
                              <p:par>
                                <p:cTn id="233" presetID="10" presetClass="entr" presetSubtype="0" fill="hold" nodeType="afterEffect">
                                  <p:stCondLst>
                                    <p:cond delay="0"/>
                                  </p:stCondLst>
                                  <p:childTnLst>
                                    <p:set>
                                      <p:cBhvr>
                                        <p:cTn id="234" dur="1" fill="hold">
                                          <p:stCondLst>
                                            <p:cond delay="0"/>
                                          </p:stCondLst>
                                        </p:cTn>
                                        <p:tgtEl>
                                          <p:spTgt spid="1008">
                                            <p:txEl>
                                              <p:pRg st="2" end="2"/>
                                            </p:txEl>
                                          </p:spTgt>
                                        </p:tgtEl>
                                        <p:attrNameLst>
                                          <p:attrName>style.visibility</p:attrName>
                                        </p:attrNameLst>
                                      </p:cBhvr>
                                      <p:to>
                                        <p:strVal val="visible"/>
                                      </p:to>
                                    </p:set>
                                    <p:animEffect transition="in" filter="fade">
                                      <p:cBhvr>
                                        <p:cTn id="235" dur="750"/>
                                        <p:tgtEl>
                                          <p:spTgt spid="1008">
                                            <p:txEl>
                                              <p:pRg st="2" end="2"/>
                                            </p:txEl>
                                          </p:spTgt>
                                        </p:tgtEl>
                                      </p:cBhvr>
                                    </p:animEffect>
                                  </p:childTnLst>
                                </p:cTn>
                              </p:par>
                            </p:childTnLst>
                          </p:cTn>
                        </p:par>
                        <p:par>
                          <p:cTn id="236" fill="hold">
                            <p:stCondLst>
                              <p:cond delay="31250"/>
                            </p:stCondLst>
                            <p:childTnLst>
                              <p:par>
                                <p:cTn id="237" presetID="10" presetClass="entr" presetSubtype="0" fill="hold" nodeType="afterEffect">
                                  <p:stCondLst>
                                    <p:cond delay="0"/>
                                  </p:stCondLst>
                                  <p:childTnLst>
                                    <p:set>
                                      <p:cBhvr>
                                        <p:cTn id="238" dur="1" fill="hold">
                                          <p:stCondLst>
                                            <p:cond delay="0"/>
                                          </p:stCondLst>
                                        </p:cTn>
                                        <p:tgtEl>
                                          <p:spTgt spid="1008">
                                            <p:txEl>
                                              <p:pRg st="3" end="3"/>
                                            </p:txEl>
                                          </p:spTgt>
                                        </p:tgtEl>
                                        <p:attrNameLst>
                                          <p:attrName>style.visibility</p:attrName>
                                        </p:attrNameLst>
                                      </p:cBhvr>
                                      <p:to>
                                        <p:strVal val="visible"/>
                                      </p:to>
                                    </p:set>
                                    <p:animEffect transition="in" filter="fade">
                                      <p:cBhvr>
                                        <p:cTn id="239" dur="750"/>
                                        <p:tgtEl>
                                          <p:spTgt spid="1008">
                                            <p:txEl>
                                              <p:pRg st="3" end="3"/>
                                            </p:txEl>
                                          </p:spTgt>
                                        </p:tgtEl>
                                      </p:cBhvr>
                                    </p:animEffect>
                                  </p:childTnLst>
                                </p:cTn>
                              </p:par>
                            </p:childTnLst>
                          </p:cTn>
                        </p:par>
                        <p:par>
                          <p:cTn id="240" fill="hold">
                            <p:stCondLst>
                              <p:cond delay="32000"/>
                            </p:stCondLst>
                            <p:childTnLst>
                              <p:par>
                                <p:cTn id="241" presetID="10" presetClass="entr" presetSubtype="0" fill="hold" nodeType="afterEffect">
                                  <p:stCondLst>
                                    <p:cond delay="0"/>
                                  </p:stCondLst>
                                  <p:childTnLst>
                                    <p:set>
                                      <p:cBhvr>
                                        <p:cTn id="242" dur="1" fill="hold">
                                          <p:stCondLst>
                                            <p:cond delay="0"/>
                                          </p:stCondLst>
                                        </p:cTn>
                                        <p:tgtEl>
                                          <p:spTgt spid="1008">
                                            <p:txEl>
                                              <p:pRg st="4" end="4"/>
                                            </p:txEl>
                                          </p:spTgt>
                                        </p:tgtEl>
                                        <p:attrNameLst>
                                          <p:attrName>style.visibility</p:attrName>
                                        </p:attrNameLst>
                                      </p:cBhvr>
                                      <p:to>
                                        <p:strVal val="visible"/>
                                      </p:to>
                                    </p:set>
                                    <p:animEffect transition="in" filter="fade">
                                      <p:cBhvr>
                                        <p:cTn id="243" dur="750"/>
                                        <p:tgtEl>
                                          <p:spTgt spid="1008">
                                            <p:txEl>
                                              <p:pRg st="4" end="4"/>
                                            </p:txEl>
                                          </p:spTgt>
                                        </p:tgtEl>
                                      </p:cBhvr>
                                    </p:animEffect>
                                  </p:childTnLst>
                                </p:cTn>
                              </p:par>
                            </p:childTnLst>
                          </p:cTn>
                        </p:par>
                        <p:par>
                          <p:cTn id="244" fill="hold">
                            <p:stCondLst>
                              <p:cond delay="32750"/>
                            </p:stCondLst>
                            <p:childTnLst>
                              <p:par>
                                <p:cTn id="245" presetID="10" presetClass="entr" presetSubtype="0" fill="hold" nodeType="afterEffect">
                                  <p:stCondLst>
                                    <p:cond delay="0"/>
                                  </p:stCondLst>
                                  <p:childTnLst>
                                    <p:set>
                                      <p:cBhvr>
                                        <p:cTn id="246" dur="1" fill="hold">
                                          <p:stCondLst>
                                            <p:cond delay="0"/>
                                          </p:stCondLst>
                                        </p:cTn>
                                        <p:tgtEl>
                                          <p:spTgt spid="1008">
                                            <p:txEl>
                                              <p:pRg st="5" end="5"/>
                                            </p:txEl>
                                          </p:spTgt>
                                        </p:tgtEl>
                                        <p:attrNameLst>
                                          <p:attrName>style.visibility</p:attrName>
                                        </p:attrNameLst>
                                      </p:cBhvr>
                                      <p:to>
                                        <p:strVal val="visible"/>
                                      </p:to>
                                    </p:set>
                                    <p:animEffect transition="in" filter="fade">
                                      <p:cBhvr>
                                        <p:cTn id="247" dur="750"/>
                                        <p:tgtEl>
                                          <p:spTgt spid="1008">
                                            <p:txEl>
                                              <p:pRg st="5" end="5"/>
                                            </p:txEl>
                                          </p:spTgt>
                                        </p:tgtEl>
                                      </p:cBhvr>
                                    </p:animEffect>
                                  </p:childTnLst>
                                </p:cTn>
                              </p:par>
                            </p:childTnLst>
                          </p:cTn>
                        </p:par>
                        <p:par>
                          <p:cTn id="248" fill="hold">
                            <p:stCondLst>
                              <p:cond delay="33500"/>
                            </p:stCondLst>
                            <p:childTnLst>
                              <p:par>
                                <p:cTn id="249" presetID="10" presetClass="entr" presetSubtype="0" fill="hold" nodeType="afterEffect">
                                  <p:stCondLst>
                                    <p:cond delay="0"/>
                                  </p:stCondLst>
                                  <p:childTnLst>
                                    <p:set>
                                      <p:cBhvr>
                                        <p:cTn id="250" dur="1" fill="hold">
                                          <p:stCondLst>
                                            <p:cond delay="0"/>
                                          </p:stCondLst>
                                        </p:cTn>
                                        <p:tgtEl>
                                          <p:spTgt spid="1008">
                                            <p:txEl>
                                              <p:pRg st="6" end="6"/>
                                            </p:txEl>
                                          </p:spTgt>
                                        </p:tgtEl>
                                        <p:attrNameLst>
                                          <p:attrName>style.visibility</p:attrName>
                                        </p:attrNameLst>
                                      </p:cBhvr>
                                      <p:to>
                                        <p:strVal val="visible"/>
                                      </p:to>
                                    </p:set>
                                    <p:animEffect transition="in" filter="fade">
                                      <p:cBhvr>
                                        <p:cTn id="251" dur="750"/>
                                        <p:tgtEl>
                                          <p:spTgt spid="1008">
                                            <p:txEl>
                                              <p:pRg st="6" end="6"/>
                                            </p:txEl>
                                          </p:spTgt>
                                        </p:tgtEl>
                                      </p:cBhvr>
                                    </p:animEffect>
                                  </p:childTnLst>
                                </p:cTn>
                              </p:par>
                            </p:childTnLst>
                          </p:cTn>
                        </p:par>
                        <p:par>
                          <p:cTn id="252" fill="hold">
                            <p:stCondLst>
                              <p:cond delay="34250"/>
                            </p:stCondLst>
                            <p:childTnLst>
                              <p:par>
                                <p:cTn id="253" presetID="10" presetClass="entr" presetSubtype="0" fill="hold" nodeType="afterEffect">
                                  <p:stCondLst>
                                    <p:cond delay="0"/>
                                  </p:stCondLst>
                                  <p:childTnLst>
                                    <p:set>
                                      <p:cBhvr>
                                        <p:cTn id="254" dur="1" fill="hold">
                                          <p:stCondLst>
                                            <p:cond delay="0"/>
                                          </p:stCondLst>
                                        </p:cTn>
                                        <p:tgtEl>
                                          <p:spTgt spid="1008">
                                            <p:txEl>
                                              <p:pRg st="7" end="7"/>
                                            </p:txEl>
                                          </p:spTgt>
                                        </p:tgtEl>
                                        <p:attrNameLst>
                                          <p:attrName>style.visibility</p:attrName>
                                        </p:attrNameLst>
                                      </p:cBhvr>
                                      <p:to>
                                        <p:strVal val="visible"/>
                                      </p:to>
                                    </p:set>
                                    <p:animEffect transition="in" filter="fade">
                                      <p:cBhvr>
                                        <p:cTn id="255" dur="750"/>
                                        <p:tgtEl>
                                          <p:spTgt spid="1008">
                                            <p:txEl>
                                              <p:pRg st="7" end="7"/>
                                            </p:txEl>
                                          </p:spTgt>
                                        </p:tgtEl>
                                      </p:cBhvr>
                                    </p:animEffect>
                                  </p:childTnLst>
                                </p:cTn>
                              </p:par>
                            </p:childTnLst>
                          </p:cTn>
                        </p:par>
                        <p:par>
                          <p:cTn id="256" fill="hold">
                            <p:stCondLst>
                              <p:cond delay="35000"/>
                            </p:stCondLst>
                            <p:childTnLst>
                              <p:par>
                                <p:cTn id="257" presetID="10" presetClass="entr" presetSubtype="0" fill="hold" nodeType="afterEffect">
                                  <p:stCondLst>
                                    <p:cond delay="0"/>
                                  </p:stCondLst>
                                  <p:childTnLst>
                                    <p:set>
                                      <p:cBhvr>
                                        <p:cTn id="258" dur="1" fill="hold">
                                          <p:stCondLst>
                                            <p:cond delay="0"/>
                                          </p:stCondLst>
                                        </p:cTn>
                                        <p:tgtEl>
                                          <p:spTgt spid="1008">
                                            <p:txEl>
                                              <p:pRg st="8" end="8"/>
                                            </p:txEl>
                                          </p:spTgt>
                                        </p:tgtEl>
                                        <p:attrNameLst>
                                          <p:attrName>style.visibility</p:attrName>
                                        </p:attrNameLst>
                                      </p:cBhvr>
                                      <p:to>
                                        <p:strVal val="visible"/>
                                      </p:to>
                                    </p:set>
                                    <p:animEffect transition="in" filter="fade">
                                      <p:cBhvr>
                                        <p:cTn id="259" dur="750"/>
                                        <p:tgtEl>
                                          <p:spTgt spid="100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 Steps">
  <p:cSld name="5 Steps">
    <p:spTree>
      <p:nvGrpSpPr>
        <p:cNvPr id="1" name="Shape 1009"/>
        <p:cNvGrpSpPr/>
        <p:nvPr/>
      </p:nvGrpSpPr>
      <p:grpSpPr>
        <a:xfrm>
          <a:off x="0" y="0"/>
          <a:ext cx="0" cy="0"/>
          <a:chOff x="0" y="0"/>
          <a:chExt cx="0" cy="0"/>
        </a:xfrm>
      </p:grpSpPr>
      <p:grpSp>
        <p:nvGrpSpPr>
          <p:cNvPr id="1010" name="Google Shape;1010;p85"/>
          <p:cNvGrpSpPr/>
          <p:nvPr/>
        </p:nvGrpSpPr>
        <p:grpSpPr>
          <a:xfrm>
            <a:off x="2465843" y="8846995"/>
            <a:ext cx="3164114" cy="1496582"/>
            <a:chOff x="2465843" y="8846995"/>
            <a:chExt cx="3164114" cy="1496582"/>
          </a:xfrm>
        </p:grpSpPr>
        <p:grpSp>
          <p:nvGrpSpPr>
            <p:cNvPr id="1011" name="Google Shape;1011;p85"/>
            <p:cNvGrpSpPr/>
            <p:nvPr/>
          </p:nvGrpSpPr>
          <p:grpSpPr>
            <a:xfrm>
              <a:off x="2465843" y="8846995"/>
              <a:ext cx="3164114" cy="1440002"/>
              <a:chOff x="2465843" y="8846995"/>
              <a:chExt cx="3164114" cy="1440002"/>
            </a:xfrm>
          </p:grpSpPr>
          <p:sp>
            <p:nvSpPr>
              <p:cNvPr id="1012" name="Google Shape;1012;p85"/>
              <p:cNvSpPr/>
              <p:nvPr/>
            </p:nvSpPr>
            <p:spPr>
              <a:xfrm>
                <a:off x="2465843" y="8846998"/>
                <a:ext cx="3164114" cy="1440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13" name="Google Shape;1013;p85"/>
              <p:cNvSpPr/>
              <p:nvPr/>
            </p:nvSpPr>
            <p:spPr>
              <a:xfrm rot="10800000">
                <a:off x="2465843" y="8846995"/>
                <a:ext cx="3164114" cy="435429"/>
              </a:xfrm>
              <a:prstGeom prst="rtTriangle">
                <a:avLst/>
              </a:pr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grpSp>
        <p:sp>
          <p:nvSpPr>
            <p:cNvPr id="1014" name="Google Shape;1014;p85"/>
            <p:cNvSpPr txBox="1"/>
            <p:nvPr/>
          </p:nvSpPr>
          <p:spPr>
            <a:xfrm>
              <a:off x="3373915" y="9020138"/>
              <a:ext cx="115608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a:solidFill>
                    <a:schemeClr val="dk1"/>
                  </a:solidFill>
                  <a:latin typeface="Arial"/>
                  <a:ea typeface="Arial"/>
                  <a:cs typeface="Arial"/>
                  <a:sym typeface="Arial"/>
                </a:rPr>
                <a:t>01</a:t>
              </a:r>
              <a:endParaRPr sz="8000">
                <a:solidFill>
                  <a:schemeClr val="dk1"/>
                </a:solidFill>
                <a:latin typeface="Arial"/>
                <a:ea typeface="Arial"/>
                <a:cs typeface="Arial"/>
                <a:sym typeface="Arial"/>
              </a:endParaRPr>
            </a:p>
          </p:txBody>
        </p:sp>
      </p:grpSp>
      <p:sp>
        <p:nvSpPr>
          <p:cNvPr id="1015" name="Google Shape;1015;p85"/>
          <p:cNvSpPr txBox="1">
            <a:spLocks noGrp="1"/>
          </p:cNvSpPr>
          <p:nvPr>
            <p:ph type="body" idx="1"/>
          </p:nvPr>
        </p:nvSpPr>
        <p:spPr>
          <a:xfrm>
            <a:off x="423699" y="7494494"/>
            <a:ext cx="5014378" cy="964895"/>
          </a:xfrm>
          <a:prstGeom prst="rect">
            <a:avLst/>
          </a:prstGeom>
          <a:noFill/>
          <a:ln>
            <a:noFill/>
          </a:ln>
        </p:spPr>
        <p:txBody>
          <a:bodyPr spcFirstLastPara="1" wrap="square" lIns="163275" tIns="81625" rIns="163275" bIns="81625" anchor="ctr" anchorCtr="0">
            <a:noAutofit/>
          </a:bodyPr>
          <a:lstStyle>
            <a:lvl1pPr marL="457200" lvl="0" indent="-228600" algn="r">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6" name="Google Shape;1016;p85"/>
          <p:cNvSpPr txBox="1">
            <a:spLocks noGrp="1"/>
          </p:cNvSpPr>
          <p:nvPr>
            <p:ph type="body" idx="2"/>
          </p:nvPr>
        </p:nvSpPr>
        <p:spPr>
          <a:xfrm>
            <a:off x="354938" y="8189067"/>
            <a:ext cx="5063313" cy="570435"/>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accent2"/>
              </a:buClr>
              <a:buSzPts val="2400"/>
              <a:buNone/>
              <a:defRPr sz="2400" i="1">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1017" name="Google Shape;1017;p85"/>
          <p:cNvGrpSpPr/>
          <p:nvPr/>
        </p:nvGrpSpPr>
        <p:grpSpPr>
          <a:xfrm>
            <a:off x="5629957" y="7406992"/>
            <a:ext cx="3164114" cy="2880008"/>
            <a:chOff x="5629957" y="7406992"/>
            <a:chExt cx="3164114" cy="2880008"/>
          </a:xfrm>
        </p:grpSpPr>
        <p:grpSp>
          <p:nvGrpSpPr>
            <p:cNvPr id="1018" name="Google Shape;1018;p85"/>
            <p:cNvGrpSpPr/>
            <p:nvPr/>
          </p:nvGrpSpPr>
          <p:grpSpPr>
            <a:xfrm>
              <a:off x="5629957" y="7406992"/>
              <a:ext cx="3164114" cy="2880008"/>
              <a:chOff x="5629957" y="7406992"/>
              <a:chExt cx="3164114" cy="2880008"/>
            </a:xfrm>
          </p:grpSpPr>
          <p:sp>
            <p:nvSpPr>
              <p:cNvPr id="1019" name="Google Shape;1019;p85"/>
              <p:cNvSpPr/>
              <p:nvPr/>
            </p:nvSpPr>
            <p:spPr>
              <a:xfrm>
                <a:off x="5629957" y="7407000"/>
                <a:ext cx="3164114" cy="2880000"/>
              </a:xfrm>
              <a:prstGeom prst="rect">
                <a:avLst/>
              </a:pr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20" name="Google Shape;1020;p85"/>
              <p:cNvSpPr/>
              <p:nvPr/>
            </p:nvSpPr>
            <p:spPr>
              <a:xfrm rot="10800000">
                <a:off x="5629957" y="7406992"/>
                <a:ext cx="3164114" cy="435429"/>
              </a:xfrm>
              <a:prstGeom prst="rtTriangle">
                <a:avLst/>
              </a:pr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grpSp>
        <p:sp>
          <p:nvSpPr>
            <p:cNvPr id="1021" name="Google Shape;1021;p85"/>
            <p:cNvSpPr txBox="1"/>
            <p:nvPr/>
          </p:nvSpPr>
          <p:spPr>
            <a:xfrm>
              <a:off x="6538031" y="7580135"/>
              <a:ext cx="115608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a:solidFill>
                    <a:schemeClr val="dk1"/>
                  </a:solidFill>
                  <a:latin typeface="Arial"/>
                  <a:ea typeface="Arial"/>
                  <a:cs typeface="Arial"/>
                  <a:sym typeface="Arial"/>
                </a:rPr>
                <a:t>02</a:t>
              </a:r>
              <a:endParaRPr sz="8000">
                <a:solidFill>
                  <a:schemeClr val="dk1"/>
                </a:solidFill>
                <a:latin typeface="Arial"/>
                <a:ea typeface="Arial"/>
                <a:cs typeface="Arial"/>
                <a:sym typeface="Arial"/>
              </a:endParaRPr>
            </a:p>
          </p:txBody>
        </p:sp>
      </p:grpSp>
      <p:sp>
        <p:nvSpPr>
          <p:cNvPr id="1022" name="Google Shape;1022;p85"/>
          <p:cNvSpPr txBox="1">
            <a:spLocks noGrp="1"/>
          </p:cNvSpPr>
          <p:nvPr>
            <p:ph type="body" idx="3"/>
          </p:nvPr>
        </p:nvSpPr>
        <p:spPr>
          <a:xfrm>
            <a:off x="3587815" y="6054491"/>
            <a:ext cx="5014378" cy="964895"/>
          </a:xfrm>
          <a:prstGeom prst="rect">
            <a:avLst/>
          </a:prstGeom>
          <a:noFill/>
          <a:ln>
            <a:noFill/>
          </a:ln>
        </p:spPr>
        <p:txBody>
          <a:bodyPr spcFirstLastPara="1" wrap="square" lIns="163275" tIns="81625" rIns="163275" bIns="81625" anchor="ctr" anchorCtr="0">
            <a:noAutofit/>
          </a:bodyPr>
          <a:lstStyle>
            <a:lvl1pPr marL="457200" lvl="0" indent="-228600" algn="r">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3" name="Google Shape;1023;p85"/>
          <p:cNvSpPr txBox="1">
            <a:spLocks noGrp="1"/>
          </p:cNvSpPr>
          <p:nvPr>
            <p:ph type="body" idx="4"/>
          </p:nvPr>
        </p:nvSpPr>
        <p:spPr>
          <a:xfrm>
            <a:off x="3519054" y="6749064"/>
            <a:ext cx="5063313" cy="570435"/>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accent2"/>
              </a:buClr>
              <a:buSzPts val="2400"/>
              <a:buNone/>
              <a:defRPr sz="2400" i="1">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1024" name="Google Shape;1024;p85"/>
          <p:cNvGrpSpPr/>
          <p:nvPr/>
        </p:nvGrpSpPr>
        <p:grpSpPr>
          <a:xfrm>
            <a:off x="8794071" y="5966998"/>
            <a:ext cx="3164114" cy="4320002"/>
            <a:chOff x="8794071" y="5966998"/>
            <a:chExt cx="3164114" cy="4320002"/>
          </a:xfrm>
        </p:grpSpPr>
        <p:grpSp>
          <p:nvGrpSpPr>
            <p:cNvPr id="1025" name="Google Shape;1025;p85"/>
            <p:cNvGrpSpPr/>
            <p:nvPr/>
          </p:nvGrpSpPr>
          <p:grpSpPr>
            <a:xfrm>
              <a:off x="8794071" y="5966998"/>
              <a:ext cx="3164114" cy="4320002"/>
              <a:chOff x="8794071" y="5966998"/>
              <a:chExt cx="3164114" cy="4320002"/>
            </a:xfrm>
          </p:grpSpPr>
          <p:sp>
            <p:nvSpPr>
              <p:cNvPr id="1026" name="Google Shape;1026;p85"/>
              <p:cNvSpPr/>
              <p:nvPr/>
            </p:nvSpPr>
            <p:spPr>
              <a:xfrm>
                <a:off x="8794071" y="5967000"/>
                <a:ext cx="3164114" cy="4320000"/>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27" name="Google Shape;1027;p85"/>
              <p:cNvSpPr/>
              <p:nvPr/>
            </p:nvSpPr>
            <p:spPr>
              <a:xfrm rot="10800000">
                <a:off x="8794071" y="5966998"/>
                <a:ext cx="3164114" cy="435429"/>
              </a:xfrm>
              <a:prstGeom prst="rtTriangle">
                <a:avLst/>
              </a:pr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grpSp>
        <p:sp>
          <p:nvSpPr>
            <p:cNvPr id="1028" name="Google Shape;1028;p85"/>
            <p:cNvSpPr txBox="1"/>
            <p:nvPr/>
          </p:nvSpPr>
          <p:spPr>
            <a:xfrm>
              <a:off x="9702145" y="6140141"/>
              <a:ext cx="115608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a:solidFill>
                    <a:schemeClr val="dk1"/>
                  </a:solidFill>
                  <a:latin typeface="Arial"/>
                  <a:ea typeface="Arial"/>
                  <a:cs typeface="Arial"/>
                  <a:sym typeface="Arial"/>
                </a:rPr>
                <a:t>03</a:t>
              </a:r>
              <a:endParaRPr sz="8000">
                <a:solidFill>
                  <a:schemeClr val="dk1"/>
                </a:solidFill>
                <a:latin typeface="Arial"/>
                <a:ea typeface="Arial"/>
                <a:cs typeface="Arial"/>
                <a:sym typeface="Arial"/>
              </a:endParaRPr>
            </a:p>
          </p:txBody>
        </p:sp>
      </p:grpSp>
      <p:sp>
        <p:nvSpPr>
          <p:cNvPr id="1029" name="Google Shape;1029;p85"/>
          <p:cNvSpPr txBox="1">
            <a:spLocks noGrp="1"/>
          </p:cNvSpPr>
          <p:nvPr>
            <p:ph type="body" idx="5"/>
          </p:nvPr>
        </p:nvSpPr>
        <p:spPr>
          <a:xfrm>
            <a:off x="6751929" y="4614497"/>
            <a:ext cx="5014378" cy="964895"/>
          </a:xfrm>
          <a:prstGeom prst="rect">
            <a:avLst/>
          </a:prstGeom>
          <a:noFill/>
          <a:ln>
            <a:noFill/>
          </a:ln>
        </p:spPr>
        <p:txBody>
          <a:bodyPr spcFirstLastPara="1" wrap="square" lIns="163275" tIns="81625" rIns="163275" bIns="81625" anchor="ctr" anchorCtr="0">
            <a:noAutofit/>
          </a:bodyPr>
          <a:lstStyle>
            <a:lvl1pPr marL="457200" lvl="0" indent="-228600" algn="r">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0" name="Google Shape;1030;p85"/>
          <p:cNvSpPr txBox="1">
            <a:spLocks noGrp="1"/>
          </p:cNvSpPr>
          <p:nvPr>
            <p:ph type="body" idx="6"/>
          </p:nvPr>
        </p:nvSpPr>
        <p:spPr>
          <a:xfrm>
            <a:off x="6683168" y="5309070"/>
            <a:ext cx="5063313" cy="570435"/>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accent2"/>
              </a:buClr>
              <a:buSzPts val="2400"/>
              <a:buNone/>
              <a:defRPr sz="2400" i="1">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1031" name="Google Shape;1031;p85"/>
          <p:cNvGrpSpPr/>
          <p:nvPr/>
        </p:nvGrpSpPr>
        <p:grpSpPr>
          <a:xfrm>
            <a:off x="11958184" y="4526997"/>
            <a:ext cx="3164115" cy="5760001"/>
            <a:chOff x="11958184" y="4526997"/>
            <a:chExt cx="3164115" cy="5760001"/>
          </a:xfrm>
        </p:grpSpPr>
        <p:grpSp>
          <p:nvGrpSpPr>
            <p:cNvPr id="1032" name="Google Shape;1032;p85"/>
            <p:cNvGrpSpPr/>
            <p:nvPr/>
          </p:nvGrpSpPr>
          <p:grpSpPr>
            <a:xfrm>
              <a:off x="11958184" y="4526997"/>
              <a:ext cx="3164115" cy="5760001"/>
              <a:chOff x="11958184" y="4526997"/>
              <a:chExt cx="3164115" cy="5760001"/>
            </a:xfrm>
          </p:grpSpPr>
          <p:sp>
            <p:nvSpPr>
              <p:cNvPr id="1033" name="Google Shape;1033;p85"/>
              <p:cNvSpPr/>
              <p:nvPr/>
            </p:nvSpPr>
            <p:spPr>
              <a:xfrm>
                <a:off x="11958185" y="4526998"/>
                <a:ext cx="3164114" cy="5760000"/>
              </a:xfrm>
              <a:prstGeom prst="rect">
                <a:avLst/>
              </a:pr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34" name="Google Shape;1034;p85"/>
              <p:cNvSpPr/>
              <p:nvPr/>
            </p:nvSpPr>
            <p:spPr>
              <a:xfrm rot="10800000">
                <a:off x="11958184" y="4526997"/>
                <a:ext cx="3164114" cy="435429"/>
              </a:xfrm>
              <a:prstGeom prst="rtTriangle">
                <a:avLst/>
              </a:pr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grpSp>
        <p:sp>
          <p:nvSpPr>
            <p:cNvPr id="1035" name="Google Shape;1035;p85"/>
            <p:cNvSpPr txBox="1"/>
            <p:nvPr/>
          </p:nvSpPr>
          <p:spPr>
            <a:xfrm>
              <a:off x="12866259" y="4700140"/>
              <a:ext cx="115288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a:solidFill>
                    <a:schemeClr val="dk1"/>
                  </a:solidFill>
                  <a:latin typeface="Arial"/>
                  <a:ea typeface="Arial"/>
                  <a:cs typeface="Arial"/>
                  <a:sym typeface="Arial"/>
                </a:rPr>
                <a:t>04</a:t>
              </a:r>
              <a:endParaRPr sz="8000">
                <a:solidFill>
                  <a:schemeClr val="dk1"/>
                </a:solidFill>
                <a:latin typeface="Arial"/>
                <a:ea typeface="Arial"/>
                <a:cs typeface="Arial"/>
                <a:sym typeface="Arial"/>
              </a:endParaRPr>
            </a:p>
          </p:txBody>
        </p:sp>
      </p:grpSp>
      <p:sp>
        <p:nvSpPr>
          <p:cNvPr id="1036" name="Google Shape;1036;p85"/>
          <p:cNvSpPr txBox="1">
            <a:spLocks noGrp="1"/>
          </p:cNvSpPr>
          <p:nvPr>
            <p:ph type="body" idx="7"/>
          </p:nvPr>
        </p:nvSpPr>
        <p:spPr>
          <a:xfrm>
            <a:off x="9930557" y="3174496"/>
            <a:ext cx="5014376" cy="964895"/>
          </a:xfrm>
          <a:prstGeom prst="rect">
            <a:avLst/>
          </a:prstGeom>
          <a:noFill/>
          <a:ln>
            <a:noFill/>
          </a:ln>
        </p:spPr>
        <p:txBody>
          <a:bodyPr spcFirstLastPara="1" wrap="square" lIns="163275" tIns="81625" rIns="163275" bIns="81625" anchor="ctr" anchorCtr="0">
            <a:noAutofit/>
          </a:bodyPr>
          <a:lstStyle>
            <a:lvl1pPr marL="457200" lvl="0" indent="-228600" algn="r">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7" name="Google Shape;1037;p85"/>
          <p:cNvSpPr txBox="1">
            <a:spLocks noGrp="1"/>
          </p:cNvSpPr>
          <p:nvPr>
            <p:ph type="body" idx="8"/>
          </p:nvPr>
        </p:nvSpPr>
        <p:spPr>
          <a:xfrm>
            <a:off x="9847282" y="3869069"/>
            <a:ext cx="5063313" cy="570435"/>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accent2"/>
              </a:buClr>
              <a:buSzPts val="2400"/>
              <a:buNone/>
              <a:defRPr sz="2400" i="1">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1038" name="Google Shape;1038;p85"/>
          <p:cNvGrpSpPr/>
          <p:nvPr/>
        </p:nvGrpSpPr>
        <p:grpSpPr>
          <a:xfrm>
            <a:off x="15122298" y="3086993"/>
            <a:ext cx="3164114" cy="7200007"/>
            <a:chOff x="15122298" y="3086993"/>
            <a:chExt cx="3164114" cy="7200007"/>
          </a:xfrm>
        </p:grpSpPr>
        <p:grpSp>
          <p:nvGrpSpPr>
            <p:cNvPr id="1039" name="Google Shape;1039;p85"/>
            <p:cNvGrpSpPr/>
            <p:nvPr/>
          </p:nvGrpSpPr>
          <p:grpSpPr>
            <a:xfrm>
              <a:off x="15122298" y="3086993"/>
              <a:ext cx="3164114" cy="7200007"/>
              <a:chOff x="15122298" y="3086993"/>
              <a:chExt cx="3164114" cy="7200007"/>
            </a:xfrm>
          </p:grpSpPr>
          <p:sp>
            <p:nvSpPr>
              <p:cNvPr id="1040" name="Google Shape;1040;p85"/>
              <p:cNvSpPr/>
              <p:nvPr/>
            </p:nvSpPr>
            <p:spPr>
              <a:xfrm>
                <a:off x="15122298" y="3087000"/>
                <a:ext cx="3164114" cy="7200000"/>
              </a:xfrm>
              <a:prstGeom prst="rect">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41" name="Google Shape;1041;p85"/>
              <p:cNvSpPr/>
              <p:nvPr/>
            </p:nvSpPr>
            <p:spPr>
              <a:xfrm rot="10800000">
                <a:off x="15122299" y="3086993"/>
                <a:ext cx="3164114" cy="435429"/>
              </a:xfrm>
              <a:prstGeom prst="rtTriangle">
                <a:avLst/>
              </a:prstGeom>
              <a:solidFill>
                <a:schemeClr val="accent4">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grpSp>
        <p:sp>
          <p:nvSpPr>
            <p:cNvPr id="1042" name="Google Shape;1042;p85"/>
            <p:cNvSpPr txBox="1"/>
            <p:nvPr/>
          </p:nvSpPr>
          <p:spPr>
            <a:xfrm>
              <a:off x="16030373" y="3260136"/>
              <a:ext cx="115608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a:solidFill>
                    <a:schemeClr val="dk1"/>
                  </a:solidFill>
                  <a:latin typeface="Arial"/>
                  <a:ea typeface="Arial"/>
                  <a:cs typeface="Arial"/>
                  <a:sym typeface="Arial"/>
                </a:rPr>
                <a:t>05</a:t>
              </a:r>
              <a:endParaRPr sz="8000">
                <a:solidFill>
                  <a:schemeClr val="dk1"/>
                </a:solidFill>
                <a:latin typeface="Arial"/>
                <a:ea typeface="Arial"/>
                <a:cs typeface="Arial"/>
                <a:sym typeface="Arial"/>
              </a:endParaRPr>
            </a:p>
          </p:txBody>
        </p:sp>
      </p:grpSp>
      <p:sp>
        <p:nvSpPr>
          <p:cNvPr id="1043" name="Google Shape;1043;p85"/>
          <p:cNvSpPr txBox="1">
            <a:spLocks noGrp="1"/>
          </p:cNvSpPr>
          <p:nvPr>
            <p:ph type="body" idx="9"/>
          </p:nvPr>
        </p:nvSpPr>
        <p:spPr>
          <a:xfrm>
            <a:off x="13080157" y="1734492"/>
            <a:ext cx="5014378" cy="964895"/>
          </a:xfrm>
          <a:prstGeom prst="rect">
            <a:avLst/>
          </a:prstGeom>
          <a:noFill/>
          <a:ln>
            <a:noFill/>
          </a:ln>
        </p:spPr>
        <p:txBody>
          <a:bodyPr spcFirstLastPara="1" wrap="square" lIns="163275" tIns="81625" rIns="163275" bIns="81625" anchor="ctr" anchorCtr="0">
            <a:noAutofit/>
          </a:bodyPr>
          <a:lstStyle>
            <a:lvl1pPr marL="457200" lvl="0" indent="-228600" algn="r">
              <a:spcBef>
                <a:spcPts val="0"/>
              </a:spcBef>
              <a:spcAft>
                <a:spcPts val="0"/>
              </a:spcAft>
              <a:buClr>
                <a:schemeClr val="accent2"/>
              </a:buClr>
              <a:buSzPts val="4000"/>
              <a:buNone/>
              <a:defRPr sz="40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4" name="Google Shape;1044;p85"/>
          <p:cNvSpPr txBox="1">
            <a:spLocks noGrp="1"/>
          </p:cNvSpPr>
          <p:nvPr>
            <p:ph type="body" idx="13"/>
          </p:nvPr>
        </p:nvSpPr>
        <p:spPr>
          <a:xfrm>
            <a:off x="13011396" y="2429065"/>
            <a:ext cx="5063313" cy="570435"/>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accent2"/>
              </a:buClr>
              <a:buSzPts val="2400"/>
              <a:buNone/>
              <a:defRPr sz="2400" i="1">
                <a:solidFill>
                  <a:schemeClr val="accen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5" name="Google Shape;1045;p85"/>
          <p:cNvSpPr/>
          <p:nvPr/>
        </p:nvSpPr>
        <p:spPr>
          <a:xfrm>
            <a:off x="0" y="1854200"/>
            <a:ext cx="9391780" cy="482600"/>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2588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46" name="Google Shape;1046;p85"/>
          <p:cNvSpPr txBox="1">
            <a:spLocks noGrp="1"/>
          </p:cNvSpPr>
          <p:nvPr>
            <p:ph type="title"/>
          </p:nvPr>
        </p:nvSpPr>
        <p:spPr>
          <a:xfrm>
            <a:off x="354938" y="417600"/>
            <a:ext cx="9036842" cy="155833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lt1"/>
              </a:buClr>
              <a:buSzPts val="80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7" name="Google Shape;1047;p85"/>
          <p:cNvSpPr txBox="1">
            <a:spLocks noGrp="1"/>
          </p:cNvSpPr>
          <p:nvPr>
            <p:ph type="body" idx="14"/>
          </p:nvPr>
        </p:nvSpPr>
        <p:spPr>
          <a:xfrm>
            <a:off x="255766" y="1803400"/>
            <a:ext cx="9036842" cy="617976"/>
          </a:xfrm>
          <a:prstGeom prst="rect">
            <a:avLst/>
          </a:prstGeom>
          <a:noFill/>
          <a:ln>
            <a:noFill/>
          </a:ln>
        </p:spPr>
        <p:txBody>
          <a:bodyPr spcFirstLastPara="1" wrap="square" lIns="163275" tIns="81625" rIns="163275" bIns="81625" anchor="ctr" anchorCtr="0">
            <a:noAutofit/>
          </a:bodyPr>
          <a:lstStyle>
            <a:lvl1pPr marL="457200" lvl="0" indent="-228600" algn="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8" name="Google Shape;1048;p85"/>
          <p:cNvSpPr txBox="1">
            <a:spLocks noGrp="1"/>
          </p:cNvSpPr>
          <p:nvPr>
            <p:ph type="body" idx="15"/>
          </p:nvPr>
        </p:nvSpPr>
        <p:spPr>
          <a:xfrm>
            <a:off x="374995" y="2586939"/>
            <a:ext cx="8920707" cy="1617893"/>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lt1"/>
              </a:buClr>
              <a:buSzPts val="2400"/>
              <a:buNone/>
              <a:defRPr sz="2400" i="0" u="none">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6"/>
                                        </p:tgtEl>
                                        <p:attrNameLst>
                                          <p:attrName>style.visibility</p:attrName>
                                        </p:attrNameLst>
                                      </p:cBhvr>
                                      <p:to>
                                        <p:strVal val="visible"/>
                                      </p:to>
                                    </p:set>
                                    <p:animEffect transition="in" filter="fade">
                                      <p:cBhvr>
                                        <p:cTn id="7" dur="500"/>
                                        <p:tgtEl>
                                          <p:spTgt spid="10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45"/>
                                        </p:tgtEl>
                                        <p:attrNameLst>
                                          <p:attrName>style.visibility</p:attrName>
                                        </p:attrNameLst>
                                      </p:cBhvr>
                                      <p:to>
                                        <p:strVal val="visible"/>
                                      </p:to>
                                    </p:set>
                                    <p:animEffect transition="in" filter="fade">
                                      <p:cBhvr>
                                        <p:cTn id="11" dur="500"/>
                                        <p:tgtEl>
                                          <p:spTgt spid="104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47">
                                            <p:txEl>
                                              <p:pRg st="0" end="0"/>
                                            </p:txEl>
                                          </p:spTgt>
                                        </p:tgtEl>
                                        <p:attrNameLst>
                                          <p:attrName>style.visibility</p:attrName>
                                        </p:attrNameLst>
                                      </p:cBhvr>
                                      <p:to>
                                        <p:strVal val="visible"/>
                                      </p:to>
                                    </p:set>
                                    <p:animEffect transition="in" filter="fade">
                                      <p:cBhvr>
                                        <p:cTn id="15" dur="500"/>
                                        <p:tgtEl>
                                          <p:spTgt spid="1047">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47">
                                            <p:txEl>
                                              <p:pRg st="1" end="1"/>
                                            </p:txEl>
                                          </p:spTgt>
                                        </p:tgtEl>
                                        <p:attrNameLst>
                                          <p:attrName>style.visibility</p:attrName>
                                        </p:attrNameLst>
                                      </p:cBhvr>
                                      <p:to>
                                        <p:strVal val="visible"/>
                                      </p:to>
                                    </p:set>
                                    <p:animEffect transition="in" filter="fade">
                                      <p:cBhvr>
                                        <p:cTn id="19" dur="500"/>
                                        <p:tgtEl>
                                          <p:spTgt spid="1047">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47">
                                            <p:txEl>
                                              <p:pRg st="2" end="2"/>
                                            </p:txEl>
                                          </p:spTgt>
                                        </p:tgtEl>
                                        <p:attrNameLst>
                                          <p:attrName>style.visibility</p:attrName>
                                        </p:attrNameLst>
                                      </p:cBhvr>
                                      <p:to>
                                        <p:strVal val="visible"/>
                                      </p:to>
                                    </p:set>
                                    <p:animEffect transition="in" filter="fade">
                                      <p:cBhvr>
                                        <p:cTn id="23" dur="500"/>
                                        <p:tgtEl>
                                          <p:spTgt spid="1047">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47">
                                            <p:txEl>
                                              <p:pRg st="3" end="3"/>
                                            </p:txEl>
                                          </p:spTgt>
                                        </p:tgtEl>
                                        <p:attrNameLst>
                                          <p:attrName>style.visibility</p:attrName>
                                        </p:attrNameLst>
                                      </p:cBhvr>
                                      <p:to>
                                        <p:strVal val="visible"/>
                                      </p:to>
                                    </p:set>
                                    <p:animEffect transition="in" filter="fade">
                                      <p:cBhvr>
                                        <p:cTn id="27" dur="500"/>
                                        <p:tgtEl>
                                          <p:spTgt spid="1047">
                                            <p:txEl>
                                              <p:pRg st="3" end="3"/>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47">
                                            <p:txEl>
                                              <p:pRg st="4" end="4"/>
                                            </p:txEl>
                                          </p:spTgt>
                                        </p:tgtEl>
                                        <p:attrNameLst>
                                          <p:attrName>style.visibility</p:attrName>
                                        </p:attrNameLst>
                                      </p:cBhvr>
                                      <p:to>
                                        <p:strVal val="visible"/>
                                      </p:to>
                                    </p:set>
                                    <p:animEffect transition="in" filter="fade">
                                      <p:cBhvr>
                                        <p:cTn id="31" dur="500"/>
                                        <p:tgtEl>
                                          <p:spTgt spid="1047">
                                            <p:txEl>
                                              <p:pRg st="4" end="4"/>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47">
                                            <p:txEl>
                                              <p:pRg st="5" end="5"/>
                                            </p:txEl>
                                          </p:spTgt>
                                        </p:tgtEl>
                                        <p:attrNameLst>
                                          <p:attrName>style.visibility</p:attrName>
                                        </p:attrNameLst>
                                      </p:cBhvr>
                                      <p:to>
                                        <p:strVal val="visible"/>
                                      </p:to>
                                    </p:set>
                                    <p:animEffect transition="in" filter="fade">
                                      <p:cBhvr>
                                        <p:cTn id="35" dur="500"/>
                                        <p:tgtEl>
                                          <p:spTgt spid="1047">
                                            <p:txEl>
                                              <p:pRg st="5" end="5"/>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47">
                                            <p:txEl>
                                              <p:pRg st="6" end="6"/>
                                            </p:txEl>
                                          </p:spTgt>
                                        </p:tgtEl>
                                        <p:attrNameLst>
                                          <p:attrName>style.visibility</p:attrName>
                                        </p:attrNameLst>
                                      </p:cBhvr>
                                      <p:to>
                                        <p:strVal val="visible"/>
                                      </p:to>
                                    </p:set>
                                    <p:animEffect transition="in" filter="fade">
                                      <p:cBhvr>
                                        <p:cTn id="39" dur="500"/>
                                        <p:tgtEl>
                                          <p:spTgt spid="1047">
                                            <p:txEl>
                                              <p:pRg st="6" end="6"/>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47">
                                            <p:txEl>
                                              <p:pRg st="7" end="7"/>
                                            </p:txEl>
                                          </p:spTgt>
                                        </p:tgtEl>
                                        <p:attrNameLst>
                                          <p:attrName>style.visibility</p:attrName>
                                        </p:attrNameLst>
                                      </p:cBhvr>
                                      <p:to>
                                        <p:strVal val="visible"/>
                                      </p:to>
                                    </p:set>
                                    <p:animEffect transition="in" filter="fade">
                                      <p:cBhvr>
                                        <p:cTn id="43" dur="500"/>
                                        <p:tgtEl>
                                          <p:spTgt spid="1047">
                                            <p:txEl>
                                              <p:pRg st="7" end="7"/>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47">
                                            <p:txEl>
                                              <p:pRg st="8" end="8"/>
                                            </p:txEl>
                                          </p:spTgt>
                                        </p:tgtEl>
                                        <p:attrNameLst>
                                          <p:attrName>style.visibility</p:attrName>
                                        </p:attrNameLst>
                                      </p:cBhvr>
                                      <p:to>
                                        <p:strVal val="visible"/>
                                      </p:to>
                                    </p:set>
                                    <p:animEffect transition="in" filter="fade">
                                      <p:cBhvr>
                                        <p:cTn id="47" dur="500"/>
                                        <p:tgtEl>
                                          <p:spTgt spid="1047">
                                            <p:txEl>
                                              <p:pRg st="8" end="8"/>
                                            </p:txEl>
                                          </p:spTgt>
                                        </p:tgtEl>
                                      </p:cBhvr>
                                    </p:animEffect>
                                  </p:childTnLst>
                                </p:cTn>
                              </p:par>
                            </p:childTnLst>
                          </p:cTn>
                        </p:par>
                        <p:par>
                          <p:cTn id="48" fill="hold">
                            <p:stCondLst>
                              <p:cond delay="5500"/>
                            </p:stCondLst>
                            <p:childTnLst>
                              <p:par>
                                <p:cTn id="49" presetID="2" presetClass="entr" presetSubtype="4" fill="hold" nodeType="afterEffect">
                                  <p:stCondLst>
                                    <p:cond delay="0"/>
                                  </p:stCondLst>
                                  <p:childTnLst>
                                    <p:set>
                                      <p:cBhvr>
                                        <p:cTn id="50" dur="1" fill="hold">
                                          <p:stCondLst>
                                            <p:cond delay="0"/>
                                          </p:stCondLst>
                                        </p:cTn>
                                        <p:tgtEl>
                                          <p:spTgt spid="1010"/>
                                        </p:tgtEl>
                                        <p:attrNameLst>
                                          <p:attrName>style.visibility</p:attrName>
                                        </p:attrNameLst>
                                      </p:cBhvr>
                                      <p:to>
                                        <p:strVal val="visible"/>
                                      </p:to>
                                    </p:set>
                                    <p:anim calcmode="lin" valueType="num">
                                      <p:cBhvr additive="base">
                                        <p:cTn id="51" dur="500"/>
                                        <p:tgtEl>
                                          <p:spTgt spid="1010"/>
                                        </p:tgtEl>
                                        <p:attrNameLst>
                                          <p:attrName>ppt_y</p:attrName>
                                        </p:attrNameLst>
                                      </p:cBhvr>
                                      <p:tavLst>
                                        <p:tav tm="0">
                                          <p:val>
                                            <p:strVal val="#ppt_y+1"/>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017"/>
                                        </p:tgtEl>
                                        <p:attrNameLst>
                                          <p:attrName>style.visibility</p:attrName>
                                        </p:attrNameLst>
                                      </p:cBhvr>
                                      <p:to>
                                        <p:strVal val="visible"/>
                                      </p:to>
                                    </p:set>
                                    <p:anim calcmode="lin" valueType="num">
                                      <p:cBhvr additive="base">
                                        <p:cTn id="54" dur="500"/>
                                        <p:tgtEl>
                                          <p:spTgt spid="1017"/>
                                        </p:tgtEl>
                                        <p:attrNameLst>
                                          <p:attrName>ppt_y</p:attrName>
                                        </p:attrNameLst>
                                      </p:cBhvr>
                                      <p:tavLst>
                                        <p:tav tm="0">
                                          <p:val>
                                            <p:strVal val="#ppt_y+1"/>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24"/>
                                        </p:tgtEl>
                                        <p:attrNameLst>
                                          <p:attrName>style.visibility</p:attrName>
                                        </p:attrNameLst>
                                      </p:cBhvr>
                                      <p:to>
                                        <p:strVal val="visible"/>
                                      </p:to>
                                    </p:set>
                                    <p:anim calcmode="lin" valueType="num">
                                      <p:cBhvr additive="base">
                                        <p:cTn id="57" dur="500"/>
                                        <p:tgtEl>
                                          <p:spTgt spid="1024"/>
                                        </p:tgtEl>
                                        <p:attrNameLst>
                                          <p:attrName>ppt_y</p:attrName>
                                        </p:attrNameLst>
                                      </p:cBhvr>
                                      <p:tavLst>
                                        <p:tav tm="0">
                                          <p:val>
                                            <p:strVal val="#ppt_y+1"/>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031"/>
                                        </p:tgtEl>
                                        <p:attrNameLst>
                                          <p:attrName>style.visibility</p:attrName>
                                        </p:attrNameLst>
                                      </p:cBhvr>
                                      <p:to>
                                        <p:strVal val="visible"/>
                                      </p:to>
                                    </p:set>
                                    <p:anim calcmode="lin" valueType="num">
                                      <p:cBhvr additive="base">
                                        <p:cTn id="60" dur="500"/>
                                        <p:tgtEl>
                                          <p:spTgt spid="1031"/>
                                        </p:tgtEl>
                                        <p:attrNameLst>
                                          <p:attrName>ppt_y</p:attrName>
                                        </p:attrNameLst>
                                      </p:cBhvr>
                                      <p:tavLst>
                                        <p:tav tm="0">
                                          <p:val>
                                            <p:strVal val="#ppt_y+1"/>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38"/>
                                        </p:tgtEl>
                                        <p:attrNameLst>
                                          <p:attrName>style.visibility</p:attrName>
                                        </p:attrNameLst>
                                      </p:cBhvr>
                                      <p:to>
                                        <p:strVal val="visible"/>
                                      </p:to>
                                    </p:set>
                                    <p:anim calcmode="lin" valueType="num">
                                      <p:cBhvr additive="base">
                                        <p:cTn id="63" dur="500"/>
                                        <p:tgtEl>
                                          <p:spTgt spid="1038"/>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1015">
                                            <p:txEl>
                                              <p:pRg st="0" end="0"/>
                                            </p:txEl>
                                          </p:spTgt>
                                        </p:tgtEl>
                                        <p:attrNameLst>
                                          <p:attrName>style.visibility</p:attrName>
                                        </p:attrNameLst>
                                      </p:cBhvr>
                                      <p:to>
                                        <p:strVal val="visible"/>
                                      </p:to>
                                    </p:set>
                                    <p:animEffect transition="in" filter="fade">
                                      <p:cBhvr>
                                        <p:cTn id="67" dur="500"/>
                                        <p:tgtEl>
                                          <p:spTgt spid="1015">
                                            <p:txEl>
                                              <p:pRg st="0" end="0"/>
                                            </p:txEl>
                                          </p:spTgt>
                                        </p:tgtEl>
                                      </p:cBhvr>
                                    </p:animEffect>
                                  </p:childTnLst>
                                </p:cTn>
                              </p:par>
                            </p:childTnLst>
                          </p:cTn>
                        </p:par>
                        <p:par>
                          <p:cTn id="68" fill="hold">
                            <p:stCondLst>
                              <p:cond delay="6500"/>
                            </p:stCondLst>
                            <p:childTnLst>
                              <p:par>
                                <p:cTn id="69" presetID="10" presetClass="entr" presetSubtype="0" fill="hold" nodeType="afterEffect">
                                  <p:stCondLst>
                                    <p:cond delay="0"/>
                                  </p:stCondLst>
                                  <p:childTnLst>
                                    <p:set>
                                      <p:cBhvr>
                                        <p:cTn id="70" dur="1" fill="hold">
                                          <p:stCondLst>
                                            <p:cond delay="0"/>
                                          </p:stCondLst>
                                        </p:cTn>
                                        <p:tgtEl>
                                          <p:spTgt spid="1015">
                                            <p:txEl>
                                              <p:pRg st="1" end="1"/>
                                            </p:txEl>
                                          </p:spTgt>
                                        </p:tgtEl>
                                        <p:attrNameLst>
                                          <p:attrName>style.visibility</p:attrName>
                                        </p:attrNameLst>
                                      </p:cBhvr>
                                      <p:to>
                                        <p:strVal val="visible"/>
                                      </p:to>
                                    </p:set>
                                    <p:animEffect transition="in" filter="fade">
                                      <p:cBhvr>
                                        <p:cTn id="71" dur="500"/>
                                        <p:tgtEl>
                                          <p:spTgt spid="1015">
                                            <p:txEl>
                                              <p:pRg st="1" end="1"/>
                                            </p:txEl>
                                          </p:spTgt>
                                        </p:tgtEl>
                                      </p:cBhvr>
                                    </p:animEffect>
                                  </p:childTnLst>
                                </p:cTn>
                              </p:par>
                            </p:childTnLst>
                          </p:cTn>
                        </p:par>
                        <p:par>
                          <p:cTn id="72" fill="hold">
                            <p:stCondLst>
                              <p:cond delay="7000"/>
                            </p:stCondLst>
                            <p:childTnLst>
                              <p:par>
                                <p:cTn id="73" presetID="10" presetClass="entr" presetSubtype="0" fill="hold" nodeType="afterEffect">
                                  <p:stCondLst>
                                    <p:cond delay="0"/>
                                  </p:stCondLst>
                                  <p:childTnLst>
                                    <p:set>
                                      <p:cBhvr>
                                        <p:cTn id="74" dur="1" fill="hold">
                                          <p:stCondLst>
                                            <p:cond delay="0"/>
                                          </p:stCondLst>
                                        </p:cTn>
                                        <p:tgtEl>
                                          <p:spTgt spid="1015">
                                            <p:txEl>
                                              <p:pRg st="2" end="2"/>
                                            </p:txEl>
                                          </p:spTgt>
                                        </p:tgtEl>
                                        <p:attrNameLst>
                                          <p:attrName>style.visibility</p:attrName>
                                        </p:attrNameLst>
                                      </p:cBhvr>
                                      <p:to>
                                        <p:strVal val="visible"/>
                                      </p:to>
                                    </p:set>
                                    <p:animEffect transition="in" filter="fade">
                                      <p:cBhvr>
                                        <p:cTn id="75" dur="500"/>
                                        <p:tgtEl>
                                          <p:spTgt spid="1015">
                                            <p:txEl>
                                              <p:pRg st="2" end="2"/>
                                            </p:txEl>
                                          </p:spTgt>
                                        </p:tgtEl>
                                      </p:cBhvr>
                                    </p:animEffect>
                                  </p:childTnLst>
                                </p:cTn>
                              </p:par>
                            </p:childTnLst>
                          </p:cTn>
                        </p:par>
                        <p:par>
                          <p:cTn id="76" fill="hold">
                            <p:stCondLst>
                              <p:cond delay="7500"/>
                            </p:stCondLst>
                            <p:childTnLst>
                              <p:par>
                                <p:cTn id="77" presetID="10" presetClass="entr" presetSubtype="0" fill="hold" nodeType="afterEffect">
                                  <p:stCondLst>
                                    <p:cond delay="0"/>
                                  </p:stCondLst>
                                  <p:childTnLst>
                                    <p:set>
                                      <p:cBhvr>
                                        <p:cTn id="78" dur="1" fill="hold">
                                          <p:stCondLst>
                                            <p:cond delay="0"/>
                                          </p:stCondLst>
                                        </p:cTn>
                                        <p:tgtEl>
                                          <p:spTgt spid="1015">
                                            <p:txEl>
                                              <p:pRg st="3" end="3"/>
                                            </p:txEl>
                                          </p:spTgt>
                                        </p:tgtEl>
                                        <p:attrNameLst>
                                          <p:attrName>style.visibility</p:attrName>
                                        </p:attrNameLst>
                                      </p:cBhvr>
                                      <p:to>
                                        <p:strVal val="visible"/>
                                      </p:to>
                                    </p:set>
                                    <p:animEffect transition="in" filter="fade">
                                      <p:cBhvr>
                                        <p:cTn id="79" dur="500"/>
                                        <p:tgtEl>
                                          <p:spTgt spid="1015">
                                            <p:txEl>
                                              <p:pRg st="3" end="3"/>
                                            </p:txEl>
                                          </p:spTgt>
                                        </p:tgtEl>
                                      </p:cBhvr>
                                    </p:animEffect>
                                  </p:childTnLst>
                                </p:cTn>
                              </p:par>
                            </p:childTnLst>
                          </p:cTn>
                        </p:par>
                        <p:par>
                          <p:cTn id="80" fill="hold">
                            <p:stCondLst>
                              <p:cond delay="8000"/>
                            </p:stCondLst>
                            <p:childTnLst>
                              <p:par>
                                <p:cTn id="81" presetID="10" presetClass="entr" presetSubtype="0" fill="hold" nodeType="afterEffect">
                                  <p:stCondLst>
                                    <p:cond delay="0"/>
                                  </p:stCondLst>
                                  <p:childTnLst>
                                    <p:set>
                                      <p:cBhvr>
                                        <p:cTn id="82" dur="1" fill="hold">
                                          <p:stCondLst>
                                            <p:cond delay="0"/>
                                          </p:stCondLst>
                                        </p:cTn>
                                        <p:tgtEl>
                                          <p:spTgt spid="1015">
                                            <p:txEl>
                                              <p:pRg st="4" end="4"/>
                                            </p:txEl>
                                          </p:spTgt>
                                        </p:tgtEl>
                                        <p:attrNameLst>
                                          <p:attrName>style.visibility</p:attrName>
                                        </p:attrNameLst>
                                      </p:cBhvr>
                                      <p:to>
                                        <p:strVal val="visible"/>
                                      </p:to>
                                    </p:set>
                                    <p:animEffect transition="in" filter="fade">
                                      <p:cBhvr>
                                        <p:cTn id="83" dur="500"/>
                                        <p:tgtEl>
                                          <p:spTgt spid="1015">
                                            <p:txEl>
                                              <p:pRg st="4" end="4"/>
                                            </p:txEl>
                                          </p:spTgt>
                                        </p:tgtEl>
                                      </p:cBhvr>
                                    </p:animEffect>
                                  </p:childTnLst>
                                </p:cTn>
                              </p:par>
                            </p:childTnLst>
                          </p:cTn>
                        </p:par>
                        <p:par>
                          <p:cTn id="84" fill="hold">
                            <p:stCondLst>
                              <p:cond delay="8500"/>
                            </p:stCondLst>
                            <p:childTnLst>
                              <p:par>
                                <p:cTn id="85" presetID="10" presetClass="entr" presetSubtype="0" fill="hold" nodeType="afterEffect">
                                  <p:stCondLst>
                                    <p:cond delay="0"/>
                                  </p:stCondLst>
                                  <p:childTnLst>
                                    <p:set>
                                      <p:cBhvr>
                                        <p:cTn id="86" dur="1" fill="hold">
                                          <p:stCondLst>
                                            <p:cond delay="0"/>
                                          </p:stCondLst>
                                        </p:cTn>
                                        <p:tgtEl>
                                          <p:spTgt spid="1015">
                                            <p:txEl>
                                              <p:pRg st="5" end="5"/>
                                            </p:txEl>
                                          </p:spTgt>
                                        </p:tgtEl>
                                        <p:attrNameLst>
                                          <p:attrName>style.visibility</p:attrName>
                                        </p:attrNameLst>
                                      </p:cBhvr>
                                      <p:to>
                                        <p:strVal val="visible"/>
                                      </p:to>
                                    </p:set>
                                    <p:animEffect transition="in" filter="fade">
                                      <p:cBhvr>
                                        <p:cTn id="87" dur="500"/>
                                        <p:tgtEl>
                                          <p:spTgt spid="1015">
                                            <p:txEl>
                                              <p:pRg st="5" end="5"/>
                                            </p:txEl>
                                          </p:spTgt>
                                        </p:tgtEl>
                                      </p:cBhvr>
                                    </p:animEffect>
                                  </p:childTnLst>
                                </p:cTn>
                              </p:par>
                            </p:childTnLst>
                          </p:cTn>
                        </p:par>
                        <p:par>
                          <p:cTn id="88" fill="hold">
                            <p:stCondLst>
                              <p:cond delay="9000"/>
                            </p:stCondLst>
                            <p:childTnLst>
                              <p:par>
                                <p:cTn id="89" presetID="10" presetClass="entr" presetSubtype="0" fill="hold" nodeType="afterEffect">
                                  <p:stCondLst>
                                    <p:cond delay="0"/>
                                  </p:stCondLst>
                                  <p:childTnLst>
                                    <p:set>
                                      <p:cBhvr>
                                        <p:cTn id="90" dur="1" fill="hold">
                                          <p:stCondLst>
                                            <p:cond delay="0"/>
                                          </p:stCondLst>
                                        </p:cTn>
                                        <p:tgtEl>
                                          <p:spTgt spid="1015">
                                            <p:txEl>
                                              <p:pRg st="6" end="6"/>
                                            </p:txEl>
                                          </p:spTgt>
                                        </p:tgtEl>
                                        <p:attrNameLst>
                                          <p:attrName>style.visibility</p:attrName>
                                        </p:attrNameLst>
                                      </p:cBhvr>
                                      <p:to>
                                        <p:strVal val="visible"/>
                                      </p:to>
                                    </p:set>
                                    <p:animEffect transition="in" filter="fade">
                                      <p:cBhvr>
                                        <p:cTn id="91" dur="500"/>
                                        <p:tgtEl>
                                          <p:spTgt spid="1015">
                                            <p:txEl>
                                              <p:pRg st="6" end="6"/>
                                            </p:txEl>
                                          </p:spTgt>
                                        </p:tgtEl>
                                      </p:cBhvr>
                                    </p:animEffect>
                                  </p:childTnLst>
                                </p:cTn>
                              </p:par>
                            </p:childTnLst>
                          </p:cTn>
                        </p:par>
                        <p:par>
                          <p:cTn id="92" fill="hold">
                            <p:stCondLst>
                              <p:cond delay="9500"/>
                            </p:stCondLst>
                            <p:childTnLst>
                              <p:par>
                                <p:cTn id="93" presetID="10" presetClass="entr" presetSubtype="0" fill="hold" nodeType="afterEffect">
                                  <p:stCondLst>
                                    <p:cond delay="0"/>
                                  </p:stCondLst>
                                  <p:childTnLst>
                                    <p:set>
                                      <p:cBhvr>
                                        <p:cTn id="94" dur="1" fill="hold">
                                          <p:stCondLst>
                                            <p:cond delay="0"/>
                                          </p:stCondLst>
                                        </p:cTn>
                                        <p:tgtEl>
                                          <p:spTgt spid="1015">
                                            <p:txEl>
                                              <p:pRg st="7" end="7"/>
                                            </p:txEl>
                                          </p:spTgt>
                                        </p:tgtEl>
                                        <p:attrNameLst>
                                          <p:attrName>style.visibility</p:attrName>
                                        </p:attrNameLst>
                                      </p:cBhvr>
                                      <p:to>
                                        <p:strVal val="visible"/>
                                      </p:to>
                                    </p:set>
                                    <p:animEffect transition="in" filter="fade">
                                      <p:cBhvr>
                                        <p:cTn id="95" dur="500"/>
                                        <p:tgtEl>
                                          <p:spTgt spid="1015">
                                            <p:txEl>
                                              <p:pRg st="7" end="7"/>
                                            </p:txEl>
                                          </p:spTgt>
                                        </p:tgtEl>
                                      </p:cBhvr>
                                    </p:animEffect>
                                  </p:childTnLst>
                                </p:cTn>
                              </p:par>
                            </p:childTnLst>
                          </p:cTn>
                        </p:par>
                        <p:par>
                          <p:cTn id="96" fill="hold">
                            <p:stCondLst>
                              <p:cond delay="10000"/>
                            </p:stCondLst>
                            <p:childTnLst>
                              <p:par>
                                <p:cTn id="97" presetID="10" presetClass="entr" presetSubtype="0" fill="hold" nodeType="afterEffect">
                                  <p:stCondLst>
                                    <p:cond delay="0"/>
                                  </p:stCondLst>
                                  <p:childTnLst>
                                    <p:set>
                                      <p:cBhvr>
                                        <p:cTn id="98" dur="1" fill="hold">
                                          <p:stCondLst>
                                            <p:cond delay="0"/>
                                          </p:stCondLst>
                                        </p:cTn>
                                        <p:tgtEl>
                                          <p:spTgt spid="1015">
                                            <p:txEl>
                                              <p:pRg st="8" end="8"/>
                                            </p:txEl>
                                          </p:spTgt>
                                        </p:tgtEl>
                                        <p:attrNameLst>
                                          <p:attrName>style.visibility</p:attrName>
                                        </p:attrNameLst>
                                      </p:cBhvr>
                                      <p:to>
                                        <p:strVal val="visible"/>
                                      </p:to>
                                    </p:set>
                                    <p:animEffect transition="in" filter="fade">
                                      <p:cBhvr>
                                        <p:cTn id="99" dur="500"/>
                                        <p:tgtEl>
                                          <p:spTgt spid="1015">
                                            <p:txEl>
                                              <p:pRg st="8" end="8"/>
                                            </p:txEl>
                                          </p:spTgt>
                                        </p:tgtEl>
                                      </p:cBhvr>
                                    </p:animEffect>
                                  </p:childTnLst>
                                </p:cTn>
                              </p:par>
                              <p:par>
                                <p:cTn id="100" presetID="10" presetClass="entr" presetSubtype="0" fill="hold" nodeType="withEffect">
                                  <p:stCondLst>
                                    <p:cond delay="500"/>
                                  </p:stCondLst>
                                  <p:childTnLst>
                                    <p:set>
                                      <p:cBhvr>
                                        <p:cTn id="101" dur="1" fill="hold">
                                          <p:stCondLst>
                                            <p:cond delay="0"/>
                                          </p:stCondLst>
                                        </p:cTn>
                                        <p:tgtEl>
                                          <p:spTgt spid="1016">
                                            <p:txEl>
                                              <p:pRg st="0" end="0"/>
                                            </p:txEl>
                                          </p:spTgt>
                                        </p:tgtEl>
                                        <p:attrNameLst>
                                          <p:attrName>style.visibility</p:attrName>
                                        </p:attrNameLst>
                                      </p:cBhvr>
                                      <p:to>
                                        <p:strVal val="visible"/>
                                      </p:to>
                                    </p:set>
                                    <p:animEffect transition="in" filter="fade">
                                      <p:cBhvr>
                                        <p:cTn id="102" dur="500"/>
                                        <p:tgtEl>
                                          <p:spTgt spid="1016">
                                            <p:txEl>
                                              <p:pRg st="0" end="0"/>
                                            </p:txEl>
                                          </p:spTgt>
                                        </p:tgtEl>
                                      </p:cBhvr>
                                    </p:animEffect>
                                  </p:childTnLst>
                                </p:cTn>
                              </p:par>
                              <p:par>
                                <p:cTn id="103" presetID="10" presetClass="entr" presetSubtype="0" fill="hold" nodeType="withEffect">
                                  <p:stCondLst>
                                    <p:cond delay="500"/>
                                  </p:stCondLst>
                                  <p:childTnLst>
                                    <p:set>
                                      <p:cBhvr>
                                        <p:cTn id="104" dur="1" fill="hold">
                                          <p:stCondLst>
                                            <p:cond delay="0"/>
                                          </p:stCondLst>
                                        </p:cTn>
                                        <p:tgtEl>
                                          <p:spTgt spid="1016">
                                            <p:txEl>
                                              <p:pRg st="1" end="1"/>
                                            </p:txEl>
                                          </p:spTgt>
                                        </p:tgtEl>
                                        <p:attrNameLst>
                                          <p:attrName>style.visibility</p:attrName>
                                        </p:attrNameLst>
                                      </p:cBhvr>
                                      <p:to>
                                        <p:strVal val="visible"/>
                                      </p:to>
                                    </p:set>
                                    <p:animEffect transition="in" filter="fade">
                                      <p:cBhvr>
                                        <p:cTn id="105" dur="500"/>
                                        <p:tgtEl>
                                          <p:spTgt spid="1016">
                                            <p:txEl>
                                              <p:pRg st="1" end="1"/>
                                            </p:txEl>
                                          </p:spTgt>
                                        </p:tgtEl>
                                      </p:cBhvr>
                                    </p:animEffect>
                                  </p:childTnLst>
                                </p:cTn>
                              </p:par>
                              <p:par>
                                <p:cTn id="106" presetID="10" presetClass="entr" presetSubtype="0" fill="hold" nodeType="withEffect">
                                  <p:stCondLst>
                                    <p:cond delay="500"/>
                                  </p:stCondLst>
                                  <p:childTnLst>
                                    <p:set>
                                      <p:cBhvr>
                                        <p:cTn id="107" dur="1" fill="hold">
                                          <p:stCondLst>
                                            <p:cond delay="0"/>
                                          </p:stCondLst>
                                        </p:cTn>
                                        <p:tgtEl>
                                          <p:spTgt spid="1016">
                                            <p:txEl>
                                              <p:pRg st="2" end="2"/>
                                            </p:txEl>
                                          </p:spTgt>
                                        </p:tgtEl>
                                        <p:attrNameLst>
                                          <p:attrName>style.visibility</p:attrName>
                                        </p:attrNameLst>
                                      </p:cBhvr>
                                      <p:to>
                                        <p:strVal val="visible"/>
                                      </p:to>
                                    </p:set>
                                    <p:animEffect transition="in" filter="fade">
                                      <p:cBhvr>
                                        <p:cTn id="108" dur="500"/>
                                        <p:tgtEl>
                                          <p:spTgt spid="1016">
                                            <p:txEl>
                                              <p:pRg st="2" end="2"/>
                                            </p:txEl>
                                          </p:spTgt>
                                        </p:tgtEl>
                                      </p:cBhvr>
                                    </p:animEffect>
                                  </p:childTnLst>
                                </p:cTn>
                              </p:par>
                              <p:par>
                                <p:cTn id="109" presetID="10" presetClass="entr" presetSubtype="0" fill="hold" nodeType="withEffect">
                                  <p:stCondLst>
                                    <p:cond delay="500"/>
                                  </p:stCondLst>
                                  <p:childTnLst>
                                    <p:set>
                                      <p:cBhvr>
                                        <p:cTn id="110" dur="1" fill="hold">
                                          <p:stCondLst>
                                            <p:cond delay="0"/>
                                          </p:stCondLst>
                                        </p:cTn>
                                        <p:tgtEl>
                                          <p:spTgt spid="1016">
                                            <p:txEl>
                                              <p:pRg st="3" end="3"/>
                                            </p:txEl>
                                          </p:spTgt>
                                        </p:tgtEl>
                                        <p:attrNameLst>
                                          <p:attrName>style.visibility</p:attrName>
                                        </p:attrNameLst>
                                      </p:cBhvr>
                                      <p:to>
                                        <p:strVal val="visible"/>
                                      </p:to>
                                    </p:set>
                                    <p:animEffect transition="in" filter="fade">
                                      <p:cBhvr>
                                        <p:cTn id="111" dur="500"/>
                                        <p:tgtEl>
                                          <p:spTgt spid="1016">
                                            <p:txEl>
                                              <p:pRg st="3" end="3"/>
                                            </p:txEl>
                                          </p:spTgt>
                                        </p:tgtEl>
                                      </p:cBhvr>
                                    </p:animEffect>
                                  </p:childTnLst>
                                </p:cTn>
                              </p:par>
                              <p:par>
                                <p:cTn id="112" presetID="10" presetClass="entr" presetSubtype="0" fill="hold" nodeType="withEffect">
                                  <p:stCondLst>
                                    <p:cond delay="500"/>
                                  </p:stCondLst>
                                  <p:childTnLst>
                                    <p:set>
                                      <p:cBhvr>
                                        <p:cTn id="113" dur="1" fill="hold">
                                          <p:stCondLst>
                                            <p:cond delay="0"/>
                                          </p:stCondLst>
                                        </p:cTn>
                                        <p:tgtEl>
                                          <p:spTgt spid="1016">
                                            <p:txEl>
                                              <p:pRg st="4" end="4"/>
                                            </p:txEl>
                                          </p:spTgt>
                                        </p:tgtEl>
                                        <p:attrNameLst>
                                          <p:attrName>style.visibility</p:attrName>
                                        </p:attrNameLst>
                                      </p:cBhvr>
                                      <p:to>
                                        <p:strVal val="visible"/>
                                      </p:to>
                                    </p:set>
                                    <p:animEffect transition="in" filter="fade">
                                      <p:cBhvr>
                                        <p:cTn id="114" dur="500"/>
                                        <p:tgtEl>
                                          <p:spTgt spid="1016">
                                            <p:txEl>
                                              <p:pRg st="4" end="4"/>
                                            </p:txEl>
                                          </p:spTgt>
                                        </p:tgtEl>
                                      </p:cBhvr>
                                    </p:animEffect>
                                  </p:childTnLst>
                                </p:cTn>
                              </p:par>
                              <p:par>
                                <p:cTn id="115" presetID="10" presetClass="entr" presetSubtype="0" fill="hold" nodeType="withEffect">
                                  <p:stCondLst>
                                    <p:cond delay="500"/>
                                  </p:stCondLst>
                                  <p:childTnLst>
                                    <p:set>
                                      <p:cBhvr>
                                        <p:cTn id="116" dur="1" fill="hold">
                                          <p:stCondLst>
                                            <p:cond delay="0"/>
                                          </p:stCondLst>
                                        </p:cTn>
                                        <p:tgtEl>
                                          <p:spTgt spid="1016">
                                            <p:txEl>
                                              <p:pRg st="5" end="5"/>
                                            </p:txEl>
                                          </p:spTgt>
                                        </p:tgtEl>
                                        <p:attrNameLst>
                                          <p:attrName>style.visibility</p:attrName>
                                        </p:attrNameLst>
                                      </p:cBhvr>
                                      <p:to>
                                        <p:strVal val="visible"/>
                                      </p:to>
                                    </p:set>
                                    <p:animEffect transition="in" filter="fade">
                                      <p:cBhvr>
                                        <p:cTn id="117" dur="500"/>
                                        <p:tgtEl>
                                          <p:spTgt spid="1016">
                                            <p:txEl>
                                              <p:pRg st="5" end="5"/>
                                            </p:txEl>
                                          </p:spTgt>
                                        </p:tgtEl>
                                      </p:cBhvr>
                                    </p:animEffect>
                                  </p:childTnLst>
                                </p:cTn>
                              </p:par>
                              <p:par>
                                <p:cTn id="118" presetID="10" presetClass="entr" presetSubtype="0" fill="hold" nodeType="withEffect">
                                  <p:stCondLst>
                                    <p:cond delay="500"/>
                                  </p:stCondLst>
                                  <p:childTnLst>
                                    <p:set>
                                      <p:cBhvr>
                                        <p:cTn id="119" dur="1" fill="hold">
                                          <p:stCondLst>
                                            <p:cond delay="0"/>
                                          </p:stCondLst>
                                        </p:cTn>
                                        <p:tgtEl>
                                          <p:spTgt spid="1016">
                                            <p:txEl>
                                              <p:pRg st="6" end="6"/>
                                            </p:txEl>
                                          </p:spTgt>
                                        </p:tgtEl>
                                        <p:attrNameLst>
                                          <p:attrName>style.visibility</p:attrName>
                                        </p:attrNameLst>
                                      </p:cBhvr>
                                      <p:to>
                                        <p:strVal val="visible"/>
                                      </p:to>
                                    </p:set>
                                    <p:animEffect transition="in" filter="fade">
                                      <p:cBhvr>
                                        <p:cTn id="120" dur="500"/>
                                        <p:tgtEl>
                                          <p:spTgt spid="1016">
                                            <p:txEl>
                                              <p:pRg st="6" end="6"/>
                                            </p:txEl>
                                          </p:spTgt>
                                        </p:tgtEl>
                                      </p:cBhvr>
                                    </p:animEffect>
                                  </p:childTnLst>
                                </p:cTn>
                              </p:par>
                              <p:par>
                                <p:cTn id="121" presetID="10" presetClass="entr" presetSubtype="0" fill="hold" nodeType="withEffect">
                                  <p:stCondLst>
                                    <p:cond delay="500"/>
                                  </p:stCondLst>
                                  <p:childTnLst>
                                    <p:set>
                                      <p:cBhvr>
                                        <p:cTn id="122" dur="1" fill="hold">
                                          <p:stCondLst>
                                            <p:cond delay="0"/>
                                          </p:stCondLst>
                                        </p:cTn>
                                        <p:tgtEl>
                                          <p:spTgt spid="1016">
                                            <p:txEl>
                                              <p:pRg st="7" end="7"/>
                                            </p:txEl>
                                          </p:spTgt>
                                        </p:tgtEl>
                                        <p:attrNameLst>
                                          <p:attrName>style.visibility</p:attrName>
                                        </p:attrNameLst>
                                      </p:cBhvr>
                                      <p:to>
                                        <p:strVal val="visible"/>
                                      </p:to>
                                    </p:set>
                                    <p:animEffect transition="in" filter="fade">
                                      <p:cBhvr>
                                        <p:cTn id="123" dur="500"/>
                                        <p:tgtEl>
                                          <p:spTgt spid="1016">
                                            <p:txEl>
                                              <p:pRg st="7" end="7"/>
                                            </p:txEl>
                                          </p:spTgt>
                                        </p:tgtEl>
                                      </p:cBhvr>
                                    </p:animEffect>
                                  </p:childTnLst>
                                </p:cTn>
                              </p:par>
                              <p:par>
                                <p:cTn id="124" presetID="10" presetClass="entr" presetSubtype="0" fill="hold" nodeType="withEffect">
                                  <p:stCondLst>
                                    <p:cond delay="500"/>
                                  </p:stCondLst>
                                  <p:childTnLst>
                                    <p:set>
                                      <p:cBhvr>
                                        <p:cTn id="125" dur="1" fill="hold">
                                          <p:stCondLst>
                                            <p:cond delay="0"/>
                                          </p:stCondLst>
                                        </p:cTn>
                                        <p:tgtEl>
                                          <p:spTgt spid="1016">
                                            <p:txEl>
                                              <p:pRg st="8" end="8"/>
                                            </p:txEl>
                                          </p:spTgt>
                                        </p:tgtEl>
                                        <p:attrNameLst>
                                          <p:attrName>style.visibility</p:attrName>
                                        </p:attrNameLst>
                                      </p:cBhvr>
                                      <p:to>
                                        <p:strVal val="visible"/>
                                      </p:to>
                                    </p:set>
                                    <p:animEffect transition="in" filter="fade">
                                      <p:cBhvr>
                                        <p:cTn id="126" dur="500"/>
                                        <p:tgtEl>
                                          <p:spTgt spid="1016">
                                            <p:txEl>
                                              <p:pRg st="8" end="8"/>
                                            </p:txEl>
                                          </p:spTgt>
                                        </p:tgtEl>
                                      </p:cBhvr>
                                    </p:animEffect>
                                  </p:childTnLst>
                                </p:cTn>
                              </p:par>
                            </p:childTnLst>
                          </p:cTn>
                        </p:par>
                        <p:par>
                          <p:cTn id="127" fill="hold">
                            <p:stCondLst>
                              <p:cond delay="10500"/>
                            </p:stCondLst>
                            <p:childTnLst>
                              <p:par>
                                <p:cTn id="128" presetID="10" presetClass="entr" presetSubtype="0" fill="hold" nodeType="afterEffect">
                                  <p:stCondLst>
                                    <p:cond delay="0"/>
                                  </p:stCondLst>
                                  <p:childTnLst>
                                    <p:set>
                                      <p:cBhvr>
                                        <p:cTn id="129" dur="1" fill="hold">
                                          <p:stCondLst>
                                            <p:cond delay="0"/>
                                          </p:stCondLst>
                                        </p:cTn>
                                        <p:tgtEl>
                                          <p:spTgt spid="1022">
                                            <p:txEl>
                                              <p:pRg st="0" end="0"/>
                                            </p:txEl>
                                          </p:spTgt>
                                        </p:tgtEl>
                                        <p:attrNameLst>
                                          <p:attrName>style.visibility</p:attrName>
                                        </p:attrNameLst>
                                      </p:cBhvr>
                                      <p:to>
                                        <p:strVal val="visible"/>
                                      </p:to>
                                    </p:set>
                                    <p:animEffect transition="in" filter="fade">
                                      <p:cBhvr>
                                        <p:cTn id="130" dur="500"/>
                                        <p:tgtEl>
                                          <p:spTgt spid="1022">
                                            <p:txEl>
                                              <p:pRg st="0" end="0"/>
                                            </p:txEl>
                                          </p:spTgt>
                                        </p:tgtEl>
                                      </p:cBhvr>
                                    </p:animEffect>
                                  </p:childTnLst>
                                </p:cTn>
                              </p:par>
                            </p:childTnLst>
                          </p:cTn>
                        </p:par>
                        <p:par>
                          <p:cTn id="131" fill="hold">
                            <p:stCondLst>
                              <p:cond delay="11000"/>
                            </p:stCondLst>
                            <p:childTnLst>
                              <p:par>
                                <p:cTn id="132" presetID="10" presetClass="entr" presetSubtype="0" fill="hold" nodeType="afterEffect">
                                  <p:stCondLst>
                                    <p:cond delay="0"/>
                                  </p:stCondLst>
                                  <p:childTnLst>
                                    <p:set>
                                      <p:cBhvr>
                                        <p:cTn id="133" dur="1" fill="hold">
                                          <p:stCondLst>
                                            <p:cond delay="0"/>
                                          </p:stCondLst>
                                        </p:cTn>
                                        <p:tgtEl>
                                          <p:spTgt spid="1022">
                                            <p:txEl>
                                              <p:pRg st="1" end="1"/>
                                            </p:txEl>
                                          </p:spTgt>
                                        </p:tgtEl>
                                        <p:attrNameLst>
                                          <p:attrName>style.visibility</p:attrName>
                                        </p:attrNameLst>
                                      </p:cBhvr>
                                      <p:to>
                                        <p:strVal val="visible"/>
                                      </p:to>
                                    </p:set>
                                    <p:animEffect transition="in" filter="fade">
                                      <p:cBhvr>
                                        <p:cTn id="134" dur="500"/>
                                        <p:tgtEl>
                                          <p:spTgt spid="1022">
                                            <p:txEl>
                                              <p:pRg st="1" end="1"/>
                                            </p:txEl>
                                          </p:spTgt>
                                        </p:tgtEl>
                                      </p:cBhvr>
                                    </p:animEffect>
                                  </p:childTnLst>
                                </p:cTn>
                              </p:par>
                            </p:childTnLst>
                          </p:cTn>
                        </p:par>
                        <p:par>
                          <p:cTn id="135" fill="hold">
                            <p:stCondLst>
                              <p:cond delay="11500"/>
                            </p:stCondLst>
                            <p:childTnLst>
                              <p:par>
                                <p:cTn id="136" presetID="10" presetClass="entr" presetSubtype="0" fill="hold" nodeType="afterEffect">
                                  <p:stCondLst>
                                    <p:cond delay="0"/>
                                  </p:stCondLst>
                                  <p:childTnLst>
                                    <p:set>
                                      <p:cBhvr>
                                        <p:cTn id="137" dur="1" fill="hold">
                                          <p:stCondLst>
                                            <p:cond delay="0"/>
                                          </p:stCondLst>
                                        </p:cTn>
                                        <p:tgtEl>
                                          <p:spTgt spid="1022">
                                            <p:txEl>
                                              <p:pRg st="2" end="2"/>
                                            </p:txEl>
                                          </p:spTgt>
                                        </p:tgtEl>
                                        <p:attrNameLst>
                                          <p:attrName>style.visibility</p:attrName>
                                        </p:attrNameLst>
                                      </p:cBhvr>
                                      <p:to>
                                        <p:strVal val="visible"/>
                                      </p:to>
                                    </p:set>
                                    <p:animEffect transition="in" filter="fade">
                                      <p:cBhvr>
                                        <p:cTn id="138" dur="500"/>
                                        <p:tgtEl>
                                          <p:spTgt spid="1022">
                                            <p:txEl>
                                              <p:pRg st="2" end="2"/>
                                            </p:txEl>
                                          </p:spTgt>
                                        </p:tgtEl>
                                      </p:cBhvr>
                                    </p:animEffect>
                                  </p:childTnLst>
                                </p:cTn>
                              </p:par>
                            </p:childTnLst>
                          </p:cTn>
                        </p:par>
                        <p:par>
                          <p:cTn id="139" fill="hold">
                            <p:stCondLst>
                              <p:cond delay="12000"/>
                            </p:stCondLst>
                            <p:childTnLst>
                              <p:par>
                                <p:cTn id="140" presetID="10" presetClass="entr" presetSubtype="0" fill="hold" nodeType="afterEffect">
                                  <p:stCondLst>
                                    <p:cond delay="0"/>
                                  </p:stCondLst>
                                  <p:childTnLst>
                                    <p:set>
                                      <p:cBhvr>
                                        <p:cTn id="141" dur="1" fill="hold">
                                          <p:stCondLst>
                                            <p:cond delay="0"/>
                                          </p:stCondLst>
                                        </p:cTn>
                                        <p:tgtEl>
                                          <p:spTgt spid="1022">
                                            <p:txEl>
                                              <p:pRg st="3" end="3"/>
                                            </p:txEl>
                                          </p:spTgt>
                                        </p:tgtEl>
                                        <p:attrNameLst>
                                          <p:attrName>style.visibility</p:attrName>
                                        </p:attrNameLst>
                                      </p:cBhvr>
                                      <p:to>
                                        <p:strVal val="visible"/>
                                      </p:to>
                                    </p:set>
                                    <p:animEffect transition="in" filter="fade">
                                      <p:cBhvr>
                                        <p:cTn id="142" dur="500"/>
                                        <p:tgtEl>
                                          <p:spTgt spid="1022">
                                            <p:txEl>
                                              <p:pRg st="3" end="3"/>
                                            </p:txEl>
                                          </p:spTgt>
                                        </p:tgtEl>
                                      </p:cBhvr>
                                    </p:animEffect>
                                  </p:childTnLst>
                                </p:cTn>
                              </p:par>
                            </p:childTnLst>
                          </p:cTn>
                        </p:par>
                        <p:par>
                          <p:cTn id="143" fill="hold">
                            <p:stCondLst>
                              <p:cond delay="12500"/>
                            </p:stCondLst>
                            <p:childTnLst>
                              <p:par>
                                <p:cTn id="144" presetID="10" presetClass="entr" presetSubtype="0" fill="hold" nodeType="afterEffect">
                                  <p:stCondLst>
                                    <p:cond delay="0"/>
                                  </p:stCondLst>
                                  <p:childTnLst>
                                    <p:set>
                                      <p:cBhvr>
                                        <p:cTn id="145" dur="1" fill="hold">
                                          <p:stCondLst>
                                            <p:cond delay="0"/>
                                          </p:stCondLst>
                                        </p:cTn>
                                        <p:tgtEl>
                                          <p:spTgt spid="1022">
                                            <p:txEl>
                                              <p:pRg st="4" end="4"/>
                                            </p:txEl>
                                          </p:spTgt>
                                        </p:tgtEl>
                                        <p:attrNameLst>
                                          <p:attrName>style.visibility</p:attrName>
                                        </p:attrNameLst>
                                      </p:cBhvr>
                                      <p:to>
                                        <p:strVal val="visible"/>
                                      </p:to>
                                    </p:set>
                                    <p:animEffect transition="in" filter="fade">
                                      <p:cBhvr>
                                        <p:cTn id="146" dur="500"/>
                                        <p:tgtEl>
                                          <p:spTgt spid="1022">
                                            <p:txEl>
                                              <p:pRg st="4" end="4"/>
                                            </p:txEl>
                                          </p:spTgt>
                                        </p:tgtEl>
                                      </p:cBhvr>
                                    </p:animEffect>
                                  </p:childTnLst>
                                </p:cTn>
                              </p:par>
                            </p:childTnLst>
                          </p:cTn>
                        </p:par>
                        <p:par>
                          <p:cTn id="147" fill="hold">
                            <p:stCondLst>
                              <p:cond delay="13000"/>
                            </p:stCondLst>
                            <p:childTnLst>
                              <p:par>
                                <p:cTn id="148" presetID="10" presetClass="entr" presetSubtype="0" fill="hold" nodeType="afterEffect">
                                  <p:stCondLst>
                                    <p:cond delay="0"/>
                                  </p:stCondLst>
                                  <p:childTnLst>
                                    <p:set>
                                      <p:cBhvr>
                                        <p:cTn id="149" dur="1" fill="hold">
                                          <p:stCondLst>
                                            <p:cond delay="0"/>
                                          </p:stCondLst>
                                        </p:cTn>
                                        <p:tgtEl>
                                          <p:spTgt spid="1022">
                                            <p:txEl>
                                              <p:pRg st="5" end="5"/>
                                            </p:txEl>
                                          </p:spTgt>
                                        </p:tgtEl>
                                        <p:attrNameLst>
                                          <p:attrName>style.visibility</p:attrName>
                                        </p:attrNameLst>
                                      </p:cBhvr>
                                      <p:to>
                                        <p:strVal val="visible"/>
                                      </p:to>
                                    </p:set>
                                    <p:animEffect transition="in" filter="fade">
                                      <p:cBhvr>
                                        <p:cTn id="150" dur="500"/>
                                        <p:tgtEl>
                                          <p:spTgt spid="1022">
                                            <p:txEl>
                                              <p:pRg st="5" end="5"/>
                                            </p:txEl>
                                          </p:spTgt>
                                        </p:tgtEl>
                                      </p:cBhvr>
                                    </p:animEffect>
                                  </p:childTnLst>
                                </p:cTn>
                              </p:par>
                            </p:childTnLst>
                          </p:cTn>
                        </p:par>
                        <p:par>
                          <p:cTn id="151" fill="hold">
                            <p:stCondLst>
                              <p:cond delay="13500"/>
                            </p:stCondLst>
                            <p:childTnLst>
                              <p:par>
                                <p:cTn id="152" presetID="10" presetClass="entr" presetSubtype="0" fill="hold" nodeType="afterEffect">
                                  <p:stCondLst>
                                    <p:cond delay="0"/>
                                  </p:stCondLst>
                                  <p:childTnLst>
                                    <p:set>
                                      <p:cBhvr>
                                        <p:cTn id="153" dur="1" fill="hold">
                                          <p:stCondLst>
                                            <p:cond delay="0"/>
                                          </p:stCondLst>
                                        </p:cTn>
                                        <p:tgtEl>
                                          <p:spTgt spid="1022">
                                            <p:txEl>
                                              <p:pRg st="6" end="6"/>
                                            </p:txEl>
                                          </p:spTgt>
                                        </p:tgtEl>
                                        <p:attrNameLst>
                                          <p:attrName>style.visibility</p:attrName>
                                        </p:attrNameLst>
                                      </p:cBhvr>
                                      <p:to>
                                        <p:strVal val="visible"/>
                                      </p:to>
                                    </p:set>
                                    <p:animEffect transition="in" filter="fade">
                                      <p:cBhvr>
                                        <p:cTn id="154" dur="500"/>
                                        <p:tgtEl>
                                          <p:spTgt spid="1022">
                                            <p:txEl>
                                              <p:pRg st="6" end="6"/>
                                            </p:txEl>
                                          </p:spTgt>
                                        </p:tgtEl>
                                      </p:cBhvr>
                                    </p:animEffect>
                                  </p:childTnLst>
                                </p:cTn>
                              </p:par>
                            </p:childTnLst>
                          </p:cTn>
                        </p:par>
                        <p:par>
                          <p:cTn id="155" fill="hold">
                            <p:stCondLst>
                              <p:cond delay="14000"/>
                            </p:stCondLst>
                            <p:childTnLst>
                              <p:par>
                                <p:cTn id="156" presetID="10" presetClass="entr" presetSubtype="0" fill="hold" nodeType="afterEffect">
                                  <p:stCondLst>
                                    <p:cond delay="0"/>
                                  </p:stCondLst>
                                  <p:childTnLst>
                                    <p:set>
                                      <p:cBhvr>
                                        <p:cTn id="157" dur="1" fill="hold">
                                          <p:stCondLst>
                                            <p:cond delay="0"/>
                                          </p:stCondLst>
                                        </p:cTn>
                                        <p:tgtEl>
                                          <p:spTgt spid="1022">
                                            <p:txEl>
                                              <p:pRg st="7" end="7"/>
                                            </p:txEl>
                                          </p:spTgt>
                                        </p:tgtEl>
                                        <p:attrNameLst>
                                          <p:attrName>style.visibility</p:attrName>
                                        </p:attrNameLst>
                                      </p:cBhvr>
                                      <p:to>
                                        <p:strVal val="visible"/>
                                      </p:to>
                                    </p:set>
                                    <p:animEffect transition="in" filter="fade">
                                      <p:cBhvr>
                                        <p:cTn id="158" dur="500"/>
                                        <p:tgtEl>
                                          <p:spTgt spid="1022">
                                            <p:txEl>
                                              <p:pRg st="7" end="7"/>
                                            </p:txEl>
                                          </p:spTgt>
                                        </p:tgtEl>
                                      </p:cBhvr>
                                    </p:animEffect>
                                  </p:childTnLst>
                                </p:cTn>
                              </p:par>
                            </p:childTnLst>
                          </p:cTn>
                        </p:par>
                        <p:par>
                          <p:cTn id="159" fill="hold">
                            <p:stCondLst>
                              <p:cond delay="14500"/>
                            </p:stCondLst>
                            <p:childTnLst>
                              <p:par>
                                <p:cTn id="160" presetID="10" presetClass="entr" presetSubtype="0" fill="hold" nodeType="afterEffect">
                                  <p:stCondLst>
                                    <p:cond delay="0"/>
                                  </p:stCondLst>
                                  <p:childTnLst>
                                    <p:set>
                                      <p:cBhvr>
                                        <p:cTn id="161" dur="1" fill="hold">
                                          <p:stCondLst>
                                            <p:cond delay="0"/>
                                          </p:stCondLst>
                                        </p:cTn>
                                        <p:tgtEl>
                                          <p:spTgt spid="1022">
                                            <p:txEl>
                                              <p:pRg st="8" end="8"/>
                                            </p:txEl>
                                          </p:spTgt>
                                        </p:tgtEl>
                                        <p:attrNameLst>
                                          <p:attrName>style.visibility</p:attrName>
                                        </p:attrNameLst>
                                      </p:cBhvr>
                                      <p:to>
                                        <p:strVal val="visible"/>
                                      </p:to>
                                    </p:set>
                                    <p:animEffect transition="in" filter="fade">
                                      <p:cBhvr>
                                        <p:cTn id="162" dur="500"/>
                                        <p:tgtEl>
                                          <p:spTgt spid="1022">
                                            <p:txEl>
                                              <p:pRg st="8" end="8"/>
                                            </p:txEl>
                                          </p:spTgt>
                                        </p:tgtEl>
                                      </p:cBhvr>
                                    </p:animEffect>
                                  </p:childTnLst>
                                </p:cTn>
                              </p:par>
                              <p:par>
                                <p:cTn id="163" presetID="10" presetClass="entr" presetSubtype="0" fill="hold" nodeType="withEffect">
                                  <p:stCondLst>
                                    <p:cond delay="500"/>
                                  </p:stCondLst>
                                  <p:childTnLst>
                                    <p:set>
                                      <p:cBhvr>
                                        <p:cTn id="164" dur="1" fill="hold">
                                          <p:stCondLst>
                                            <p:cond delay="0"/>
                                          </p:stCondLst>
                                        </p:cTn>
                                        <p:tgtEl>
                                          <p:spTgt spid="1023">
                                            <p:txEl>
                                              <p:pRg st="0" end="0"/>
                                            </p:txEl>
                                          </p:spTgt>
                                        </p:tgtEl>
                                        <p:attrNameLst>
                                          <p:attrName>style.visibility</p:attrName>
                                        </p:attrNameLst>
                                      </p:cBhvr>
                                      <p:to>
                                        <p:strVal val="visible"/>
                                      </p:to>
                                    </p:set>
                                    <p:animEffect transition="in" filter="fade">
                                      <p:cBhvr>
                                        <p:cTn id="165" dur="500"/>
                                        <p:tgtEl>
                                          <p:spTgt spid="1023">
                                            <p:txEl>
                                              <p:pRg st="0" end="0"/>
                                            </p:txEl>
                                          </p:spTgt>
                                        </p:tgtEl>
                                      </p:cBhvr>
                                    </p:animEffect>
                                  </p:childTnLst>
                                </p:cTn>
                              </p:par>
                              <p:par>
                                <p:cTn id="166" presetID="10" presetClass="entr" presetSubtype="0" fill="hold" nodeType="withEffect">
                                  <p:stCondLst>
                                    <p:cond delay="500"/>
                                  </p:stCondLst>
                                  <p:childTnLst>
                                    <p:set>
                                      <p:cBhvr>
                                        <p:cTn id="167" dur="1" fill="hold">
                                          <p:stCondLst>
                                            <p:cond delay="0"/>
                                          </p:stCondLst>
                                        </p:cTn>
                                        <p:tgtEl>
                                          <p:spTgt spid="1023">
                                            <p:txEl>
                                              <p:pRg st="1" end="1"/>
                                            </p:txEl>
                                          </p:spTgt>
                                        </p:tgtEl>
                                        <p:attrNameLst>
                                          <p:attrName>style.visibility</p:attrName>
                                        </p:attrNameLst>
                                      </p:cBhvr>
                                      <p:to>
                                        <p:strVal val="visible"/>
                                      </p:to>
                                    </p:set>
                                    <p:animEffect transition="in" filter="fade">
                                      <p:cBhvr>
                                        <p:cTn id="168" dur="500"/>
                                        <p:tgtEl>
                                          <p:spTgt spid="1023">
                                            <p:txEl>
                                              <p:pRg st="1" end="1"/>
                                            </p:txEl>
                                          </p:spTgt>
                                        </p:tgtEl>
                                      </p:cBhvr>
                                    </p:animEffect>
                                  </p:childTnLst>
                                </p:cTn>
                              </p:par>
                              <p:par>
                                <p:cTn id="169" presetID="10" presetClass="entr" presetSubtype="0" fill="hold" nodeType="withEffect">
                                  <p:stCondLst>
                                    <p:cond delay="500"/>
                                  </p:stCondLst>
                                  <p:childTnLst>
                                    <p:set>
                                      <p:cBhvr>
                                        <p:cTn id="170" dur="1" fill="hold">
                                          <p:stCondLst>
                                            <p:cond delay="0"/>
                                          </p:stCondLst>
                                        </p:cTn>
                                        <p:tgtEl>
                                          <p:spTgt spid="1023">
                                            <p:txEl>
                                              <p:pRg st="2" end="2"/>
                                            </p:txEl>
                                          </p:spTgt>
                                        </p:tgtEl>
                                        <p:attrNameLst>
                                          <p:attrName>style.visibility</p:attrName>
                                        </p:attrNameLst>
                                      </p:cBhvr>
                                      <p:to>
                                        <p:strVal val="visible"/>
                                      </p:to>
                                    </p:set>
                                    <p:animEffect transition="in" filter="fade">
                                      <p:cBhvr>
                                        <p:cTn id="171" dur="500"/>
                                        <p:tgtEl>
                                          <p:spTgt spid="1023">
                                            <p:txEl>
                                              <p:pRg st="2" end="2"/>
                                            </p:txEl>
                                          </p:spTgt>
                                        </p:tgtEl>
                                      </p:cBhvr>
                                    </p:animEffect>
                                  </p:childTnLst>
                                </p:cTn>
                              </p:par>
                              <p:par>
                                <p:cTn id="172" presetID="10" presetClass="entr" presetSubtype="0" fill="hold" nodeType="withEffect">
                                  <p:stCondLst>
                                    <p:cond delay="500"/>
                                  </p:stCondLst>
                                  <p:childTnLst>
                                    <p:set>
                                      <p:cBhvr>
                                        <p:cTn id="173" dur="1" fill="hold">
                                          <p:stCondLst>
                                            <p:cond delay="0"/>
                                          </p:stCondLst>
                                        </p:cTn>
                                        <p:tgtEl>
                                          <p:spTgt spid="1023">
                                            <p:txEl>
                                              <p:pRg st="3" end="3"/>
                                            </p:txEl>
                                          </p:spTgt>
                                        </p:tgtEl>
                                        <p:attrNameLst>
                                          <p:attrName>style.visibility</p:attrName>
                                        </p:attrNameLst>
                                      </p:cBhvr>
                                      <p:to>
                                        <p:strVal val="visible"/>
                                      </p:to>
                                    </p:set>
                                    <p:animEffect transition="in" filter="fade">
                                      <p:cBhvr>
                                        <p:cTn id="174" dur="500"/>
                                        <p:tgtEl>
                                          <p:spTgt spid="1023">
                                            <p:txEl>
                                              <p:pRg st="3" end="3"/>
                                            </p:txEl>
                                          </p:spTgt>
                                        </p:tgtEl>
                                      </p:cBhvr>
                                    </p:animEffect>
                                  </p:childTnLst>
                                </p:cTn>
                              </p:par>
                              <p:par>
                                <p:cTn id="175" presetID="10" presetClass="entr" presetSubtype="0" fill="hold" nodeType="withEffect">
                                  <p:stCondLst>
                                    <p:cond delay="500"/>
                                  </p:stCondLst>
                                  <p:childTnLst>
                                    <p:set>
                                      <p:cBhvr>
                                        <p:cTn id="176" dur="1" fill="hold">
                                          <p:stCondLst>
                                            <p:cond delay="0"/>
                                          </p:stCondLst>
                                        </p:cTn>
                                        <p:tgtEl>
                                          <p:spTgt spid="1023">
                                            <p:txEl>
                                              <p:pRg st="4" end="4"/>
                                            </p:txEl>
                                          </p:spTgt>
                                        </p:tgtEl>
                                        <p:attrNameLst>
                                          <p:attrName>style.visibility</p:attrName>
                                        </p:attrNameLst>
                                      </p:cBhvr>
                                      <p:to>
                                        <p:strVal val="visible"/>
                                      </p:to>
                                    </p:set>
                                    <p:animEffect transition="in" filter="fade">
                                      <p:cBhvr>
                                        <p:cTn id="177" dur="500"/>
                                        <p:tgtEl>
                                          <p:spTgt spid="1023">
                                            <p:txEl>
                                              <p:pRg st="4" end="4"/>
                                            </p:txEl>
                                          </p:spTgt>
                                        </p:tgtEl>
                                      </p:cBhvr>
                                    </p:animEffect>
                                  </p:childTnLst>
                                </p:cTn>
                              </p:par>
                              <p:par>
                                <p:cTn id="178" presetID="10" presetClass="entr" presetSubtype="0" fill="hold" nodeType="withEffect">
                                  <p:stCondLst>
                                    <p:cond delay="500"/>
                                  </p:stCondLst>
                                  <p:childTnLst>
                                    <p:set>
                                      <p:cBhvr>
                                        <p:cTn id="179" dur="1" fill="hold">
                                          <p:stCondLst>
                                            <p:cond delay="0"/>
                                          </p:stCondLst>
                                        </p:cTn>
                                        <p:tgtEl>
                                          <p:spTgt spid="1023">
                                            <p:txEl>
                                              <p:pRg st="5" end="5"/>
                                            </p:txEl>
                                          </p:spTgt>
                                        </p:tgtEl>
                                        <p:attrNameLst>
                                          <p:attrName>style.visibility</p:attrName>
                                        </p:attrNameLst>
                                      </p:cBhvr>
                                      <p:to>
                                        <p:strVal val="visible"/>
                                      </p:to>
                                    </p:set>
                                    <p:animEffect transition="in" filter="fade">
                                      <p:cBhvr>
                                        <p:cTn id="180" dur="500"/>
                                        <p:tgtEl>
                                          <p:spTgt spid="1023">
                                            <p:txEl>
                                              <p:pRg st="5" end="5"/>
                                            </p:txEl>
                                          </p:spTgt>
                                        </p:tgtEl>
                                      </p:cBhvr>
                                    </p:animEffect>
                                  </p:childTnLst>
                                </p:cTn>
                              </p:par>
                              <p:par>
                                <p:cTn id="181" presetID="10" presetClass="entr" presetSubtype="0" fill="hold" nodeType="withEffect">
                                  <p:stCondLst>
                                    <p:cond delay="500"/>
                                  </p:stCondLst>
                                  <p:childTnLst>
                                    <p:set>
                                      <p:cBhvr>
                                        <p:cTn id="182" dur="1" fill="hold">
                                          <p:stCondLst>
                                            <p:cond delay="0"/>
                                          </p:stCondLst>
                                        </p:cTn>
                                        <p:tgtEl>
                                          <p:spTgt spid="1023">
                                            <p:txEl>
                                              <p:pRg st="6" end="6"/>
                                            </p:txEl>
                                          </p:spTgt>
                                        </p:tgtEl>
                                        <p:attrNameLst>
                                          <p:attrName>style.visibility</p:attrName>
                                        </p:attrNameLst>
                                      </p:cBhvr>
                                      <p:to>
                                        <p:strVal val="visible"/>
                                      </p:to>
                                    </p:set>
                                    <p:animEffect transition="in" filter="fade">
                                      <p:cBhvr>
                                        <p:cTn id="183" dur="500"/>
                                        <p:tgtEl>
                                          <p:spTgt spid="1023">
                                            <p:txEl>
                                              <p:pRg st="6" end="6"/>
                                            </p:txEl>
                                          </p:spTgt>
                                        </p:tgtEl>
                                      </p:cBhvr>
                                    </p:animEffect>
                                  </p:childTnLst>
                                </p:cTn>
                              </p:par>
                              <p:par>
                                <p:cTn id="184" presetID="10" presetClass="entr" presetSubtype="0" fill="hold" nodeType="withEffect">
                                  <p:stCondLst>
                                    <p:cond delay="500"/>
                                  </p:stCondLst>
                                  <p:childTnLst>
                                    <p:set>
                                      <p:cBhvr>
                                        <p:cTn id="185" dur="1" fill="hold">
                                          <p:stCondLst>
                                            <p:cond delay="0"/>
                                          </p:stCondLst>
                                        </p:cTn>
                                        <p:tgtEl>
                                          <p:spTgt spid="1023">
                                            <p:txEl>
                                              <p:pRg st="7" end="7"/>
                                            </p:txEl>
                                          </p:spTgt>
                                        </p:tgtEl>
                                        <p:attrNameLst>
                                          <p:attrName>style.visibility</p:attrName>
                                        </p:attrNameLst>
                                      </p:cBhvr>
                                      <p:to>
                                        <p:strVal val="visible"/>
                                      </p:to>
                                    </p:set>
                                    <p:animEffect transition="in" filter="fade">
                                      <p:cBhvr>
                                        <p:cTn id="186" dur="500"/>
                                        <p:tgtEl>
                                          <p:spTgt spid="1023">
                                            <p:txEl>
                                              <p:pRg st="7" end="7"/>
                                            </p:txEl>
                                          </p:spTgt>
                                        </p:tgtEl>
                                      </p:cBhvr>
                                    </p:animEffect>
                                  </p:childTnLst>
                                </p:cTn>
                              </p:par>
                              <p:par>
                                <p:cTn id="187" presetID="10" presetClass="entr" presetSubtype="0" fill="hold" nodeType="withEffect">
                                  <p:stCondLst>
                                    <p:cond delay="500"/>
                                  </p:stCondLst>
                                  <p:childTnLst>
                                    <p:set>
                                      <p:cBhvr>
                                        <p:cTn id="188" dur="1" fill="hold">
                                          <p:stCondLst>
                                            <p:cond delay="0"/>
                                          </p:stCondLst>
                                        </p:cTn>
                                        <p:tgtEl>
                                          <p:spTgt spid="1023">
                                            <p:txEl>
                                              <p:pRg st="8" end="8"/>
                                            </p:txEl>
                                          </p:spTgt>
                                        </p:tgtEl>
                                        <p:attrNameLst>
                                          <p:attrName>style.visibility</p:attrName>
                                        </p:attrNameLst>
                                      </p:cBhvr>
                                      <p:to>
                                        <p:strVal val="visible"/>
                                      </p:to>
                                    </p:set>
                                    <p:animEffect transition="in" filter="fade">
                                      <p:cBhvr>
                                        <p:cTn id="189" dur="500"/>
                                        <p:tgtEl>
                                          <p:spTgt spid="1023">
                                            <p:txEl>
                                              <p:pRg st="8" end="8"/>
                                            </p:txEl>
                                          </p:spTgt>
                                        </p:tgtEl>
                                      </p:cBhvr>
                                    </p:animEffect>
                                  </p:childTnLst>
                                </p:cTn>
                              </p:par>
                            </p:childTnLst>
                          </p:cTn>
                        </p:par>
                        <p:par>
                          <p:cTn id="190" fill="hold">
                            <p:stCondLst>
                              <p:cond delay="15000"/>
                            </p:stCondLst>
                            <p:childTnLst>
                              <p:par>
                                <p:cTn id="191" presetID="10" presetClass="entr" presetSubtype="0" fill="hold" nodeType="afterEffect">
                                  <p:stCondLst>
                                    <p:cond delay="0"/>
                                  </p:stCondLst>
                                  <p:childTnLst>
                                    <p:set>
                                      <p:cBhvr>
                                        <p:cTn id="192" dur="1" fill="hold">
                                          <p:stCondLst>
                                            <p:cond delay="0"/>
                                          </p:stCondLst>
                                        </p:cTn>
                                        <p:tgtEl>
                                          <p:spTgt spid="1029">
                                            <p:txEl>
                                              <p:pRg st="0" end="0"/>
                                            </p:txEl>
                                          </p:spTgt>
                                        </p:tgtEl>
                                        <p:attrNameLst>
                                          <p:attrName>style.visibility</p:attrName>
                                        </p:attrNameLst>
                                      </p:cBhvr>
                                      <p:to>
                                        <p:strVal val="visible"/>
                                      </p:to>
                                    </p:set>
                                    <p:animEffect transition="in" filter="fade">
                                      <p:cBhvr>
                                        <p:cTn id="193" dur="500"/>
                                        <p:tgtEl>
                                          <p:spTgt spid="1029">
                                            <p:txEl>
                                              <p:pRg st="0" end="0"/>
                                            </p:txEl>
                                          </p:spTgt>
                                        </p:tgtEl>
                                      </p:cBhvr>
                                    </p:animEffect>
                                  </p:childTnLst>
                                </p:cTn>
                              </p:par>
                            </p:childTnLst>
                          </p:cTn>
                        </p:par>
                        <p:par>
                          <p:cTn id="194" fill="hold">
                            <p:stCondLst>
                              <p:cond delay="15500"/>
                            </p:stCondLst>
                            <p:childTnLst>
                              <p:par>
                                <p:cTn id="195" presetID="10" presetClass="entr" presetSubtype="0" fill="hold" nodeType="afterEffect">
                                  <p:stCondLst>
                                    <p:cond delay="0"/>
                                  </p:stCondLst>
                                  <p:childTnLst>
                                    <p:set>
                                      <p:cBhvr>
                                        <p:cTn id="196" dur="1" fill="hold">
                                          <p:stCondLst>
                                            <p:cond delay="0"/>
                                          </p:stCondLst>
                                        </p:cTn>
                                        <p:tgtEl>
                                          <p:spTgt spid="1029">
                                            <p:txEl>
                                              <p:pRg st="1" end="1"/>
                                            </p:txEl>
                                          </p:spTgt>
                                        </p:tgtEl>
                                        <p:attrNameLst>
                                          <p:attrName>style.visibility</p:attrName>
                                        </p:attrNameLst>
                                      </p:cBhvr>
                                      <p:to>
                                        <p:strVal val="visible"/>
                                      </p:to>
                                    </p:set>
                                    <p:animEffect transition="in" filter="fade">
                                      <p:cBhvr>
                                        <p:cTn id="197" dur="500"/>
                                        <p:tgtEl>
                                          <p:spTgt spid="1029">
                                            <p:txEl>
                                              <p:pRg st="1" end="1"/>
                                            </p:txEl>
                                          </p:spTgt>
                                        </p:tgtEl>
                                      </p:cBhvr>
                                    </p:animEffect>
                                  </p:childTnLst>
                                </p:cTn>
                              </p:par>
                            </p:childTnLst>
                          </p:cTn>
                        </p:par>
                        <p:par>
                          <p:cTn id="198" fill="hold">
                            <p:stCondLst>
                              <p:cond delay="16000"/>
                            </p:stCondLst>
                            <p:childTnLst>
                              <p:par>
                                <p:cTn id="199" presetID="10" presetClass="entr" presetSubtype="0" fill="hold" nodeType="afterEffect">
                                  <p:stCondLst>
                                    <p:cond delay="0"/>
                                  </p:stCondLst>
                                  <p:childTnLst>
                                    <p:set>
                                      <p:cBhvr>
                                        <p:cTn id="200" dur="1" fill="hold">
                                          <p:stCondLst>
                                            <p:cond delay="0"/>
                                          </p:stCondLst>
                                        </p:cTn>
                                        <p:tgtEl>
                                          <p:spTgt spid="1029">
                                            <p:txEl>
                                              <p:pRg st="2" end="2"/>
                                            </p:txEl>
                                          </p:spTgt>
                                        </p:tgtEl>
                                        <p:attrNameLst>
                                          <p:attrName>style.visibility</p:attrName>
                                        </p:attrNameLst>
                                      </p:cBhvr>
                                      <p:to>
                                        <p:strVal val="visible"/>
                                      </p:to>
                                    </p:set>
                                    <p:animEffect transition="in" filter="fade">
                                      <p:cBhvr>
                                        <p:cTn id="201" dur="500"/>
                                        <p:tgtEl>
                                          <p:spTgt spid="1029">
                                            <p:txEl>
                                              <p:pRg st="2" end="2"/>
                                            </p:txEl>
                                          </p:spTgt>
                                        </p:tgtEl>
                                      </p:cBhvr>
                                    </p:animEffect>
                                  </p:childTnLst>
                                </p:cTn>
                              </p:par>
                            </p:childTnLst>
                          </p:cTn>
                        </p:par>
                        <p:par>
                          <p:cTn id="202" fill="hold">
                            <p:stCondLst>
                              <p:cond delay="16500"/>
                            </p:stCondLst>
                            <p:childTnLst>
                              <p:par>
                                <p:cTn id="203" presetID="10" presetClass="entr" presetSubtype="0" fill="hold" nodeType="afterEffect">
                                  <p:stCondLst>
                                    <p:cond delay="0"/>
                                  </p:stCondLst>
                                  <p:childTnLst>
                                    <p:set>
                                      <p:cBhvr>
                                        <p:cTn id="204" dur="1" fill="hold">
                                          <p:stCondLst>
                                            <p:cond delay="0"/>
                                          </p:stCondLst>
                                        </p:cTn>
                                        <p:tgtEl>
                                          <p:spTgt spid="1029">
                                            <p:txEl>
                                              <p:pRg st="3" end="3"/>
                                            </p:txEl>
                                          </p:spTgt>
                                        </p:tgtEl>
                                        <p:attrNameLst>
                                          <p:attrName>style.visibility</p:attrName>
                                        </p:attrNameLst>
                                      </p:cBhvr>
                                      <p:to>
                                        <p:strVal val="visible"/>
                                      </p:to>
                                    </p:set>
                                    <p:animEffect transition="in" filter="fade">
                                      <p:cBhvr>
                                        <p:cTn id="205" dur="500"/>
                                        <p:tgtEl>
                                          <p:spTgt spid="1029">
                                            <p:txEl>
                                              <p:pRg st="3" end="3"/>
                                            </p:txEl>
                                          </p:spTgt>
                                        </p:tgtEl>
                                      </p:cBhvr>
                                    </p:animEffect>
                                  </p:childTnLst>
                                </p:cTn>
                              </p:par>
                            </p:childTnLst>
                          </p:cTn>
                        </p:par>
                        <p:par>
                          <p:cTn id="206" fill="hold">
                            <p:stCondLst>
                              <p:cond delay="17000"/>
                            </p:stCondLst>
                            <p:childTnLst>
                              <p:par>
                                <p:cTn id="207" presetID="10" presetClass="entr" presetSubtype="0" fill="hold" nodeType="afterEffect">
                                  <p:stCondLst>
                                    <p:cond delay="0"/>
                                  </p:stCondLst>
                                  <p:childTnLst>
                                    <p:set>
                                      <p:cBhvr>
                                        <p:cTn id="208" dur="1" fill="hold">
                                          <p:stCondLst>
                                            <p:cond delay="0"/>
                                          </p:stCondLst>
                                        </p:cTn>
                                        <p:tgtEl>
                                          <p:spTgt spid="1029">
                                            <p:txEl>
                                              <p:pRg st="4" end="4"/>
                                            </p:txEl>
                                          </p:spTgt>
                                        </p:tgtEl>
                                        <p:attrNameLst>
                                          <p:attrName>style.visibility</p:attrName>
                                        </p:attrNameLst>
                                      </p:cBhvr>
                                      <p:to>
                                        <p:strVal val="visible"/>
                                      </p:to>
                                    </p:set>
                                    <p:animEffect transition="in" filter="fade">
                                      <p:cBhvr>
                                        <p:cTn id="209" dur="500"/>
                                        <p:tgtEl>
                                          <p:spTgt spid="1029">
                                            <p:txEl>
                                              <p:pRg st="4" end="4"/>
                                            </p:txEl>
                                          </p:spTgt>
                                        </p:tgtEl>
                                      </p:cBhvr>
                                    </p:animEffect>
                                  </p:childTnLst>
                                </p:cTn>
                              </p:par>
                            </p:childTnLst>
                          </p:cTn>
                        </p:par>
                        <p:par>
                          <p:cTn id="210" fill="hold">
                            <p:stCondLst>
                              <p:cond delay="17500"/>
                            </p:stCondLst>
                            <p:childTnLst>
                              <p:par>
                                <p:cTn id="211" presetID="10" presetClass="entr" presetSubtype="0" fill="hold" nodeType="afterEffect">
                                  <p:stCondLst>
                                    <p:cond delay="0"/>
                                  </p:stCondLst>
                                  <p:childTnLst>
                                    <p:set>
                                      <p:cBhvr>
                                        <p:cTn id="212" dur="1" fill="hold">
                                          <p:stCondLst>
                                            <p:cond delay="0"/>
                                          </p:stCondLst>
                                        </p:cTn>
                                        <p:tgtEl>
                                          <p:spTgt spid="1029">
                                            <p:txEl>
                                              <p:pRg st="5" end="5"/>
                                            </p:txEl>
                                          </p:spTgt>
                                        </p:tgtEl>
                                        <p:attrNameLst>
                                          <p:attrName>style.visibility</p:attrName>
                                        </p:attrNameLst>
                                      </p:cBhvr>
                                      <p:to>
                                        <p:strVal val="visible"/>
                                      </p:to>
                                    </p:set>
                                    <p:animEffect transition="in" filter="fade">
                                      <p:cBhvr>
                                        <p:cTn id="213" dur="500"/>
                                        <p:tgtEl>
                                          <p:spTgt spid="1029">
                                            <p:txEl>
                                              <p:pRg st="5" end="5"/>
                                            </p:txEl>
                                          </p:spTgt>
                                        </p:tgtEl>
                                      </p:cBhvr>
                                    </p:animEffect>
                                  </p:childTnLst>
                                </p:cTn>
                              </p:par>
                            </p:childTnLst>
                          </p:cTn>
                        </p:par>
                        <p:par>
                          <p:cTn id="214" fill="hold">
                            <p:stCondLst>
                              <p:cond delay="18000"/>
                            </p:stCondLst>
                            <p:childTnLst>
                              <p:par>
                                <p:cTn id="215" presetID="10" presetClass="entr" presetSubtype="0" fill="hold" nodeType="afterEffect">
                                  <p:stCondLst>
                                    <p:cond delay="0"/>
                                  </p:stCondLst>
                                  <p:childTnLst>
                                    <p:set>
                                      <p:cBhvr>
                                        <p:cTn id="216" dur="1" fill="hold">
                                          <p:stCondLst>
                                            <p:cond delay="0"/>
                                          </p:stCondLst>
                                        </p:cTn>
                                        <p:tgtEl>
                                          <p:spTgt spid="1029">
                                            <p:txEl>
                                              <p:pRg st="6" end="6"/>
                                            </p:txEl>
                                          </p:spTgt>
                                        </p:tgtEl>
                                        <p:attrNameLst>
                                          <p:attrName>style.visibility</p:attrName>
                                        </p:attrNameLst>
                                      </p:cBhvr>
                                      <p:to>
                                        <p:strVal val="visible"/>
                                      </p:to>
                                    </p:set>
                                    <p:animEffect transition="in" filter="fade">
                                      <p:cBhvr>
                                        <p:cTn id="217" dur="500"/>
                                        <p:tgtEl>
                                          <p:spTgt spid="1029">
                                            <p:txEl>
                                              <p:pRg st="6" end="6"/>
                                            </p:txEl>
                                          </p:spTgt>
                                        </p:tgtEl>
                                      </p:cBhvr>
                                    </p:animEffect>
                                  </p:childTnLst>
                                </p:cTn>
                              </p:par>
                            </p:childTnLst>
                          </p:cTn>
                        </p:par>
                        <p:par>
                          <p:cTn id="218" fill="hold">
                            <p:stCondLst>
                              <p:cond delay="18500"/>
                            </p:stCondLst>
                            <p:childTnLst>
                              <p:par>
                                <p:cTn id="219" presetID="10" presetClass="entr" presetSubtype="0" fill="hold" nodeType="afterEffect">
                                  <p:stCondLst>
                                    <p:cond delay="0"/>
                                  </p:stCondLst>
                                  <p:childTnLst>
                                    <p:set>
                                      <p:cBhvr>
                                        <p:cTn id="220" dur="1" fill="hold">
                                          <p:stCondLst>
                                            <p:cond delay="0"/>
                                          </p:stCondLst>
                                        </p:cTn>
                                        <p:tgtEl>
                                          <p:spTgt spid="1029">
                                            <p:txEl>
                                              <p:pRg st="7" end="7"/>
                                            </p:txEl>
                                          </p:spTgt>
                                        </p:tgtEl>
                                        <p:attrNameLst>
                                          <p:attrName>style.visibility</p:attrName>
                                        </p:attrNameLst>
                                      </p:cBhvr>
                                      <p:to>
                                        <p:strVal val="visible"/>
                                      </p:to>
                                    </p:set>
                                    <p:animEffect transition="in" filter="fade">
                                      <p:cBhvr>
                                        <p:cTn id="221" dur="500"/>
                                        <p:tgtEl>
                                          <p:spTgt spid="1029">
                                            <p:txEl>
                                              <p:pRg st="7" end="7"/>
                                            </p:txEl>
                                          </p:spTgt>
                                        </p:tgtEl>
                                      </p:cBhvr>
                                    </p:animEffect>
                                  </p:childTnLst>
                                </p:cTn>
                              </p:par>
                            </p:childTnLst>
                          </p:cTn>
                        </p:par>
                        <p:par>
                          <p:cTn id="222" fill="hold">
                            <p:stCondLst>
                              <p:cond delay="19000"/>
                            </p:stCondLst>
                            <p:childTnLst>
                              <p:par>
                                <p:cTn id="223" presetID="10" presetClass="entr" presetSubtype="0" fill="hold" nodeType="afterEffect">
                                  <p:stCondLst>
                                    <p:cond delay="0"/>
                                  </p:stCondLst>
                                  <p:childTnLst>
                                    <p:set>
                                      <p:cBhvr>
                                        <p:cTn id="224" dur="1" fill="hold">
                                          <p:stCondLst>
                                            <p:cond delay="0"/>
                                          </p:stCondLst>
                                        </p:cTn>
                                        <p:tgtEl>
                                          <p:spTgt spid="1029">
                                            <p:txEl>
                                              <p:pRg st="8" end="8"/>
                                            </p:txEl>
                                          </p:spTgt>
                                        </p:tgtEl>
                                        <p:attrNameLst>
                                          <p:attrName>style.visibility</p:attrName>
                                        </p:attrNameLst>
                                      </p:cBhvr>
                                      <p:to>
                                        <p:strVal val="visible"/>
                                      </p:to>
                                    </p:set>
                                    <p:animEffect transition="in" filter="fade">
                                      <p:cBhvr>
                                        <p:cTn id="225" dur="500"/>
                                        <p:tgtEl>
                                          <p:spTgt spid="1029">
                                            <p:txEl>
                                              <p:pRg st="8" end="8"/>
                                            </p:txEl>
                                          </p:spTgt>
                                        </p:tgtEl>
                                      </p:cBhvr>
                                    </p:animEffect>
                                  </p:childTnLst>
                                </p:cTn>
                              </p:par>
                              <p:par>
                                <p:cTn id="226" presetID="10" presetClass="entr" presetSubtype="0" fill="hold" nodeType="withEffect">
                                  <p:stCondLst>
                                    <p:cond delay="500"/>
                                  </p:stCondLst>
                                  <p:childTnLst>
                                    <p:set>
                                      <p:cBhvr>
                                        <p:cTn id="227" dur="1" fill="hold">
                                          <p:stCondLst>
                                            <p:cond delay="0"/>
                                          </p:stCondLst>
                                        </p:cTn>
                                        <p:tgtEl>
                                          <p:spTgt spid="1030">
                                            <p:txEl>
                                              <p:pRg st="0" end="0"/>
                                            </p:txEl>
                                          </p:spTgt>
                                        </p:tgtEl>
                                        <p:attrNameLst>
                                          <p:attrName>style.visibility</p:attrName>
                                        </p:attrNameLst>
                                      </p:cBhvr>
                                      <p:to>
                                        <p:strVal val="visible"/>
                                      </p:to>
                                    </p:set>
                                    <p:animEffect transition="in" filter="fade">
                                      <p:cBhvr>
                                        <p:cTn id="228" dur="500"/>
                                        <p:tgtEl>
                                          <p:spTgt spid="1030">
                                            <p:txEl>
                                              <p:pRg st="0" end="0"/>
                                            </p:txEl>
                                          </p:spTgt>
                                        </p:tgtEl>
                                      </p:cBhvr>
                                    </p:animEffect>
                                  </p:childTnLst>
                                </p:cTn>
                              </p:par>
                              <p:par>
                                <p:cTn id="229" presetID="10" presetClass="entr" presetSubtype="0" fill="hold" nodeType="withEffect">
                                  <p:stCondLst>
                                    <p:cond delay="500"/>
                                  </p:stCondLst>
                                  <p:childTnLst>
                                    <p:set>
                                      <p:cBhvr>
                                        <p:cTn id="230" dur="1" fill="hold">
                                          <p:stCondLst>
                                            <p:cond delay="0"/>
                                          </p:stCondLst>
                                        </p:cTn>
                                        <p:tgtEl>
                                          <p:spTgt spid="1030">
                                            <p:txEl>
                                              <p:pRg st="1" end="1"/>
                                            </p:txEl>
                                          </p:spTgt>
                                        </p:tgtEl>
                                        <p:attrNameLst>
                                          <p:attrName>style.visibility</p:attrName>
                                        </p:attrNameLst>
                                      </p:cBhvr>
                                      <p:to>
                                        <p:strVal val="visible"/>
                                      </p:to>
                                    </p:set>
                                    <p:animEffect transition="in" filter="fade">
                                      <p:cBhvr>
                                        <p:cTn id="231" dur="500"/>
                                        <p:tgtEl>
                                          <p:spTgt spid="1030">
                                            <p:txEl>
                                              <p:pRg st="1" end="1"/>
                                            </p:txEl>
                                          </p:spTgt>
                                        </p:tgtEl>
                                      </p:cBhvr>
                                    </p:animEffect>
                                  </p:childTnLst>
                                </p:cTn>
                              </p:par>
                              <p:par>
                                <p:cTn id="232" presetID="10" presetClass="entr" presetSubtype="0" fill="hold" nodeType="withEffect">
                                  <p:stCondLst>
                                    <p:cond delay="500"/>
                                  </p:stCondLst>
                                  <p:childTnLst>
                                    <p:set>
                                      <p:cBhvr>
                                        <p:cTn id="233" dur="1" fill="hold">
                                          <p:stCondLst>
                                            <p:cond delay="0"/>
                                          </p:stCondLst>
                                        </p:cTn>
                                        <p:tgtEl>
                                          <p:spTgt spid="1030">
                                            <p:txEl>
                                              <p:pRg st="2" end="2"/>
                                            </p:txEl>
                                          </p:spTgt>
                                        </p:tgtEl>
                                        <p:attrNameLst>
                                          <p:attrName>style.visibility</p:attrName>
                                        </p:attrNameLst>
                                      </p:cBhvr>
                                      <p:to>
                                        <p:strVal val="visible"/>
                                      </p:to>
                                    </p:set>
                                    <p:animEffect transition="in" filter="fade">
                                      <p:cBhvr>
                                        <p:cTn id="234" dur="500"/>
                                        <p:tgtEl>
                                          <p:spTgt spid="1030">
                                            <p:txEl>
                                              <p:pRg st="2" end="2"/>
                                            </p:txEl>
                                          </p:spTgt>
                                        </p:tgtEl>
                                      </p:cBhvr>
                                    </p:animEffect>
                                  </p:childTnLst>
                                </p:cTn>
                              </p:par>
                              <p:par>
                                <p:cTn id="235" presetID="10" presetClass="entr" presetSubtype="0" fill="hold" nodeType="withEffect">
                                  <p:stCondLst>
                                    <p:cond delay="500"/>
                                  </p:stCondLst>
                                  <p:childTnLst>
                                    <p:set>
                                      <p:cBhvr>
                                        <p:cTn id="236" dur="1" fill="hold">
                                          <p:stCondLst>
                                            <p:cond delay="0"/>
                                          </p:stCondLst>
                                        </p:cTn>
                                        <p:tgtEl>
                                          <p:spTgt spid="1030">
                                            <p:txEl>
                                              <p:pRg st="3" end="3"/>
                                            </p:txEl>
                                          </p:spTgt>
                                        </p:tgtEl>
                                        <p:attrNameLst>
                                          <p:attrName>style.visibility</p:attrName>
                                        </p:attrNameLst>
                                      </p:cBhvr>
                                      <p:to>
                                        <p:strVal val="visible"/>
                                      </p:to>
                                    </p:set>
                                    <p:animEffect transition="in" filter="fade">
                                      <p:cBhvr>
                                        <p:cTn id="237" dur="500"/>
                                        <p:tgtEl>
                                          <p:spTgt spid="1030">
                                            <p:txEl>
                                              <p:pRg st="3" end="3"/>
                                            </p:txEl>
                                          </p:spTgt>
                                        </p:tgtEl>
                                      </p:cBhvr>
                                    </p:animEffect>
                                  </p:childTnLst>
                                </p:cTn>
                              </p:par>
                              <p:par>
                                <p:cTn id="238" presetID="10" presetClass="entr" presetSubtype="0" fill="hold" nodeType="withEffect">
                                  <p:stCondLst>
                                    <p:cond delay="500"/>
                                  </p:stCondLst>
                                  <p:childTnLst>
                                    <p:set>
                                      <p:cBhvr>
                                        <p:cTn id="239" dur="1" fill="hold">
                                          <p:stCondLst>
                                            <p:cond delay="0"/>
                                          </p:stCondLst>
                                        </p:cTn>
                                        <p:tgtEl>
                                          <p:spTgt spid="1030">
                                            <p:txEl>
                                              <p:pRg st="4" end="4"/>
                                            </p:txEl>
                                          </p:spTgt>
                                        </p:tgtEl>
                                        <p:attrNameLst>
                                          <p:attrName>style.visibility</p:attrName>
                                        </p:attrNameLst>
                                      </p:cBhvr>
                                      <p:to>
                                        <p:strVal val="visible"/>
                                      </p:to>
                                    </p:set>
                                    <p:animEffect transition="in" filter="fade">
                                      <p:cBhvr>
                                        <p:cTn id="240" dur="500"/>
                                        <p:tgtEl>
                                          <p:spTgt spid="1030">
                                            <p:txEl>
                                              <p:pRg st="4" end="4"/>
                                            </p:txEl>
                                          </p:spTgt>
                                        </p:tgtEl>
                                      </p:cBhvr>
                                    </p:animEffect>
                                  </p:childTnLst>
                                </p:cTn>
                              </p:par>
                              <p:par>
                                <p:cTn id="241" presetID="10" presetClass="entr" presetSubtype="0" fill="hold" nodeType="withEffect">
                                  <p:stCondLst>
                                    <p:cond delay="500"/>
                                  </p:stCondLst>
                                  <p:childTnLst>
                                    <p:set>
                                      <p:cBhvr>
                                        <p:cTn id="242" dur="1" fill="hold">
                                          <p:stCondLst>
                                            <p:cond delay="0"/>
                                          </p:stCondLst>
                                        </p:cTn>
                                        <p:tgtEl>
                                          <p:spTgt spid="1030">
                                            <p:txEl>
                                              <p:pRg st="5" end="5"/>
                                            </p:txEl>
                                          </p:spTgt>
                                        </p:tgtEl>
                                        <p:attrNameLst>
                                          <p:attrName>style.visibility</p:attrName>
                                        </p:attrNameLst>
                                      </p:cBhvr>
                                      <p:to>
                                        <p:strVal val="visible"/>
                                      </p:to>
                                    </p:set>
                                    <p:animEffect transition="in" filter="fade">
                                      <p:cBhvr>
                                        <p:cTn id="243" dur="500"/>
                                        <p:tgtEl>
                                          <p:spTgt spid="1030">
                                            <p:txEl>
                                              <p:pRg st="5" end="5"/>
                                            </p:txEl>
                                          </p:spTgt>
                                        </p:tgtEl>
                                      </p:cBhvr>
                                    </p:animEffect>
                                  </p:childTnLst>
                                </p:cTn>
                              </p:par>
                              <p:par>
                                <p:cTn id="244" presetID="10" presetClass="entr" presetSubtype="0" fill="hold" nodeType="withEffect">
                                  <p:stCondLst>
                                    <p:cond delay="500"/>
                                  </p:stCondLst>
                                  <p:childTnLst>
                                    <p:set>
                                      <p:cBhvr>
                                        <p:cTn id="245" dur="1" fill="hold">
                                          <p:stCondLst>
                                            <p:cond delay="0"/>
                                          </p:stCondLst>
                                        </p:cTn>
                                        <p:tgtEl>
                                          <p:spTgt spid="1030">
                                            <p:txEl>
                                              <p:pRg st="6" end="6"/>
                                            </p:txEl>
                                          </p:spTgt>
                                        </p:tgtEl>
                                        <p:attrNameLst>
                                          <p:attrName>style.visibility</p:attrName>
                                        </p:attrNameLst>
                                      </p:cBhvr>
                                      <p:to>
                                        <p:strVal val="visible"/>
                                      </p:to>
                                    </p:set>
                                    <p:animEffect transition="in" filter="fade">
                                      <p:cBhvr>
                                        <p:cTn id="246" dur="500"/>
                                        <p:tgtEl>
                                          <p:spTgt spid="1030">
                                            <p:txEl>
                                              <p:pRg st="6" end="6"/>
                                            </p:txEl>
                                          </p:spTgt>
                                        </p:tgtEl>
                                      </p:cBhvr>
                                    </p:animEffect>
                                  </p:childTnLst>
                                </p:cTn>
                              </p:par>
                              <p:par>
                                <p:cTn id="247" presetID="10" presetClass="entr" presetSubtype="0" fill="hold" nodeType="withEffect">
                                  <p:stCondLst>
                                    <p:cond delay="500"/>
                                  </p:stCondLst>
                                  <p:childTnLst>
                                    <p:set>
                                      <p:cBhvr>
                                        <p:cTn id="248" dur="1" fill="hold">
                                          <p:stCondLst>
                                            <p:cond delay="0"/>
                                          </p:stCondLst>
                                        </p:cTn>
                                        <p:tgtEl>
                                          <p:spTgt spid="1030">
                                            <p:txEl>
                                              <p:pRg st="7" end="7"/>
                                            </p:txEl>
                                          </p:spTgt>
                                        </p:tgtEl>
                                        <p:attrNameLst>
                                          <p:attrName>style.visibility</p:attrName>
                                        </p:attrNameLst>
                                      </p:cBhvr>
                                      <p:to>
                                        <p:strVal val="visible"/>
                                      </p:to>
                                    </p:set>
                                    <p:animEffect transition="in" filter="fade">
                                      <p:cBhvr>
                                        <p:cTn id="249" dur="500"/>
                                        <p:tgtEl>
                                          <p:spTgt spid="1030">
                                            <p:txEl>
                                              <p:pRg st="7" end="7"/>
                                            </p:txEl>
                                          </p:spTgt>
                                        </p:tgtEl>
                                      </p:cBhvr>
                                    </p:animEffect>
                                  </p:childTnLst>
                                </p:cTn>
                              </p:par>
                              <p:par>
                                <p:cTn id="250" presetID="10" presetClass="entr" presetSubtype="0" fill="hold" nodeType="withEffect">
                                  <p:stCondLst>
                                    <p:cond delay="500"/>
                                  </p:stCondLst>
                                  <p:childTnLst>
                                    <p:set>
                                      <p:cBhvr>
                                        <p:cTn id="251" dur="1" fill="hold">
                                          <p:stCondLst>
                                            <p:cond delay="0"/>
                                          </p:stCondLst>
                                        </p:cTn>
                                        <p:tgtEl>
                                          <p:spTgt spid="1030">
                                            <p:txEl>
                                              <p:pRg st="8" end="8"/>
                                            </p:txEl>
                                          </p:spTgt>
                                        </p:tgtEl>
                                        <p:attrNameLst>
                                          <p:attrName>style.visibility</p:attrName>
                                        </p:attrNameLst>
                                      </p:cBhvr>
                                      <p:to>
                                        <p:strVal val="visible"/>
                                      </p:to>
                                    </p:set>
                                    <p:animEffect transition="in" filter="fade">
                                      <p:cBhvr>
                                        <p:cTn id="252" dur="500"/>
                                        <p:tgtEl>
                                          <p:spTgt spid="1030">
                                            <p:txEl>
                                              <p:pRg st="8" end="8"/>
                                            </p:txEl>
                                          </p:spTgt>
                                        </p:tgtEl>
                                      </p:cBhvr>
                                    </p:animEffect>
                                  </p:childTnLst>
                                </p:cTn>
                              </p:par>
                            </p:childTnLst>
                          </p:cTn>
                        </p:par>
                        <p:par>
                          <p:cTn id="253" fill="hold">
                            <p:stCondLst>
                              <p:cond delay="19500"/>
                            </p:stCondLst>
                            <p:childTnLst>
                              <p:par>
                                <p:cTn id="254" presetID="10" presetClass="entr" presetSubtype="0" fill="hold" nodeType="afterEffect">
                                  <p:stCondLst>
                                    <p:cond delay="0"/>
                                  </p:stCondLst>
                                  <p:childTnLst>
                                    <p:set>
                                      <p:cBhvr>
                                        <p:cTn id="255" dur="1" fill="hold">
                                          <p:stCondLst>
                                            <p:cond delay="0"/>
                                          </p:stCondLst>
                                        </p:cTn>
                                        <p:tgtEl>
                                          <p:spTgt spid="1036">
                                            <p:txEl>
                                              <p:pRg st="0" end="0"/>
                                            </p:txEl>
                                          </p:spTgt>
                                        </p:tgtEl>
                                        <p:attrNameLst>
                                          <p:attrName>style.visibility</p:attrName>
                                        </p:attrNameLst>
                                      </p:cBhvr>
                                      <p:to>
                                        <p:strVal val="visible"/>
                                      </p:to>
                                    </p:set>
                                    <p:animEffect transition="in" filter="fade">
                                      <p:cBhvr>
                                        <p:cTn id="256" dur="500"/>
                                        <p:tgtEl>
                                          <p:spTgt spid="1036">
                                            <p:txEl>
                                              <p:pRg st="0" end="0"/>
                                            </p:txEl>
                                          </p:spTgt>
                                        </p:tgtEl>
                                      </p:cBhvr>
                                    </p:animEffect>
                                  </p:childTnLst>
                                </p:cTn>
                              </p:par>
                            </p:childTnLst>
                          </p:cTn>
                        </p:par>
                        <p:par>
                          <p:cTn id="257" fill="hold">
                            <p:stCondLst>
                              <p:cond delay="20000"/>
                            </p:stCondLst>
                            <p:childTnLst>
                              <p:par>
                                <p:cTn id="258" presetID="10" presetClass="entr" presetSubtype="0" fill="hold" nodeType="afterEffect">
                                  <p:stCondLst>
                                    <p:cond delay="0"/>
                                  </p:stCondLst>
                                  <p:childTnLst>
                                    <p:set>
                                      <p:cBhvr>
                                        <p:cTn id="259" dur="1" fill="hold">
                                          <p:stCondLst>
                                            <p:cond delay="0"/>
                                          </p:stCondLst>
                                        </p:cTn>
                                        <p:tgtEl>
                                          <p:spTgt spid="1036">
                                            <p:txEl>
                                              <p:pRg st="1" end="1"/>
                                            </p:txEl>
                                          </p:spTgt>
                                        </p:tgtEl>
                                        <p:attrNameLst>
                                          <p:attrName>style.visibility</p:attrName>
                                        </p:attrNameLst>
                                      </p:cBhvr>
                                      <p:to>
                                        <p:strVal val="visible"/>
                                      </p:to>
                                    </p:set>
                                    <p:animEffect transition="in" filter="fade">
                                      <p:cBhvr>
                                        <p:cTn id="260" dur="500"/>
                                        <p:tgtEl>
                                          <p:spTgt spid="1036">
                                            <p:txEl>
                                              <p:pRg st="1" end="1"/>
                                            </p:txEl>
                                          </p:spTgt>
                                        </p:tgtEl>
                                      </p:cBhvr>
                                    </p:animEffect>
                                  </p:childTnLst>
                                </p:cTn>
                              </p:par>
                            </p:childTnLst>
                          </p:cTn>
                        </p:par>
                        <p:par>
                          <p:cTn id="261" fill="hold">
                            <p:stCondLst>
                              <p:cond delay="20500"/>
                            </p:stCondLst>
                            <p:childTnLst>
                              <p:par>
                                <p:cTn id="262" presetID="10" presetClass="entr" presetSubtype="0" fill="hold" nodeType="afterEffect">
                                  <p:stCondLst>
                                    <p:cond delay="0"/>
                                  </p:stCondLst>
                                  <p:childTnLst>
                                    <p:set>
                                      <p:cBhvr>
                                        <p:cTn id="263" dur="1" fill="hold">
                                          <p:stCondLst>
                                            <p:cond delay="0"/>
                                          </p:stCondLst>
                                        </p:cTn>
                                        <p:tgtEl>
                                          <p:spTgt spid="1036">
                                            <p:txEl>
                                              <p:pRg st="2" end="2"/>
                                            </p:txEl>
                                          </p:spTgt>
                                        </p:tgtEl>
                                        <p:attrNameLst>
                                          <p:attrName>style.visibility</p:attrName>
                                        </p:attrNameLst>
                                      </p:cBhvr>
                                      <p:to>
                                        <p:strVal val="visible"/>
                                      </p:to>
                                    </p:set>
                                    <p:animEffect transition="in" filter="fade">
                                      <p:cBhvr>
                                        <p:cTn id="264" dur="500"/>
                                        <p:tgtEl>
                                          <p:spTgt spid="1036">
                                            <p:txEl>
                                              <p:pRg st="2" end="2"/>
                                            </p:txEl>
                                          </p:spTgt>
                                        </p:tgtEl>
                                      </p:cBhvr>
                                    </p:animEffect>
                                  </p:childTnLst>
                                </p:cTn>
                              </p:par>
                            </p:childTnLst>
                          </p:cTn>
                        </p:par>
                        <p:par>
                          <p:cTn id="265" fill="hold">
                            <p:stCondLst>
                              <p:cond delay="21000"/>
                            </p:stCondLst>
                            <p:childTnLst>
                              <p:par>
                                <p:cTn id="266" presetID="10" presetClass="entr" presetSubtype="0" fill="hold" nodeType="afterEffect">
                                  <p:stCondLst>
                                    <p:cond delay="0"/>
                                  </p:stCondLst>
                                  <p:childTnLst>
                                    <p:set>
                                      <p:cBhvr>
                                        <p:cTn id="267" dur="1" fill="hold">
                                          <p:stCondLst>
                                            <p:cond delay="0"/>
                                          </p:stCondLst>
                                        </p:cTn>
                                        <p:tgtEl>
                                          <p:spTgt spid="1036">
                                            <p:txEl>
                                              <p:pRg st="3" end="3"/>
                                            </p:txEl>
                                          </p:spTgt>
                                        </p:tgtEl>
                                        <p:attrNameLst>
                                          <p:attrName>style.visibility</p:attrName>
                                        </p:attrNameLst>
                                      </p:cBhvr>
                                      <p:to>
                                        <p:strVal val="visible"/>
                                      </p:to>
                                    </p:set>
                                    <p:animEffect transition="in" filter="fade">
                                      <p:cBhvr>
                                        <p:cTn id="268" dur="500"/>
                                        <p:tgtEl>
                                          <p:spTgt spid="1036">
                                            <p:txEl>
                                              <p:pRg st="3" end="3"/>
                                            </p:txEl>
                                          </p:spTgt>
                                        </p:tgtEl>
                                      </p:cBhvr>
                                    </p:animEffect>
                                  </p:childTnLst>
                                </p:cTn>
                              </p:par>
                            </p:childTnLst>
                          </p:cTn>
                        </p:par>
                        <p:par>
                          <p:cTn id="269" fill="hold">
                            <p:stCondLst>
                              <p:cond delay="21500"/>
                            </p:stCondLst>
                            <p:childTnLst>
                              <p:par>
                                <p:cTn id="270" presetID="10" presetClass="entr" presetSubtype="0" fill="hold" nodeType="afterEffect">
                                  <p:stCondLst>
                                    <p:cond delay="0"/>
                                  </p:stCondLst>
                                  <p:childTnLst>
                                    <p:set>
                                      <p:cBhvr>
                                        <p:cTn id="271" dur="1" fill="hold">
                                          <p:stCondLst>
                                            <p:cond delay="0"/>
                                          </p:stCondLst>
                                        </p:cTn>
                                        <p:tgtEl>
                                          <p:spTgt spid="1036">
                                            <p:txEl>
                                              <p:pRg st="4" end="4"/>
                                            </p:txEl>
                                          </p:spTgt>
                                        </p:tgtEl>
                                        <p:attrNameLst>
                                          <p:attrName>style.visibility</p:attrName>
                                        </p:attrNameLst>
                                      </p:cBhvr>
                                      <p:to>
                                        <p:strVal val="visible"/>
                                      </p:to>
                                    </p:set>
                                    <p:animEffect transition="in" filter="fade">
                                      <p:cBhvr>
                                        <p:cTn id="272" dur="500"/>
                                        <p:tgtEl>
                                          <p:spTgt spid="1036">
                                            <p:txEl>
                                              <p:pRg st="4" end="4"/>
                                            </p:txEl>
                                          </p:spTgt>
                                        </p:tgtEl>
                                      </p:cBhvr>
                                    </p:animEffect>
                                  </p:childTnLst>
                                </p:cTn>
                              </p:par>
                            </p:childTnLst>
                          </p:cTn>
                        </p:par>
                        <p:par>
                          <p:cTn id="273" fill="hold">
                            <p:stCondLst>
                              <p:cond delay="22000"/>
                            </p:stCondLst>
                            <p:childTnLst>
                              <p:par>
                                <p:cTn id="274" presetID="10" presetClass="entr" presetSubtype="0" fill="hold" nodeType="afterEffect">
                                  <p:stCondLst>
                                    <p:cond delay="0"/>
                                  </p:stCondLst>
                                  <p:childTnLst>
                                    <p:set>
                                      <p:cBhvr>
                                        <p:cTn id="275" dur="1" fill="hold">
                                          <p:stCondLst>
                                            <p:cond delay="0"/>
                                          </p:stCondLst>
                                        </p:cTn>
                                        <p:tgtEl>
                                          <p:spTgt spid="1036">
                                            <p:txEl>
                                              <p:pRg st="5" end="5"/>
                                            </p:txEl>
                                          </p:spTgt>
                                        </p:tgtEl>
                                        <p:attrNameLst>
                                          <p:attrName>style.visibility</p:attrName>
                                        </p:attrNameLst>
                                      </p:cBhvr>
                                      <p:to>
                                        <p:strVal val="visible"/>
                                      </p:to>
                                    </p:set>
                                    <p:animEffect transition="in" filter="fade">
                                      <p:cBhvr>
                                        <p:cTn id="276" dur="500"/>
                                        <p:tgtEl>
                                          <p:spTgt spid="1036">
                                            <p:txEl>
                                              <p:pRg st="5" end="5"/>
                                            </p:txEl>
                                          </p:spTgt>
                                        </p:tgtEl>
                                      </p:cBhvr>
                                    </p:animEffect>
                                  </p:childTnLst>
                                </p:cTn>
                              </p:par>
                            </p:childTnLst>
                          </p:cTn>
                        </p:par>
                        <p:par>
                          <p:cTn id="277" fill="hold">
                            <p:stCondLst>
                              <p:cond delay="22500"/>
                            </p:stCondLst>
                            <p:childTnLst>
                              <p:par>
                                <p:cTn id="278" presetID="10" presetClass="entr" presetSubtype="0" fill="hold" nodeType="afterEffect">
                                  <p:stCondLst>
                                    <p:cond delay="0"/>
                                  </p:stCondLst>
                                  <p:childTnLst>
                                    <p:set>
                                      <p:cBhvr>
                                        <p:cTn id="279" dur="1" fill="hold">
                                          <p:stCondLst>
                                            <p:cond delay="0"/>
                                          </p:stCondLst>
                                        </p:cTn>
                                        <p:tgtEl>
                                          <p:spTgt spid="1036">
                                            <p:txEl>
                                              <p:pRg st="6" end="6"/>
                                            </p:txEl>
                                          </p:spTgt>
                                        </p:tgtEl>
                                        <p:attrNameLst>
                                          <p:attrName>style.visibility</p:attrName>
                                        </p:attrNameLst>
                                      </p:cBhvr>
                                      <p:to>
                                        <p:strVal val="visible"/>
                                      </p:to>
                                    </p:set>
                                    <p:animEffect transition="in" filter="fade">
                                      <p:cBhvr>
                                        <p:cTn id="280" dur="500"/>
                                        <p:tgtEl>
                                          <p:spTgt spid="1036">
                                            <p:txEl>
                                              <p:pRg st="6" end="6"/>
                                            </p:txEl>
                                          </p:spTgt>
                                        </p:tgtEl>
                                      </p:cBhvr>
                                    </p:animEffect>
                                  </p:childTnLst>
                                </p:cTn>
                              </p:par>
                            </p:childTnLst>
                          </p:cTn>
                        </p:par>
                        <p:par>
                          <p:cTn id="281" fill="hold">
                            <p:stCondLst>
                              <p:cond delay="23000"/>
                            </p:stCondLst>
                            <p:childTnLst>
                              <p:par>
                                <p:cTn id="282" presetID="10" presetClass="entr" presetSubtype="0" fill="hold" nodeType="afterEffect">
                                  <p:stCondLst>
                                    <p:cond delay="0"/>
                                  </p:stCondLst>
                                  <p:childTnLst>
                                    <p:set>
                                      <p:cBhvr>
                                        <p:cTn id="283" dur="1" fill="hold">
                                          <p:stCondLst>
                                            <p:cond delay="0"/>
                                          </p:stCondLst>
                                        </p:cTn>
                                        <p:tgtEl>
                                          <p:spTgt spid="1036">
                                            <p:txEl>
                                              <p:pRg st="7" end="7"/>
                                            </p:txEl>
                                          </p:spTgt>
                                        </p:tgtEl>
                                        <p:attrNameLst>
                                          <p:attrName>style.visibility</p:attrName>
                                        </p:attrNameLst>
                                      </p:cBhvr>
                                      <p:to>
                                        <p:strVal val="visible"/>
                                      </p:to>
                                    </p:set>
                                    <p:animEffect transition="in" filter="fade">
                                      <p:cBhvr>
                                        <p:cTn id="284" dur="500"/>
                                        <p:tgtEl>
                                          <p:spTgt spid="1036">
                                            <p:txEl>
                                              <p:pRg st="7" end="7"/>
                                            </p:txEl>
                                          </p:spTgt>
                                        </p:tgtEl>
                                      </p:cBhvr>
                                    </p:animEffect>
                                  </p:childTnLst>
                                </p:cTn>
                              </p:par>
                            </p:childTnLst>
                          </p:cTn>
                        </p:par>
                        <p:par>
                          <p:cTn id="285" fill="hold">
                            <p:stCondLst>
                              <p:cond delay="23500"/>
                            </p:stCondLst>
                            <p:childTnLst>
                              <p:par>
                                <p:cTn id="286" presetID="10" presetClass="entr" presetSubtype="0" fill="hold" nodeType="afterEffect">
                                  <p:stCondLst>
                                    <p:cond delay="0"/>
                                  </p:stCondLst>
                                  <p:childTnLst>
                                    <p:set>
                                      <p:cBhvr>
                                        <p:cTn id="287" dur="1" fill="hold">
                                          <p:stCondLst>
                                            <p:cond delay="0"/>
                                          </p:stCondLst>
                                        </p:cTn>
                                        <p:tgtEl>
                                          <p:spTgt spid="1036">
                                            <p:txEl>
                                              <p:pRg st="8" end="8"/>
                                            </p:txEl>
                                          </p:spTgt>
                                        </p:tgtEl>
                                        <p:attrNameLst>
                                          <p:attrName>style.visibility</p:attrName>
                                        </p:attrNameLst>
                                      </p:cBhvr>
                                      <p:to>
                                        <p:strVal val="visible"/>
                                      </p:to>
                                    </p:set>
                                    <p:animEffect transition="in" filter="fade">
                                      <p:cBhvr>
                                        <p:cTn id="288" dur="500"/>
                                        <p:tgtEl>
                                          <p:spTgt spid="1036">
                                            <p:txEl>
                                              <p:pRg st="8" end="8"/>
                                            </p:txEl>
                                          </p:spTgt>
                                        </p:tgtEl>
                                      </p:cBhvr>
                                    </p:animEffect>
                                  </p:childTnLst>
                                </p:cTn>
                              </p:par>
                              <p:par>
                                <p:cTn id="289" presetID="10" presetClass="entr" presetSubtype="0" fill="hold" nodeType="withEffect">
                                  <p:stCondLst>
                                    <p:cond delay="500"/>
                                  </p:stCondLst>
                                  <p:childTnLst>
                                    <p:set>
                                      <p:cBhvr>
                                        <p:cTn id="290" dur="1" fill="hold">
                                          <p:stCondLst>
                                            <p:cond delay="0"/>
                                          </p:stCondLst>
                                        </p:cTn>
                                        <p:tgtEl>
                                          <p:spTgt spid="1037">
                                            <p:txEl>
                                              <p:pRg st="0" end="0"/>
                                            </p:txEl>
                                          </p:spTgt>
                                        </p:tgtEl>
                                        <p:attrNameLst>
                                          <p:attrName>style.visibility</p:attrName>
                                        </p:attrNameLst>
                                      </p:cBhvr>
                                      <p:to>
                                        <p:strVal val="visible"/>
                                      </p:to>
                                    </p:set>
                                    <p:animEffect transition="in" filter="fade">
                                      <p:cBhvr>
                                        <p:cTn id="291" dur="500"/>
                                        <p:tgtEl>
                                          <p:spTgt spid="1037">
                                            <p:txEl>
                                              <p:pRg st="0" end="0"/>
                                            </p:txEl>
                                          </p:spTgt>
                                        </p:tgtEl>
                                      </p:cBhvr>
                                    </p:animEffect>
                                  </p:childTnLst>
                                </p:cTn>
                              </p:par>
                              <p:par>
                                <p:cTn id="292" presetID="10" presetClass="entr" presetSubtype="0" fill="hold" nodeType="withEffect">
                                  <p:stCondLst>
                                    <p:cond delay="500"/>
                                  </p:stCondLst>
                                  <p:childTnLst>
                                    <p:set>
                                      <p:cBhvr>
                                        <p:cTn id="293" dur="1" fill="hold">
                                          <p:stCondLst>
                                            <p:cond delay="0"/>
                                          </p:stCondLst>
                                        </p:cTn>
                                        <p:tgtEl>
                                          <p:spTgt spid="1037">
                                            <p:txEl>
                                              <p:pRg st="1" end="1"/>
                                            </p:txEl>
                                          </p:spTgt>
                                        </p:tgtEl>
                                        <p:attrNameLst>
                                          <p:attrName>style.visibility</p:attrName>
                                        </p:attrNameLst>
                                      </p:cBhvr>
                                      <p:to>
                                        <p:strVal val="visible"/>
                                      </p:to>
                                    </p:set>
                                    <p:animEffect transition="in" filter="fade">
                                      <p:cBhvr>
                                        <p:cTn id="294" dur="500"/>
                                        <p:tgtEl>
                                          <p:spTgt spid="1037">
                                            <p:txEl>
                                              <p:pRg st="1" end="1"/>
                                            </p:txEl>
                                          </p:spTgt>
                                        </p:tgtEl>
                                      </p:cBhvr>
                                    </p:animEffect>
                                  </p:childTnLst>
                                </p:cTn>
                              </p:par>
                              <p:par>
                                <p:cTn id="295" presetID="10" presetClass="entr" presetSubtype="0" fill="hold" nodeType="withEffect">
                                  <p:stCondLst>
                                    <p:cond delay="500"/>
                                  </p:stCondLst>
                                  <p:childTnLst>
                                    <p:set>
                                      <p:cBhvr>
                                        <p:cTn id="296" dur="1" fill="hold">
                                          <p:stCondLst>
                                            <p:cond delay="0"/>
                                          </p:stCondLst>
                                        </p:cTn>
                                        <p:tgtEl>
                                          <p:spTgt spid="1037">
                                            <p:txEl>
                                              <p:pRg st="2" end="2"/>
                                            </p:txEl>
                                          </p:spTgt>
                                        </p:tgtEl>
                                        <p:attrNameLst>
                                          <p:attrName>style.visibility</p:attrName>
                                        </p:attrNameLst>
                                      </p:cBhvr>
                                      <p:to>
                                        <p:strVal val="visible"/>
                                      </p:to>
                                    </p:set>
                                    <p:animEffect transition="in" filter="fade">
                                      <p:cBhvr>
                                        <p:cTn id="297" dur="500"/>
                                        <p:tgtEl>
                                          <p:spTgt spid="1037">
                                            <p:txEl>
                                              <p:pRg st="2" end="2"/>
                                            </p:txEl>
                                          </p:spTgt>
                                        </p:tgtEl>
                                      </p:cBhvr>
                                    </p:animEffect>
                                  </p:childTnLst>
                                </p:cTn>
                              </p:par>
                              <p:par>
                                <p:cTn id="298" presetID="10" presetClass="entr" presetSubtype="0" fill="hold" nodeType="withEffect">
                                  <p:stCondLst>
                                    <p:cond delay="500"/>
                                  </p:stCondLst>
                                  <p:childTnLst>
                                    <p:set>
                                      <p:cBhvr>
                                        <p:cTn id="299" dur="1" fill="hold">
                                          <p:stCondLst>
                                            <p:cond delay="0"/>
                                          </p:stCondLst>
                                        </p:cTn>
                                        <p:tgtEl>
                                          <p:spTgt spid="1037">
                                            <p:txEl>
                                              <p:pRg st="3" end="3"/>
                                            </p:txEl>
                                          </p:spTgt>
                                        </p:tgtEl>
                                        <p:attrNameLst>
                                          <p:attrName>style.visibility</p:attrName>
                                        </p:attrNameLst>
                                      </p:cBhvr>
                                      <p:to>
                                        <p:strVal val="visible"/>
                                      </p:to>
                                    </p:set>
                                    <p:animEffect transition="in" filter="fade">
                                      <p:cBhvr>
                                        <p:cTn id="300" dur="500"/>
                                        <p:tgtEl>
                                          <p:spTgt spid="1037">
                                            <p:txEl>
                                              <p:pRg st="3" end="3"/>
                                            </p:txEl>
                                          </p:spTgt>
                                        </p:tgtEl>
                                      </p:cBhvr>
                                    </p:animEffect>
                                  </p:childTnLst>
                                </p:cTn>
                              </p:par>
                              <p:par>
                                <p:cTn id="301" presetID="10" presetClass="entr" presetSubtype="0" fill="hold" nodeType="withEffect">
                                  <p:stCondLst>
                                    <p:cond delay="500"/>
                                  </p:stCondLst>
                                  <p:childTnLst>
                                    <p:set>
                                      <p:cBhvr>
                                        <p:cTn id="302" dur="1" fill="hold">
                                          <p:stCondLst>
                                            <p:cond delay="0"/>
                                          </p:stCondLst>
                                        </p:cTn>
                                        <p:tgtEl>
                                          <p:spTgt spid="1037">
                                            <p:txEl>
                                              <p:pRg st="4" end="4"/>
                                            </p:txEl>
                                          </p:spTgt>
                                        </p:tgtEl>
                                        <p:attrNameLst>
                                          <p:attrName>style.visibility</p:attrName>
                                        </p:attrNameLst>
                                      </p:cBhvr>
                                      <p:to>
                                        <p:strVal val="visible"/>
                                      </p:to>
                                    </p:set>
                                    <p:animEffect transition="in" filter="fade">
                                      <p:cBhvr>
                                        <p:cTn id="303" dur="500"/>
                                        <p:tgtEl>
                                          <p:spTgt spid="1037">
                                            <p:txEl>
                                              <p:pRg st="4" end="4"/>
                                            </p:txEl>
                                          </p:spTgt>
                                        </p:tgtEl>
                                      </p:cBhvr>
                                    </p:animEffect>
                                  </p:childTnLst>
                                </p:cTn>
                              </p:par>
                              <p:par>
                                <p:cTn id="304" presetID="10" presetClass="entr" presetSubtype="0" fill="hold" nodeType="withEffect">
                                  <p:stCondLst>
                                    <p:cond delay="500"/>
                                  </p:stCondLst>
                                  <p:childTnLst>
                                    <p:set>
                                      <p:cBhvr>
                                        <p:cTn id="305" dur="1" fill="hold">
                                          <p:stCondLst>
                                            <p:cond delay="0"/>
                                          </p:stCondLst>
                                        </p:cTn>
                                        <p:tgtEl>
                                          <p:spTgt spid="1037">
                                            <p:txEl>
                                              <p:pRg st="5" end="5"/>
                                            </p:txEl>
                                          </p:spTgt>
                                        </p:tgtEl>
                                        <p:attrNameLst>
                                          <p:attrName>style.visibility</p:attrName>
                                        </p:attrNameLst>
                                      </p:cBhvr>
                                      <p:to>
                                        <p:strVal val="visible"/>
                                      </p:to>
                                    </p:set>
                                    <p:animEffect transition="in" filter="fade">
                                      <p:cBhvr>
                                        <p:cTn id="306" dur="500"/>
                                        <p:tgtEl>
                                          <p:spTgt spid="1037">
                                            <p:txEl>
                                              <p:pRg st="5" end="5"/>
                                            </p:txEl>
                                          </p:spTgt>
                                        </p:tgtEl>
                                      </p:cBhvr>
                                    </p:animEffect>
                                  </p:childTnLst>
                                </p:cTn>
                              </p:par>
                              <p:par>
                                <p:cTn id="307" presetID="10" presetClass="entr" presetSubtype="0" fill="hold" nodeType="withEffect">
                                  <p:stCondLst>
                                    <p:cond delay="500"/>
                                  </p:stCondLst>
                                  <p:childTnLst>
                                    <p:set>
                                      <p:cBhvr>
                                        <p:cTn id="308" dur="1" fill="hold">
                                          <p:stCondLst>
                                            <p:cond delay="0"/>
                                          </p:stCondLst>
                                        </p:cTn>
                                        <p:tgtEl>
                                          <p:spTgt spid="1037">
                                            <p:txEl>
                                              <p:pRg st="6" end="6"/>
                                            </p:txEl>
                                          </p:spTgt>
                                        </p:tgtEl>
                                        <p:attrNameLst>
                                          <p:attrName>style.visibility</p:attrName>
                                        </p:attrNameLst>
                                      </p:cBhvr>
                                      <p:to>
                                        <p:strVal val="visible"/>
                                      </p:to>
                                    </p:set>
                                    <p:animEffect transition="in" filter="fade">
                                      <p:cBhvr>
                                        <p:cTn id="309" dur="500"/>
                                        <p:tgtEl>
                                          <p:spTgt spid="1037">
                                            <p:txEl>
                                              <p:pRg st="6" end="6"/>
                                            </p:txEl>
                                          </p:spTgt>
                                        </p:tgtEl>
                                      </p:cBhvr>
                                    </p:animEffect>
                                  </p:childTnLst>
                                </p:cTn>
                              </p:par>
                              <p:par>
                                <p:cTn id="310" presetID="10" presetClass="entr" presetSubtype="0" fill="hold" nodeType="withEffect">
                                  <p:stCondLst>
                                    <p:cond delay="500"/>
                                  </p:stCondLst>
                                  <p:childTnLst>
                                    <p:set>
                                      <p:cBhvr>
                                        <p:cTn id="311" dur="1" fill="hold">
                                          <p:stCondLst>
                                            <p:cond delay="0"/>
                                          </p:stCondLst>
                                        </p:cTn>
                                        <p:tgtEl>
                                          <p:spTgt spid="1037">
                                            <p:txEl>
                                              <p:pRg st="7" end="7"/>
                                            </p:txEl>
                                          </p:spTgt>
                                        </p:tgtEl>
                                        <p:attrNameLst>
                                          <p:attrName>style.visibility</p:attrName>
                                        </p:attrNameLst>
                                      </p:cBhvr>
                                      <p:to>
                                        <p:strVal val="visible"/>
                                      </p:to>
                                    </p:set>
                                    <p:animEffect transition="in" filter="fade">
                                      <p:cBhvr>
                                        <p:cTn id="312" dur="500"/>
                                        <p:tgtEl>
                                          <p:spTgt spid="1037">
                                            <p:txEl>
                                              <p:pRg st="7" end="7"/>
                                            </p:txEl>
                                          </p:spTgt>
                                        </p:tgtEl>
                                      </p:cBhvr>
                                    </p:animEffect>
                                  </p:childTnLst>
                                </p:cTn>
                              </p:par>
                              <p:par>
                                <p:cTn id="313" presetID="10" presetClass="entr" presetSubtype="0" fill="hold" nodeType="withEffect">
                                  <p:stCondLst>
                                    <p:cond delay="500"/>
                                  </p:stCondLst>
                                  <p:childTnLst>
                                    <p:set>
                                      <p:cBhvr>
                                        <p:cTn id="314" dur="1" fill="hold">
                                          <p:stCondLst>
                                            <p:cond delay="0"/>
                                          </p:stCondLst>
                                        </p:cTn>
                                        <p:tgtEl>
                                          <p:spTgt spid="1037">
                                            <p:txEl>
                                              <p:pRg st="8" end="8"/>
                                            </p:txEl>
                                          </p:spTgt>
                                        </p:tgtEl>
                                        <p:attrNameLst>
                                          <p:attrName>style.visibility</p:attrName>
                                        </p:attrNameLst>
                                      </p:cBhvr>
                                      <p:to>
                                        <p:strVal val="visible"/>
                                      </p:to>
                                    </p:set>
                                    <p:animEffect transition="in" filter="fade">
                                      <p:cBhvr>
                                        <p:cTn id="315" dur="500"/>
                                        <p:tgtEl>
                                          <p:spTgt spid="1037">
                                            <p:txEl>
                                              <p:pRg st="8" end="8"/>
                                            </p:txEl>
                                          </p:spTgt>
                                        </p:tgtEl>
                                      </p:cBhvr>
                                    </p:animEffect>
                                  </p:childTnLst>
                                </p:cTn>
                              </p:par>
                            </p:childTnLst>
                          </p:cTn>
                        </p:par>
                        <p:par>
                          <p:cTn id="316" fill="hold">
                            <p:stCondLst>
                              <p:cond delay="24000"/>
                            </p:stCondLst>
                            <p:childTnLst>
                              <p:par>
                                <p:cTn id="317" presetID="10" presetClass="entr" presetSubtype="0" fill="hold" nodeType="afterEffect">
                                  <p:stCondLst>
                                    <p:cond delay="0"/>
                                  </p:stCondLst>
                                  <p:childTnLst>
                                    <p:set>
                                      <p:cBhvr>
                                        <p:cTn id="318" dur="1" fill="hold">
                                          <p:stCondLst>
                                            <p:cond delay="0"/>
                                          </p:stCondLst>
                                        </p:cTn>
                                        <p:tgtEl>
                                          <p:spTgt spid="1043">
                                            <p:txEl>
                                              <p:pRg st="0" end="0"/>
                                            </p:txEl>
                                          </p:spTgt>
                                        </p:tgtEl>
                                        <p:attrNameLst>
                                          <p:attrName>style.visibility</p:attrName>
                                        </p:attrNameLst>
                                      </p:cBhvr>
                                      <p:to>
                                        <p:strVal val="visible"/>
                                      </p:to>
                                    </p:set>
                                    <p:animEffect transition="in" filter="fade">
                                      <p:cBhvr>
                                        <p:cTn id="319" dur="500"/>
                                        <p:tgtEl>
                                          <p:spTgt spid="1043">
                                            <p:txEl>
                                              <p:pRg st="0" end="0"/>
                                            </p:txEl>
                                          </p:spTgt>
                                        </p:tgtEl>
                                      </p:cBhvr>
                                    </p:animEffect>
                                  </p:childTnLst>
                                </p:cTn>
                              </p:par>
                            </p:childTnLst>
                          </p:cTn>
                        </p:par>
                        <p:par>
                          <p:cTn id="320" fill="hold">
                            <p:stCondLst>
                              <p:cond delay="24500"/>
                            </p:stCondLst>
                            <p:childTnLst>
                              <p:par>
                                <p:cTn id="321" presetID="10" presetClass="entr" presetSubtype="0" fill="hold" nodeType="afterEffect">
                                  <p:stCondLst>
                                    <p:cond delay="0"/>
                                  </p:stCondLst>
                                  <p:childTnLst>
                                    <p:set>
                                      <p:cBhvr>
                                        <p:cTn id="322" dur="1" fill="hold">
                                          <p:stCondLst>
                                            <p:cond delay="0"/>
                                          </p:stCondLst>
                                        </p:cTn>
                                        <p:tgtEl>
                                          <p:spTgt spid="1043">
                                            <p:txEl>
                                              <p:pRg st="1" end="1"/>
                                            </p:txEl>
                                          </p:spTgt>
                                        </p:tgtEl>
                                        <p:attrNameLst>
                                          <p:attrName>style.visibility</p:attrName>
                                        </p:attrNameLst>
                                      </p:cBhvr>
                                      <p:to>
                                        <p:strVal val="visible"/>
                                      </p:to>
                                    </p:set>
                                    <p:animEffect transition="in" filter="fade">
                                      <p:cBhvr>
                                        <p:cTn id="323" dur="500"/>
                                        <p:tgtEl>
                                          <p:spTgt spid="1043">
                                            <p:txEl>
                                              <p:pRg st="1" end="1"/>
                                            </p:txEl>
                                          </p:spTgt>
                                        </p:tgtEl>
                                      </p:cBhvr>
                                    </p:animEffect>
                                  </p:childTnLst>
                                </p:cTn>
                              </p:par>
                            </p:childTnLst>
                          </p:cTn>
                        </p:par>
                        <p:par>
                          <p:cTn id="324" fill="hold">
                            <p:stCondLst>
                              <p:cond delay="25000"/>
                            </p:stCondLst>
                            <p:childTnLst>
                              <p:par>
                                <p:cTn id="325" presetID="10" presetClass="entr" presetSubtype="0" fill="hold" nodeType="afterEffect">
                                  <p:stCondLst>
                                    <p:cond delay="0"/>
                                  </p:stCondLst>
                                  <p:childTnLst>
                                    <p:set>
                                      <p:cBhvr>
                                        <p:cTn id="326" dur="1" fill="hold">
                                          <p:stCondLst>
                                            <p:cond delay="0"/>
                                          </p:stCondLst>
                                        </p:cTn>
                                        <p:tgtEl>
                                          <p:spTgt spid="1043">
                                            <p:txEl>
                                              <p:pRg st="2" end="2"/>
                                            </p:txEl>
                                          </p:spTgt>
                                        </p:tgtEl>
                                        <p:attrNameLst>
                                          <p:attrName>style.visibility</p:attrName>
                                        </p:attrNameLst>
                                      </p:cBhvr>
                                      <p:to>
                                        <p:strVal val="visible"/>
                                      </p:to>
                                    </p:set>
                                    <p:animEffect transition="in" filter="fade">
                                      <p:cBhvr>
                                        <p:cTn id="327" dur="500"/>
                                        <p:tgtEl>
                                          <p:spTgt spid="1043">
                                            <p:txEl>
                                              <p:pRg st="2" end="2"/>
                                            </p:txEl>
                                          </p:spTgt>
                                        </p:tgtEl>
                                      </p:cBhvr>
                                    </p:animEffect>
                                  </p:childTnLst>
                                </p:cTn>
                              </p:par>
                            </p:childTnLst>
                          </p:cTn>
                        </p:par>
                        <p:par>
                          <p:cTn id="328" fill="hold">
                            <p:stCondLst>
                              <p:cond delay="25500"/>
                            </p:stCondLst>
                            <p:childTnLst>
                              <p:par>
                                <p:cTn id="329" presetID="10" presetClass="entr" presetSubtype="0" fill="hold" nodeType="afterEffect">
                                  <p:stCondLst>
                                    <p:cond delay="0"/>
                                  </p:stCondLst>
                                  <p:childTnLst>
                                    <p:set>
                                      <p:cBhvr>
                                        <p:cTn id="330" dur="1" fill="hold">
                                          <p:stCondLst>
                                            <p:cond delay="0"/>
                                          </p:stCondLst>
                                        </p:cTn>
                                        <p:tgtEl>
                                          <p:spTgt spid="1043">
                                            <p:txEl>
                                              <p:pRg st="3" end="3"/>
                                            </p:txEl>
                                          </p:spTgt>
                                        </p:tgtEl>
                                        <p:attrNameLst>
                                          <p:attrName>style.visibility</p:attrName>
                                        </p:attrNameLst>
                                      </p:cBhvr>
                                      <p:to>
                                        <p:strVal val="visible"/>
                                      </p:to>
                                    </p:set>
                                    <p:animEffect transition="in" filter="fade">
                                      <p:cBhvr>
                                        <p:cTn id="331" dur="500"/>
                                        <p:tgtEl>
                                          <p:spTgt spid="1043">
                                            <p:txEl>
                                              <p:pRg st="3" end="3"/>
                                            </p:txEl>
                                          </p:spTgt>
                                        </p:tgtEl>
                                      </p:cBhvr>
                                    </p:animEffect>
                                  </p:childTnLst>
                                </p:cTn>
                              </p:par>
                            </p:childTnLst>
                          </p:cTn>
                        </p:par>
                        <p:par>
                          <p:cTn id="332" fill="hold">
                            <p:stCondLst>
                              <p:cond delay="26000"/>
                            </p:stCondLst>
                            <p:childTnLst>
                              <p:par>
                                <p:cTn id="333" presetID="10" presetClass="entr" presetSubtype="0" fill="hold" nodeType="afterEffect">
                                  <p:stCondLst>
                                    <p:cond delay="0"/>
                                  </p:stCondLst>
                                  <p:childTnLst>
                                    <p:set>
                                      <p:cBhvr>
                                        <p:cTn id="334" dur="1" fill="hold">
                                          <p:stCondLst>
                                            <p:cond delay="0"/>
                                          </p:stCondLst>
                                        </p:cTn>
                                        <p:tgtEl>
                                          <p:spTgt spid="1043">
                                            <p:txEl>
                                              <p:pRg st="4" end="4"/>
                                            </p:txEl>
                                          </p:spTgt>
                                        </p:tgtEl>
                                        <p:attrNameLst>
                                          <p:attrName>style.visibility</p:attrName>
                                        </p:attrNameLst>
                                      </p:cBhvr>
                                      <p:to>
                                        <p:strVal val="visible"/>
                                      </p:to>
                                    </p:set>
                                    <p:animEffect transition="in" filter="fade">
                                      <p:cBhvr>
                                        <p:cTn id="335" dur="500"/>
                                        <p:tgtEl>
                                          <p:spTgt spid="1043">
                                            <p:txEl>
                                              <p:pRg st="4" end="4"/>
                                            </p:txEl>
                                          </p:spTgt>
                                        </p:tgtEl>
                                      </p:cBhvr>
                                    </p:animEffect>
                                  </p:childTnLst>
                                </p:cTn>
                              </p:par>
                            </p:childTnLst>
                          </p:cTn>
                        </p:par>
                        <p:par>
                          <p:cTn id="336" fill="hold">
                            <p:stCondLst>
                              <p:cond delay="26500"/>
                            </p:stCondLst>
                            <p:childTnLst>
                              <p:par>
                                <p:cTn id="337" presetID="10" presetClass="entr" presetSubtype="0" fill="hold" nodeType="afterEffect">
                                  <p:stCondLst>
                                    <p:cond delay="0"/>
                                  </p:stCondLst>
                                  <p:childTnLst>
                                    <p:set>
                                      <p:cBhvr>
                                        <p:cTn id="338" dur="1" fill="hold">
                                          <p:stCondLst>
                                            <p:cond delay="0"/>
                                          </p:stCondLst>
                                        </p:cTn>
                                        <p:tgtEl>
                                          <p:spTgt spid="1043">
                                            <p:txEl>
                                              <p:pRg st="5" end="5"/>
                                            </p:txEl>
                                          </p:spTgt>
                                        </p:tgtEl>
                                        <p:attrNameLst>
                                          <p:attrName>style.visibility</p:attrName>
                                        </p:attrNameLst>
                                      </p:cBhvr>
                                      <p:to>
                                        <p:strVal val="visible"/>
                                      </p:to>
                                    </p:set>
                                    <p:animEffect transition="in" filter="fade">
                                      <p:cBhvr>
                                        <p:cTn id="339" dur="500"/>
                                        <p:tgtEl>
                                          <p:spTgt spid="1043">
                                            <p:txEl>
                                              <p:pRg st="5" end="5"/>
                                            </p:txEl>
                                          </p:spTgt>
                                        </p:tgtEl>
                                      </p:cBhvr>
                                    </p:animEffect>
                                  </p:childTnLst>
                                </p:cTn>
                              </p:par>
                            </p:childTnLst>
                          </p:cTn>
                        </p:par>
                        <p:par>
                          <p:cTn id="340" fill="hold">
                            <p:stCondLst>
                              <p:cond delay="27000"/>
                            </p:stCondLst>
                            <p:childTnLst>
                              <p:par>
                                <p:cTn id="341" presetID="10" presetClass="entr" presetSubtype="0" fill="hold" nodeType="afterEffect">
                                  <p:stCondLst>
                                    <p:cond delay="0"/>
                                  </p:stCondLst>
                                  <p:childTnLst>
                                    <p:set>
                                      <p:cBhvr>
                                        <p:cTn id="342" dur="1" fill="hold">
                                          <p:stCondLst>
                                            <p:cond delay="0"/>
                                          </p:stCondLst>
                                        </p:cTn>
                                        <p:tgtEl>
                                          <p:spTgt spid="1043">
                                            <p:txEl>
                                              <p:pRg st="6" end="6"/>
                                            </p:txEl>
                                          </p:spTgt>
                                        </p:tgtEl>
                                        <p:attrNameLst>
                                          <p:attrName>style.visibility</p:attrName>
                                        </p:attrNameLst>
                                      </p:cBhvr>
                                      <p:to>
                                        <p:strVal val="visible"/>
                                      </p:to>
                                    </p:set>
                                    <p:animEffect transition="in" filter="fade">
                                      <p:cBhvr>
                                        <p:cTn id="343" dur="500"/>
                                        <p:tgtEl>
                                          <p:spTgt spid="1043">
                                            <p:txEl>
                                              <p:pRg st="6" end="6"/>
                                            </p:txEl>
                                          </p:spTgt>
                                        </p:tgtEl>
                                      </p:cBhvr>
                                    </p:animEffect>
                                  </p:childTnLst>
                                </p:cTn>
                              </p:par>
                            </p:childTnLst>
                          </p:cTn>
                        </p:par>
                        <p:par>
                          <p:cTn id="344" fill="hold">
                            <p:stCondLst>
                              <p:cond delay="27500"/>
                            </p:stCondLst>
                            <p:childTnLst>
                              <p:par>
                                <p:cTn id="345" presetID="10" presetClass="entr" presetSubtype="0" fill="hold" nodeType="afterEffect">
                                  <p:stCondLst>
                                    <p:cond delay="0"/>
                                  </p:stCondLst>
                                  <p:childTnLst>
                                    <p:set>
                                      <p:cBhvr>
                                        <p:cTn id="346" dur="1" fill="hold">
                                          <p:stCondLst>
                                            <p:cond delay="0"/>
                                          </p:stCondLst>
                                        </p:cTn>
                                        <p:tgtEl>
                                          <p:spTgt spid="1043">
                                            <p:txEl>
                                              <p:pRg st="7" end="7"/>
                                            </p:txEl>
                                          </p:spTgt>
                                        </p:tgtEl>
                                        <p:attrNameLst>
                                          <p:attrName>style.visibility</p:attrName>
                                        </p:attrNameLst>
                                      </p:cBhvr>
                                      <p:to>
                                        <p:strVal val="visible"/>
                                      </p:to>
                                    </p:set>
                                    <p:animEffect transition="in" filter="fade">
                                      <p:cBhvr>
                                        <p:cTn id="347" dur="500"/>
                                        <p:tgtEl>
                                          <p:spTgt spid="1043">
                                            <p:txEl>
                                              <p:pRg st="7" end="7"/>
                                            </p:txEl>
                                          </p:spTgt>
                                        </p:tgtEl>
                                      </p:cBhvr>
                                    </p:animEffect>
                                  </p:childTnLst>
                                </p:cTn>
                              </p:par>
                            </p:childTnLst>
                          </p:cTn>
                        </p:par>
                        <p:par>
                          <p:cTn id="348" fill="hold">
                            <p:stCondLst>
                              <p:cond delay="28000"/>
                            </p:stCondLst>
                            <p:childTnLst>
                              <p:par>
                                <p:cTn id="349" presetID="10" presetClass="entr" presetSubtype="0" fill="hold" nodeType="afterEffect">
                                  <p:stCondLst>
                                    <p:cond delay="0"/>
                                  </p:stCondLst>
                                  <p:childTnLst>
                                    <p:set>
                                      <p:cBhvr>
                                        <p:cTn id="350" dur="1" fill="hold">
                                          <p:stCondLst>
                                            <p:cond delay="0"/>
                                          </p:stCondLst>
                                        </p:cTn>
                                        <p:tgtEl>
                                          <p:spTgt spid="1043">
                                            <p:txEl>
                                              <p:pRg st="8" end="8"/>
                                            </p:txEl>
                                          </p:spTgt>
                                        </p:tgtEl>
                                        <p:attrNameLst>
                                          <p:attrName>style.visibility</p:attrName>
                                        </p:attrNameLst>
                                      </p:cBhvr>
                                      <p:to>
                                        <p:strVal val="visible"/>
                                      </p:to>
                                    </p:set>
                                    <p:animEffect transition="in" filter="fade">
                                      <p:cBhvr>
                                        <p:cTn id="351" dur="500"/>
                                        <p:tgtEl>
                                          <p:spTgt spid="1043">
                                            <p:txEl>
                                              <p:pRg st="8" end="8"/>
                                            </p:txEl>
                                          </p:spTgt>
                                        </p:tgtEl>
                                      </p:cBhvr>
                                    </p:animEffect>
                                  </p:childTnLst>
                                </p:cTn>
                              </p:par>
                              <p:par>
                                <p:cTn id="352" presetID="10" presetClass="entr" presetSubtype="0" fill="hold" nodeType="withEffect">
                                  <p:stCondLst>
                                    <p:cond delay="500"/>
                                  </p:stCondLst>
                                  <p:childTnLst>
                                    <p:set>
                                      <p:cBhvr>
                                        <p:cTn id="353" dur="1" fill="hold">
                                          <p:stCondLst>
                                            <p:cond delay="0"/>
                                          </p:stCondLst>
                                        </p:cTn>
                                        <p:tgtEl>
                                          <p:spTgt spid="1044">
                                            <p:txEl>
                                              <p:pRg st="0" end="0"/>
                                            </p:txEl>
                                          </p:spTgt>
                                        </p:tgtEl>
                                        <p:attrNameLst>
                                          <p:attrName>style.visibility</p:attrName>
                                        </p:attrNameLst>
                                      </p:cBhvr>
                                      <p:to>
                                        <p:strVal val="visible"/>
                                      </p:to>
                                    </p:set>
                                    <p:animEffect transition="in" filter="fade">
                                      <p:cBhvr>
                                        <p:cTn id="354" dur="500"/>
                                        <p:tgtEl>
                                          <p:spTgt spid="1044">
                                            <p:txEl>
                                              <p:pRg st="0" end="0"/>
                                            </p:txEl>
                                          </p:spTgt>
                                        </p:tgtEl>
                                      </p:cBhvr>
                                    </p:animEffect>
                                  </p:childTnLst>
                                </p:cTn>
                              </p:par>
                              <p:par>
                                <p:cTn id="355" presetID="10" presetClass="entr" presetSubtype="0" fill="hold" nodeType="withEffect">
                                  <p:stCondLst>
                                    <p:cond delay="500"/>
                                  </p:stCondLst>
                                  <p:childTnLst>
                                    <p:set>
                                      <p:cBhvr>
                                        <p:cTn id="356" dur="1" fill="hold">
                                          <p:stCondLst>
                                            <p:cond delay="0"/>
                                          </p:stCondLst>
                                        </p:cTn>
                                        <p:tgtEl>
                                          <p:spTgt spid="1044">
                                            <p:txEl>
                                              <p:pRg st="1" end="1"/>
                                            </p:txEl>
                                          </p:spTgt>
                                        </p:tgtEl>
                                        <p:attrNameLst>
                                          <p:attrName>style.visibility</p:attrName>
                                        </p:attrNameLst>
                                      </p:cBhvr>
                                      <p:to>
                                        <p:strVal val="visible"/>
                                      </p:to>
                                    </p:set>
                                    <p:animEffect transition="in" filter="fade">
                                      <p:cBhvr>
                                        <p:cTn id="357" dur="500"/>
                                        <p:tgtEl>
                                          <p:spTgt spid="1044">
                                            <p:txEl>
                                              <p:pRg st="1" end="1"/>
                                            </p:txEl>
                                          </p:spTgt>
                                        </p:tgtEl>
                                      </p:cBhvr>
                                    </p:animEffect>
                                  </p:childTnLst>
                                </p:cTn>
                              </p:par>
                              <p:par>
                                <p:cTn id="358" presetID="10" presetClass="entr" presetSubtype="0" fill="hold" nodeType="withEffect">
                                  <p:stCondLst>
                                    <p:cond delay="500"/>
                                  </p:stCondLst>
                                  <p:childTnLst>
                                    <p:set>
                                      <p:cBhvr>
                                        <p:cTn id="359" dur="1" fill="hold">
                                          <p:stCondLst>
                                            <p:cond delay="0"/>
                                          </p:stCondLst>
                                        </p:cTn>
                                        <p:tgtEl>
                                          <p:spTgt spid="1044">
                                            <p:txEl>
                                              <p:pRg st="2" end="2"/>
                                            </p:txEl>
                                          </p:spTgt>
                                        </p:tgtEl>
                                        <p:attrNameLst>
                                          <p:attrName>style.visibility</p:attrName>
                                        </p:attrNameLst>
                                      </p:cBhvr>
                                      <p:to>
                                        <p:strVal val="visible"/>
                                      </p:to>
                                    </p:set>
                                    <p:animEffect transition="in" filter="fade">
                                      <p:cBhvr>
                                        <p:cTn id="360" dur="500"/>
                                        <p:tgtEl>
                                          <p:spTgt spid="1044">
                                            <p:txEl>
                                              <p:pRg st="2" end="2"/>
                                            </p:txEl>
                                          </p:spTgt>
                                        </p:tgtEl>
                                      </p:cBhvr>
                                    </p:animEffect>
                                  </p:childTnLst>
                                </p:cTn>
                              </p:par>
                              <p:par>
                                <p:cTn id="361" presetID="10" presetClass="entr" presetSubtype="0" fill="hold" nodeType="withEffect">
                                  <p:stCondLst>
                                    <p:cond delay="500"/>
                                  </p:stCondLst>
                                  <p:childTnLst>
                                    <p:set>
                                      <p:cBhvr>
                                        <p:cTn id="362" dur="1" fill="hold">
                                          <p:stCondLst>
                                            <p:cond delay="0"/>
                                          </p:stCondLst>
                                        </p:cTn>
                                        <p:tgtEl>
                                          <p:spTgt spid="1044">
                                            <p:txEl>
                                              <p:pRg st="3" end="3"/>
                                            </p:txEl>
                                          </p:spTgt>
                                        </p:tgtEl>
                                        <p:attrNameLst>
                                          <p:attrName>style.visibility</p:attrName>
                                        </p:attrNameLst>
                                      </p:cBhvr>
                                      <p:to>
                                        <p:strVal val="visible"/>
                                      </p:to>
                                    </p:set>
                                    <p:animEffect transition="in" filter="fade">
                                      <p:cBhvr>
                                        <p:cTn id="363" dur="500"/>
                                        <p:tgtEl>
                                          <p:spTgt spid="1044">
                                            <p:txEl>
                                              <p:pRg st="3" end="3"/>
                                            </p:txEl>
                                          </p:spTgt>
                                        </p:tgtEl>
                                      </p:cBhvr>
                                    </p:animEffect>
                                  </p:childTnLst>
                                </p:cTn>
                              </p:par>
                              <p:par>
                                <p:cTn id="364" presetID="10" presetClass="entr" presetSubtype="0" fill="hold" nodeType="withEffect">
                                  <p:stCondLst>
                                    <p:cond delay="500"/>
                                  </p:stCondLst>
                                  <p:childTnLst>
                                    <p:set>
                                      <p:cBhvr>
                                        <p:cTn id="365" dur="1" fill="hold">
                                          <p:stCondLst>
                                            <p:cond delay="0"/>
                                          </p:stCondLst>
                                        </p:cTn>
                                        <p:tgtEl>
                                          <p:spTgt spid="1044">
                                            <p:txEl>
                                              <p:pRg st="4" end="4"/>
                                            </p:txEl>
                                          </p:spTgt>
                                        </p:tgtEl>
                                        <p:attrNameLst>
                                          <p:attrName>style.visibility</p:attrName>
                                        </p:attrNameLst>
                                      </p:cBhvr>
                                      <p:to>
                                        <p:strVal val="visible"/>
                                      </p:to>
                                    </p:set>
                                    <p:animEffect transition="in" filter="fade">
                                      <p:cBhvr>
                                        <p:cTn id="366" dur="500"/>
                                        <p:tgtEl>
                                          <p:spTgt spid="1044">
                                            <p:txEl>
                                              <p:pRg st="4" end="4"/>
                                            </p:txEl>
                                          </p:spTgt>
                                        </p:tgtEl>
                                      </p:cBhvr>
                                    </p:animEffect>
                                  </p:childTnLst>
                                </p:cTn>
                              </p:par>
                              <p:par>
                                <p:cTn id="367" presetID="10" presetClass="entr" presetSubtype="0" fill="hold" nodeType="withEffect">
                                  <p:stCondLst>
                                    <p:cond delay="500"/>
                                  </p:stCondLst>
                                  <p:childTnLst>
                                    <p:set>
                                      <p:cBhvr>
                                        <p:cTn id="368" dur="1" fill="hold">
                                          <p:stCondLst>
                                            <p:cond delay="0"/>
                                          </p:stCondLst>
                                        </p:cTn>
                                        <p:tgtEl>
                                          <p:spTgt spid="1044">
                                            <p:txEl>
                                              <p:pRg st="5" end="5"/>
                                            </p:txEl>
                                          </p:spTgt>
                                        </p:tgtEl>
                                        <p:attrNameLst>
                                          <p:attrName>style.visibility</p:attrName>
                                        </p:attrNameLst>
                                      </p:cBhvr>
                                      <p:to>
                                        <p:strVal val="visible"/>
                                      </p:to>
                                    </p:set>
                                    <p:animEffect transition="in" filter="fade">
                                      <p:cBhvr>
                                        <p:cTn id="369" dur="500"/>
                                        <p:tgtEl>
                                          <p:spTgt spid="1044">
                                            <p:txEl>
                                              <p:pRg st="5" end="5"/>
                                            </p:txEl>
                                          </p:spTgt>
                                        </p:tgtEl>
                                      </p:cBhvr>
                                    </p:animEffect>
                                  </p:childTnLst>
                                </p:cTn>
                              </p:par>
                              <p:par>
                                <p:cTn id="370" presetID="10" presetClass="entr" presetSubtype="0" fill="hold" nodeType="withEffect">
                                  <p:stCondLst>
                                    <p:cond delay="500"/>
                                  </p:stCondLst>
                                  <p:childTnLst>
                                    <p:set>
                                      <p:cBhvr>
                                        <p:cTn id="371" dur="1" fill="hold">
                                          <p:stCondLst>
                                            <p:cond delay="0"/>
                                          </p:stCondLst>
                                        </p:cTn>
                                        <p:tgtEl>
                                          <p:spTgt spid="1044">
                                            <p:txEl>
                                              <p:pRg st="6" end="6"/>
                                            </p:txEl>
                                          </p:spTgt>
                                        </p:tgtEl>
                                        <p:attrNameLst>
                                          <p:attrName>style.visibility</p:attrName>
                                        </p:attrNameLst>
                                      </p:cBhvr>
                                      <p:to>
                                        <p:strVal val="visible"/>
                                      </p:to>
                                    </p:set>
                                    <p:animEffect transition="in" filter="fade">
                                      <p:cBhvr>
                                        <p:cTn id="372" dur="500"/>
                                        <p:tgtEl>
                                          <p:spTgt spid="1044">
                                            <p:txEl>
                                              <p:pRg st="6" end="6"/>
                                            </p:txEl>
                                          </p:spTgt>
                                        </p:tgtEl>
                                      </p:cBhvr>
                                    </p:animEffect>
                                  </p:childTnLst>
                                </p:cTn>
                              </p:par>
                              <p:par>
                                <p:cTn id="373" presetID="10" presetClass="entr" presetSubtype="0" fill="hold" nodeType="withEffect">
                                  <p:stCondLst>
                                    <p:cond delay="500"/>
                                  </p:stCondLst>
                                  <p:childTnLst>
                                    <p:set>
                                      <p:cBhvr>
                                        <p:cTn id="374" dur="1" fill="hold">
                                          <p:stCondLst>
                                            <p:cond delay="0"/>
                                          </p:stCondLst>
                                        </p:cTn>
                                        <p:tgtEl>
                                          <p:spTgt spid="1044">
                                            <p:txEl>
                                              <p:pRg st="7" end="7"/>
                                            </p:txEl>
                                          </p:spTgt>
                                        </p:tgtEl>
                                        <p:attrNameLst>
                                          <p:attrName>style.visibility</p:attrName>
                                        </p:attrNameLst>
                                      </p:cBhvr>
                                      <p:to>
                                        <p:strVal val="visible"/>
                                      </p:to>
                                    </p:set>
                                    <p:animEffect transition="in" filter="fade">
                                      <p:cBhvr>
                                        <p:cTn id="375" dur="500"/>
                                        <p:tgtEl>
                                          <p:spTgt spid="1044">
                                            <p:txEl>
                                              <p:pRg st="7" end="7"/>
                                            </p:txEl>
                                          </p:spTgt>
                                        </p:tgtEl>
                                      </p:cBhvr>
                                    </p:animEffect>
                                  </p:childTnLst>
                                </p:cTn>
                              </p:par>
                              <p:par>
                                <p:cTn id="376" presetID="10" presetClass="entr" presetSubtype="0" fill="hold" nodeType="withEffect">
                                  <p:stCondLst>
                                    <p:cond delay="500"/>
                                  </p:stCondLst>
                                  <p:childTnLst>
                                    <p:set>
                                      <p:cBhvr>
                                        <p:cTn id="377" dur="1" fill="hold">
                                          <p:stCondLst>
                                            <p:cond delay="0"/>
                                          </p:stCondLst>
                                        </p:cTn>
                                        <p:tgtEl>
                                          <p:spTgt spid="1044">
                                            <p:txEl>
                                              <p:pRg st="8" end="8"/>
                                            </p:txEl>
                                          </p:spTgt>
                                        </p:tgtEl>
                                        <p:attrNameLst>
                                          <p:attrName>style.visibility</p:attrName>
                                        </p:attrNameLst>
                                      </p:cBhvr>
                                      <p:to>
                                        <p:strVal val="visible"/>
                                      </p:to>
                                    </p:set>
                                    <p:animEffect transition="in" filter="fade">
                                      <p:cBhvr>
                                        <p:cTn id="378" dur="500"/>
                                        <p:tgtEl>
                                          <p:spTgt spid="1044">
                                            <p:txEl>
                                              <p:pRg st="8" end="8"/>
                                            </p:txEl>
                                          </p:spTgt>
                                        </p:tgtEl>
                                      </p:cBhvr>
                                    </p:animEffect>
                                  </p:childTnLst>
                                </p:cTn>
                              </p:par>
                            </p:childTnLst>
                          </p:cTn>
                        </p:par>
                        <p:par>
                          <p:cTn id="379" fill="hold">
                            <p:stCondLst>
                              <p:cond delay="28500"/>
                            </p:stCondLst>
                            <p:childTnLst>
                              <p:par>
                                <p:cTn id="380" presetID="10" presetClass="entr" presetSubtype="0" fill="hold" nodeType="afterEffect">
                                  <p:stCondLst>
                                    <p:cond delay="250"/>
                                  </p:stCondLst>
                                  <p:childTnLst>
                                    <p:set>
                                      <p:cBhvr>
                                        <p:cTn id="381" dur="1" fill="hold">
                                          <p:stCondLst>
                                            <p:cond delay="0"/>
                                          </p:stCondLst>
                                        </p:cTn>
                                        <p:tgtEl>
                                          <p:spTgt spid="1048">
                                            <p:txEl>
                                              <p:pRg st="0" end="0"/>
                                            </p:txEl>
                                          </p:spTgt>
                                        </p:tgtEl>
                                        <p:attrNameLst>
                                          <p:attrName>style.visibility</p:attrName>
                                        </p:attrNameLst>
                                      </p:cBhvr>
                                      <p:to>
                                        <p:strVal val="visible"/>
                                      </p:to>
                                    </p:set>
                                    <p:animEffect transition="in" filter="fade">
                                      <p:cBhvr>
                                        <p:cTn id="382" dur="500"/>
                                        <p:tgtEl>
                                          <p:spTgt spid="1048">
                                            <p:txEl>
                                              <p:pRg st="0" end="0"/>
                                            </p:txEl>
                                          </p:spTgt>
                                        </p:tgtEl>
                                      </p:cBhvr>
                                    </p:animEffect>
                                  </p:childTnLst>
                                </p:cTn>
                              </p:par>
                            </p:childTnLst>
                          </p:cTn>
                        </p:par>
                        <p:par>
                          <p:cTn id="383" fill="hold">
                            <p:stCondLst>
                              <p:cond delay="29000"/>
                            </p:stCondLst>
                            <p:childTnLst>
                              <p:par>
                                <p:cTn id="384" presetID="10" presetClass="entr" presetSubtype="0" fill="hold" nodeType="afterEffect">
                                  <p:stCondLst>
                                    <p:cond delay="250"/>
                                  </p:stCondLst>
                                  <p:childTnLst>
                                    <p:set>
                                      <p:cBhvr>
                                        <p:cTn id="385" dur="1" fill="hold">
                                          <p:stCondLst>
                                            <p:cond delay="0"/>
                                          </p:stCondLst>
                                        </p:cTn>
                                        <p:tgtEl>
                                          <p:spTgt spid="1048">
                                            <p:txEl>
                                              <p:pRg st="1" end="1"/>
                                            </p:txEl>
                                          </p:spTgt>
                                        </p:tgtEl>
                                        <p:attrNameLst>
                                          <p:attrName>style.visibility</p:attrName>
                                        </p:attrNameLst>
                                      </p:cBhvr>
                                      <p:to>
                                        <p:strVal val="visible"/>
                                      </p:to>
                                    </p:set>
                                    <p:animEffect transition="in" filter="fade">
                                      <p:cBhvr>
                                        <p:cTn id="386" dur="500"/>
                                        <p:tgtEl>
                                          <p:spTgt spid="1048">
                                            <p:txEl>
                                              <p:pRg st="1" end="1"/>
                                            </p:txEl>
                                          </p:spTgt>
                                        </p:tgtEl>
                                      </p:cBhvr>
                                    </p:animEffect>
                                  </p:childTnLst>
                                </p:cTn>
                              </p:par>
                            </p:childTnLst>
                          </p:cTn>
                        </p:par>
                        <p:par>
                          <p:cTn id="387" fill="hold">
                            <p:stCondLst>
                              <p:cond delay="29500"/>
                            </p:stCondLst>
                            <p:childTnLst>
                              <p:par>
                                <p:cTn id="388" presetID="10" presetClass="entr" presetSubtype="0" fill="hold" nodeType="afterEffect">
                                  <p:stCondLst>
                                    <p:cond delay="250"/>
                                  </p:stCondLst>
                                  <p:childTnLst>
                                    <p:set>
                                      <p:cBhvr>
                                        <p:cTn id="389" dur="1" fill="hold">
                                          <p:stCondLst>
                                            <p:cond delay="0"/>
                                          </p:stCondLst>
                                        </p:cTn>
                                        <p:tgtEl>
                                          <p:spTgt spid="1048">
                                            <p:txEl>
                                              <p:pRg st="2" end="2"/>
                                            </p:txEl>
                                          </p:spTgt>
                                        </p:tgtEl>
                                        <p:attrNameLst>
                                          <p:attrName>style.visibility</p:attrName>
                                        </p:attrNameLst>
                                      </p:cBhvr>
                                      <p:to>
                                        <p:strVal val="visible"/>
                                      </p:to>
                                    </p:set>
                                    <p:animEffect transition="in" filter="fade">
                                      <p:cBhvr>
                                        <p:cTn id="390" dur="500"/>
                                        <p:tgtEl>
                                          <p:spTgt spid="1048">
                                            <p:txEl>
                                              <p:pRg st="2" end="2"/>
                                            </p:txEl>
                                          </p:spTgt>
                                        </p:tgtEl>
                                      </p:cBhvr>
                                    </p:animEffect>
                                  </p:childTnLst>
                                </p:cTn>
                              </p:par>
                            </p:childTnLst>
                          </p:cTn>
                        </p:par>
                        <p:par>
                          <p:cTn id="391" fill="hold">
                            <p:stCondLst>
                              <p:cond delay="30000"/>
                            </p:stCondLst>
                            <p:childTnLst>
                              <p:par>
                                <p:cTn id="392" presetID="10" presetClass="entr" presetSubtype="0" fill="hold" nodeType="afterEffect">
                                  <p:stCondLst>
                                    <p:cond delay="250"/>
                                  </p:stCondLst>
                                  <p:childTnLst>
                                    <p:set>
                                      <p:cBhvr>
                                        <p:cTn id="393" dur="1" fill="hold">
                                          <p:stCondLst>
                                            <p:cond delay="0"/>
                                          </p:stCondLst>
                                        </p:cTn>
                                        <p:tgtEl>
                                          <p:spTgt spid="1048">
                                            <p:txEl>
                                              <p:pRg st="3" end="3"/>
                                            </p:txEl>
                                          </p:spTgt>
                                        </p:tgtEl>
                                        <p:attrNameLst>
                                          <p:attrName>style.visibility</p:attrName>
                                        </p:attrNameLst>
                                      </p:cBhvr>
                                      <p:to>
                                        <p:strVal val="visible"/>
                                      </p:to>
                                    </p:set>
                                    <p:animEffect transition="in" filter="fade">
                                      <p:cBhvr>
                                        <p:cTn id="394" dur="500"/>
                                        <p:tgtEl>
                                          <p:spTgt spid="1048">
                                            <p:txEl>
                                              <p:pRg st="3" end="3"/>
                                            </p:txEl>
                                          </p:spTgt>
                                        </p:tgtEl>
                                      </p:cBhvr>
                                    </p:animEffect>
                                  </p:childTnLst>
                                </p:cTn>
                              </p:par>
                            </p:childTnLst>
                          </p:cTn>
                        </p:par>
                        <p:par>
                          <p:cTn id="395" fill="hold">
                            <p:stCondLst>
                              <p:cond delay="30500"/>
                            </p:stCondLst>
                            <p:childTnLst>
                              <p:par>
                                <p:cTn id="396" presetID="10" presetClass="entr" presetSubtype="0" fill="hold" nodeType="afterEffect">
                                  <p:stCondLst>
                                    <p:cond delay="250"/>
                                  </p:stCondLst>
                                  <p:childTnLst>
                                    <p:set>
                                      <p:cBhvr>
                                        <p:cTn id="397" dur="1" fill="hold">
                                          <p:stCondLst>
                                            <p:cond delay="0"/>
                                          </p:stCondLst>
                                        </p:cTn>
                                        <p:tgtEl>
                                          <p:spTgt spid="1048">
                                            <p:txEl>
                                              <p:pRg st="4" end="4"/>
                                            </p:txEl>
                                          </p:spTgt>
                                        </p:tgtEl>
                                        <p:attrNameLst>
                                          <p:attrName>style.visibility</p:attrName>
                                        </p:attrNameLst>
                                      </p:cBhvr>
                                      <p:to>
                                        <p:strVal val="visible"/>
                                      </p:to>
                                    </p:set>
                                    <p:animEffect transition="in" filter="fade">
                                      <p:cBhvr>
                                        <p:cTn id="398" dur="500"/>
                                        <p:tgtEl>
                                          <p:spTgt spid="1048">
                                            <p:txEl>
                                              <p:pRg st="4" end="4"/>
                                            </p:txEl>
                                          </p:spTgt>
                                        </p:tgtEl>
                                      </p:cBhvr>
                                    </p:animEffect>
                                  </p:childTnLst>
                                </p:cTn>
                              </p:par>
                            </p:childTnLst>
                          </p:cTn>
                        </p:par>
                        <p:par>
                          <p:cTn id="399" fill="hold">
                            <p:stCondLst>
                              <p:cond delay="31000"/>
                            </p:stCondLst>
                            <p:childTnLst>
                              <p:par>
                                <p:cTn id="400" presetID="10" presetClass="entr" presetSubtype="0" fill="hold" nodeType="afterEffect">
                                  <p:stCondLst>
                                    <p:cond delay="250"/>
                                  </p:stCondLst>
                                  <p:childTnLst>
                                    <p:set>
                                      <p:cBhvr>
                                        <p:cTn id="401" dur="1" fill="hold">
                                          <p:stCondLst>
                                            <p:cond delay="0"/>
                                          </p:stCondLst>
                                        </p:cTn>
                                        <p:tgtEl>
                                          <p:spTgt spid="1048">
                                            <p:txEl>
                                              <p:pRg st="5" end="5"/>
                                            </p:txEl>
                                          </p:spTgt>
                                        </p:tgtEl>
                                        <p:attrNameLst>
                                          <p:attrName>style.visibility</p:attrName>
                                        </p:attrNameLst>
                                      </p:cBhvr>
                                      <p:to>
                                        <p:strVal val="visible"/>
                                      </p:to>
                                    </p:set>
                                    <p:animEffect transition="in" filter="fade">
                                      <p:cBhvr>
                                        <p:cTn id="402" dur="500"/>
                                        <p:tgtEl>
                                          <p:spTgt spid="1048">
                                            <p:txEl>
                                              <p:pRg st="5" end="5"/>
                                            </p:txEl>
                                          </p:spTgt>
                                        </p:tgtEl>
                                      </p:cBhvr>
                                    </p:animEffect>
                                  </p:childTnLst>
                                </p:cTn>
                              </p:par>
                            </p:childTnLst>
                          </p:cTn>
                        </p:par>
                        <p:par>
                          <p:cTn id="403" fill="hold">
                            <p:stCondLst>
                              <p:cond delay="31500"/>
                            </p:stCondLst>
                            <p:childTnLst>
                              <p:par>
                                <p:cTn id="404" presetID="10" presetClass="entr" presetSubtype="0" fill="hold" nodeType="afterEffect">
                                  <p:stCondLst>
                                    <p:cond delay="250"/>
                                  </p:stCondLst>
                                  <p:childTnLst>
                                    <p:set>
                                      <p:cBhvr>
                                        <p:cTn id="405" dur="1" fill="hold">
                                          <p:stCondLst>
                                            <p:cond delay="0"/>
                                          </p:stCondLst>
                                        </p:cTn>
                                        <p:tgtEl>
                                          <p:spTgt spid="1048">
                                            <p:txEl>
                                              <p:pRg st="6" end="6"/>
                                            </p:txEl>
                                          </p:spTgt>
                                        </p:tgtEl>
                                        <p:attrNameLst>
                                          <p:attrName>style.visibility</p:attrName>
                                        </p:attrNameLst>
                                      </p:cBhvr>
                                      <p:to>
                                        <p:strVal val="visible"/>
                                      </p:to>
                                    </p:set>
                                    <p:animEffect transition="in" filter="fade">
                                      <p:cBhvr>
                                        <p:cTn id="406" dur="500"/>
                                        <p:tgtEl>
                                          <p:spTgt spid="1048">
                                            <p:txEl>
                                              <p:pRg st="6" end="6"/>
                                            </p:txEl>
                                          </p:spTgt>
                                        </p:tgtEl>
                                      </p:cBhvr>
                                    </p:animEffect>
                                  </p:childTnLst>
                                </p:cTn>
                              </p:par>
                            </p:childTnLst>
                          </p:cTn>
                        </p:par>
                        <p:par>
                          <p:cTn id="407" fill="hold">
                            <p:stCondLst>
                              <p:cond delay="32000"/>
                            </p:stCondLst>
                            <p:childTnLst>
                              <p:par>
                                <p:cTn id="408" presetID="10" presetClass="entr" presetSubtype="0" fill="hold" nodeType="afterEffect">
                                  <p:stCondLst>
                                    <p:cond delay="250"/>
                                  </p:stCondLst>
                                  <p:childTnLst>
                                    <p:set>
                                      <p:cBhvr>
                                        <p:cTn id="409" dur="1" fill="hold">
                                          <p:stCondLst>
                                            <p:cond delay="0"/>
                                          </p:stCondLst>
                                        </p:cTn>
                                        <p:tgtEl>
                                          <p:spTgt spid="1048">
                                            <p:txEl>
                                              <p:pRg st="7" end="7"/>
                                            </p:txEl>
                                          </p:spTgt>
                                        </p:tgtEl>
                                        <p:attrNameLst>
                                          <p:attrName>style.visibility</p:attrName>
                                        </p:attrNameLst>
                                      </p:cBhvr>
                                      <p:to>
                                        <p:strVal val="visible"/>
                                      </p:to>
                                    </p:set>
                                    <p:animEffect transition="in" filter="fade">
                                      <p:cBhvr>
                                        <p:cTn id="410" dur="500"/>
                                        <p:tgtEl>
                                          <p:spTgt spid="1048">
                                            <p:txEl>
                                              <p:pRg st="7" end="7"/>
                                            </p:txEl>
                                          </p:spTgt>
                                        </p:tgtEl>
                                      </p:cBhvr>
                                    </p:animEffect>
                                  </p:childTnLst>
                                </p:cTn>
                              </p:par>
                            </p:childTnLst>
                          </p:cTn>
                        </p:par>
                        <p:par>
                          <p:cTn id="411" fill="hold">
                            <p:stCondLst>
                              <p:cond delay="32500"/>
                            </p:stCondLst>
                            <p:childTnLst>
                              <p:par>
                                <p:cTn id="412" presetID="10" presetClass="entr" presetSubtype="0" fill="hold" nodeType="afterEffect">
                                  <p:stCondLst>
                                    <p:cond delay="250"/>
                                  </p:stCondLst>
                                  <p:childTnLst>
                                    <p:set>
                                      <p:cBhvr>
                                        <p:cTn id="413" dur="1" fill="hold">
                                          <p:stCondLst>
                                            <p:cond delay="0"/>
                                          </p:stCondLst>
                                        </p:cTn>
                                        <p:tgtEl>
                                          <p:spTgt spid="1048">
                                            <p:txEl>
                                              <p:pRg st="8" end="8"/>
                                            </p:txEl>
                                          </p:spTgt>
                                        </p:tgtEl>
                                        <p:attrNameLst>
                                          <p:attrName>style.visibility</p:attrName>
                                        </p:attrNameLst>
                                      </p:cBhvr>
                                      <p:to>
                                        <p:strVal val="visible"/>
                                      </p:to>
                                    </p:set>
                                    <p:animEffect transition="in" filter="fade">
                                      <p:cBhvr>
                                        <p:cTn id="414" dur="500"/>
                                        <p:tgtEl>
                                          <p:spTgt spid="104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History 2">
  <p:cSld name="History 2">
    <p:spTree>
      <p:nvGrpSpPr>
        <p:cNvPr id="1" name="Shape 1049"/>
        <p:cNvGrpSpPr/>
        <p:nvPr/>
      </p:nvGrpSpPr>
      <p:grpSpPr>
        <a:xfrm>
          <a:off x="0" y="0"/>
          <a:ext cx="0" cy="0"/>
          <a:chOff x="0" y="0"/>
          <a:chExt cx="0" cy="0"/>
        </a:xfrm>
      </p:grpSpPr>
      <p:grpSp>
        <p:nvGrpSpPr>
          <p:cNvPr id="1050" name="Google Shape;1050;p89"/>
          <p:cNvGrpSpPr/>
          <p:nvPr/>
        </p:nvGrpSpPr>
        <p:grpSpPr>
          <a:xfrm>
            <a:off x="4614275" y="7415521"/>
            <a:ext cx="3783284" cy="2273484"/>
            <a:chOff x="4614275" y="7415521"/>
            <a:chExt cx="3783284" cy="2273484"/>
          </a:xfrm>
        </p:grpSpPr>
        <p:sp>
          <p:nvSpPr>
            <p:cNvPr id="1051" name="Google Shape;1051;p89"/>
            <p:cNvSpPr/>
            <p:nvPr/>
          </p:nvSpPr>
          <p:spPr>
            <a:xfrm>
              <a:off x="4614275" y="7415521"/>
              <a:ext cx="3542363" cy="2273484"/>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52" name="Google Shape;1052;p89"/>
            <p:cNvSpPr/>
            <p:nvPr/>
          </p:nvSpPr>
          <p:spPr>
            <a:xfrm rot="5400000" flipH="1">
              <a:off x="8137364" y="8431802"/>
              <a:ext cx="279468" cy="240921"/>
            </a:xfrm>
            <a:prstGeom prst="triangle">
              <a:avLst>
                <a:gd name="adj" fmla="val 5000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grpSp>
      <p:grpSp>
        <p:nvGrpSpPr>
          <p:cNvPr id="1053" name="Google Shape;1053;p89"/>
          <p:cNvGrpSpPr/>
          <p:nvPr/>
        </p:nvGrpSpPr>
        <p:grpSpPr>
          <a:xfrm>
            <a:off x="9371155" y="5106131"/>
            <a:ext cx="3783283" cy="2273484"/>
            <a:chOff x="9371155" y="5106131"/>
            <a:chExt cx="3783283" cy="2273484"/>
          </a:xfrm>
        </p:grpSpPr>
        <p:sp>
          <p:nvSpPr>
            <p:cNvPr id="1054" name="Google Shape;1054;p89"/>
            <p:cNvSpPr/>
            <p:nvPr/>
          </p:nvSpPr>
          <p:spPr>
            <a:xfrm>
              <a:off x="9612076" y="5106131"/>
              <a:ext cx="3542363" cy="2273484"/>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55" name="Google Shape;1055;p89"/>
            <p:cNvSpPr/>
            <p:nvPr/>
          </p:nvSpPr>
          <p:spPr>
            <a:xfrm rot="-5400000">
              <a:off x="9351882" y="6122412"/>
              <a:ext cx="279468" cy="240921"/>
            </a:xfrm>
            <a:prstGeom prst="triangle">
              <a:avLst>
                <a:gd name="adj" fmla="val 5000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grpSp>
      <p:grpSp>
        <p:nvGrpSpPr>
          <p:cNvPr id="1056" name="Google Shape;1056;p89"/>
          <p:cNvGrpSpPr/>
          <p:nvPr/>
        </p:nvGrpSpPr>
        <p:grpSpPr>
          <a:xfrm>
            <a:off x="9371155" y="541373"/>
            <a:ext cx="3783283" cy="2273484"/>
            <a:chOff x="9371155" y="541373"/>
            <a:chExt cx="3783283" cy="2273484"/>
          </a:xfrm>
        </p:grpSpPr>
        <p:sp>
          <p:nvSpPr>
            <p:cNvPr id="1057" name="Google Shape;1057;p89"/>
            <p:cNvSpPr/>
            <p:nvPr/>
          </p:nvSpPr>
          <p:spPr>
            <a:xfrm>
              <a:off x="9612076" y="541373"/>
              <a:ext cx="3542363" cy="2273484"/>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58" name="Google Shape;1058;p89"/>
            <p:cNvSpPr/>
            <p:nvPr/>
          </p:nvSpPr>
          <p:spPr>
            <a:xfrm rot="-5400000">
              <a:off x="9351882" y="1557654"/>
              <a:ext cx="279468" cy="240921"/>
            </a:xfrm>
            <a:prstGeom prst="triangle">
              <a:avLst>
                <a:gd name="adj" fmla="val 5000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grpSp>
      <p:grpSp>
        <p:nvGrpSpPr>
          <p:cNvPr id="1059" name="Google Shape;1059;p89"/>
          <p:cNvGrpSpPr/>
          <p:nvPr/>
        </p:nvGrpSpPr>
        <p:grpSpPr>
          <a:xfrm>
            <a:off x="4623075" y="2823752"/>
            <a:ext cx="3783284" cy="2273484"/>
            <a:chOff x="4623075" y="2823752"/>
            <a:chExt cx="3783284" cy="2273484"/>
          </a:xfrm>
        </p:grpSpPr>
        <p:sp>
          <p:nvSpPr>
            <p:cNvPr id="1060" name="Google Shape;1060;p89"/>
            <p:cNvSpPr/>
            <p:nvPr/>
          </p:nvSpPr>
          <p:spPr>
            <a:xfrm>
              <a:off x="4623075" y="2823752"/>
              <a:ext cx="3542363" cy="2273484"/>
            </a:xfrm>
            <a:prstGeom prst="round2DiagRect">
              <a:avLst>
                <a:gd name="adj1" fmla="val 5670"/>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61" name="Google Shape;1061;p89"/>
            <p:cNvSpPr/>
            <p:nvPr/>
          </p:nvSpPr>
          <p:spPr>
            <a:xfrm rot="5400000" flipH="1">
              <a:off x="8146164" y="3840033"/>
              <a:ext cx="279468" cy="240921"/>
            </a:xfrm>
            <a:prstGeom prst="triangle">
              <a:avLst>
                <a:gd name="adj" fmla="val 5000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grpSp>
      <p:sp>
        <p:nvSpPr>
          <p:cNvPr id="1062" name="Google Shape;1062;p89"/>
          <p:cNvSpPr/>
          <p:nvPr/>
        </p:nvSpPr>
        <p:spPr>
          <a:xfrm>
            <a:off x="0" y="1854200"/>
            <a:ext cx="8004239" cy="482600"/>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2588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63" name="Google Shape;1063;p89"/>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064" name="Google Shape;1064;p89"/>
          <p:cNvSpPr/>
          <p:nvPr/>
        </p:nvSpPr>
        <p:spPr>
          <a:xfrm>
            <a:off x="8482250" y="1287827"/>
            <a:ext cx="780576" cy="780576"/>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65" name="Google Shape;1065;p89"/>
          <p:cNvSpPr/>
          <p:nvPr/>
        </p:nvSpPr>
        <p:spPr>
          <a:xfrm>
            <a:off x="8641136" y="1446713"/>
            <a:ext cx="462804" cy="46280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66" name="Google Shape;1066;p89"/>
          <p:cNvSpPr/>
          <p:nvPr/>
        </p:nvSpPr>
        <p:spPr>
          <a:xfrm>
            <a:off x="8501874" y="3570206"/>
            <a:ext cx="780576" cy="780576"/>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67" name="Google Shape;1067;p89"/>
          <p:cNvSpPr/>
          <p:nvPr/>
        </p:nvSpPr>
        <p:spPr>
          <a:xfrm>
            <a:off x="8660760" y="3729092"/>
            <a:ext cx="462804" cy="46280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cxnSp>
        <p:nvCxnSpPr>
          <p:cNvPr id="1068" name="Google Shape;1068;p89"/>
          <p:cNvCxnSpPr>
            <a:stCxn id="1065" idx="4"/>
            <a:endCxn id="1066" idx="0"/>
          </p:cNvCxnSpPr>
          <p:nvPr/>
        </p:nvCxnSpPr>
        <p:spPr>
          <a:xfrm>
            <a:off x="8872538" y="1909517"/>
            <a:ext cx="19500" cy="1660800"/>
          </a:xfrm>
          <a:prstGeom prst="straightConnector1">
            <a:avLst/>
          </a:prstGeom>
          <a:noFill/>
          <a:ln w="38100" cap="flat" cmpd="sng">
            <a:solidFill>
              <a:srgbClr val="FFFFFF">
                <a:alpha val="49803"/>
              </a:srgbClr>
            </a:solidFill>
            <a:prstDash val="solid"/>
            <a:round/>
            <a:headEnd type="none" w="sm" len="sm"/>
            <a:tailEnd type="none" w="sm" len="sm"/>
          </a:ln>
        </p:spPr>
      </p:cxnSp>
      <p:sp>
        <p:nvSpPr>
          <p:cNvPr id="1069" name="Google Shape;1069;p89"/>
          <p:cNvSpPr/>
          <p:nvPr/>
        </p:nvSpPr>
        <p:spPr>
          <a:xfrm>
            <a:off x="8482250" y="5852585"/>
            <a:ext cx="780576" cy="780576"/>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70" name="Google Shape;1070;p89"/>
          <p:cNvSpPr/>
          <p:nvPr/>
        </p:nvSpPr>
        <p:spPr>
          <a:xfrm>
            <a:off x="8641136" y="6011471"/>
            <a:ext cx="462804" cy="46280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cxnSp>
        <p:nvCxnSpPr>
          <p:cNvPr id="1071" name="Google Shape;1071;p89"/>
          <p:cNvCxnSpPr>
            <a:stCxn id="1067" idx="4"/>
            <a:endCxn id="1069" idx="0"/>
          </p:cNvCxnSpPr>
          <p:nvPr/>
        </p:nvCxnSpPr>
        <p:spPr>
          <a:xfrm flipH="1">
            <a:off x="8872662" y="4191896"/>
            <a:ext cx="19500" cy="1660800"/>
          </a:xfrm>
          <a:prstGeom prst="straightConnector1">
            <a:avLst/>
          </a:prstGeom>
          <a:noFill/>
          <a:ln w="38100" cap="flat" cmpd="sng">
            <a:solidFill>
              <a:srgbClr val="FFFFFF">
                <a:alpha val="49803"/>
              </a:srgbClr>
            </a:solidFill>
            <a:prstDash val="solid"/>
            <a:round/>
            <a:headEnd type="none" w="sm" len="sm"/>
            <a:tailEnd type="none" w="sm" len="sm"/>
          </a:ln>
        </p:spPr>
      </p:cxnSp>
      <p:sp>
        <p:nvSpPr>
          <p:cNvPr id="1072" name="Google Shape;1072;p89"/>
          <p:cNvSpPr/>
          <p:nvPr/>
        </p:nvSpPr>
        <p:spPr>
          <a:xfrm>
            <a:off x="8475393" y="8134964"/>
            <a:ext cx="780576" cy="780576"/>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73" name="Google Shape;1073;p89"/>
          <p:cNvSpPr/>
          <p:nvPr/>
        </p:nvSpPr>
        <p:spPr>
          <a:xfrm>
            <a:off x="8634279" y="8293850"/>
            <a:ext cx="462804" cy="46280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cxnSp>
        <p:nvCxnSpPr>
          <p:cNvPr id="1074" name="Google Shape;1074;p89"/>
          <p:cNvCxnSpPr>
            <a:stCxn id="1070" idx="4"/>
            <a:endCxn id="1072" idx="0"/>
          </p:cNvCxnSpPr>
          <p:nvPr/>
        </p:nvCxnSpPr>
        <p:spPr>
          <a:xfrm flipH="1">
            <a:off x="8865638" y="6474275"/>
            <a:ext cx="6900" cy="166080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1075" name="Google Shape;1075;p89"/>
          <p:cNvCxnSpPr>
            <a:stCxn id="1064" idx="0"/>
          </p:cNvCxnSpPr>
          <p:nvPr/>
        </p:nvCxnSpPr>
        <p:spPr>
          <a:xfrm rot="10800000">
            <a:off x="8865638" y="-73"/>
            <a:ext cx="6900" cy="1287900"/>
          </a:xfrm>
          <a:prstGeom prst="straightConnector1">
            <a:avLst/>
          </a:prstGeom>
          <a:noFill/>
          <a:ln w="38100" cap="flat" cmpd="sng">
            <a:solidFill>
              <a:srgbClr val="FFFFFF">
                <a:alpha val="49803"/>
              </a:srgbClr>
            </a:solidFill>
            <a:prstDash val="solid"/>
            <a:round/>
            <a:headEnd type="none" w="sm" len="sm"/>
            <a:tailEnd type="none" w="sm" len="sm"/>
          </a:ln>
        </p:spPr>
      </p:cxnSp>
      <p:cxnSp>
        <p:nvCxnSpPr>
          <p:cNvPr id="1076" name="Google Shape;1076;p89"/>
          <p:cNvCxnSpPr>
            <a:stCxn id="1072" idx="4"/>
          </p:cNvCxnSpPr>
          <p:nvPr/>
        </p:nvCxnSpPr>
        <p:spPr>
          <a:xfrm>
            <a:off x="8865681" y="8915540"/>
            <a:ext cx="0" cy="1376100"/>
          </a:xfrm>
          <a:prstGeom prst="straightConnector1">
            <a:avLst/>
          </a:prstGeom>
          <a:noFill/>
          <a:ln w="38100" cap="flat" cmpd="sng">
            <a:solidFill>
              <a:srgbClr val="FFFFFF">
                <a:alpha val="49803"/>
              </a:srgbClr>
            </a:solidFill>
            <a:prstDash val="solid"/>
            <a:round/>
            <a:headEnd type="none" w="sm" len="sm"/>
            <a:tailEnd type="none" w="sm" len="sm"/>
          </a:ln>
        </p:spPr>
      </p:cxnSp>
      <p:sp>
        <p:nvSpPr>
          <p:cNvPr id="1077" name="Google Shape;1077;p89"/>
          <p:cNvSpPr txBox="1">
            <a:spLocks noGrp="1"/>
          </p:cNvSpPr>
          <p:nvPr>
            <p:ph type="body" idx="1"/>
          </p:nvPr>
        </p:nvSpPr>
        <p:spPr>
          <a:xfrm>
            <a:off x="13184223" y="733010"/>
            <a:ext cx="2222798" cy="964895"/>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dk1"/>
              </a:buClr>
              <a:buSzPts val="7200"/>
              <a:buNone/>
              <a:defRPr sz="72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8" name="Google Shape;1078;p89"/>
          <p:cNvSpPr>
            <a:spLocks noGrp="1"/>
          </p:cNvSpPr>
          <p:nvPr>
            <p:ph type="pic" idx="2"/>
          </p:nvPr>
        </p:nvSpPr>
        <p:spPr>
          <a:xfrm>
            <a:off x="9760918" y="693758"/>
            <a:ext cx="3240000" cy="1980000"/>
          </a:xfrm>
          <a:prstGeom prst="round2DiagRect">
            <a:avLst>
              <a:gd name="adj1" fmla="val 4262"/>
              <a:gd name="adj2" fmla="val 0"/>
            </a:avLst>
          </a:prstGeom>
          <a:solidFill>
            <a:schemeClr val="dk1">
              <a:alpha val="29803"/>
            </a:schemeClr>
          </a:solidFill>
          <a:ln>
            <a:noFill/>
          </a:ln>
        </p:spPr>
      </p:sp>
      <p:sp>
        <p:nvSpPr>
          <p:cNvPr id="1079" name="Google Shape;1079;p89"/>
          <p:cNvSpPr txBox="1">
            <a:spLocks noGrp="1"/>
          </p:cNvSpPr>
          <p:nvPr>
            <p:ph type="body" idx="3"/>
          </p:nvPr>
        </p:nvSpPr>
        <p:spPr>
          <a:xfrm>
            <a:off x="13224934" y="1528223"/>
            <a:ext cx="4154186" cy="1286634"/>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0" name="Google Shape;1080;p89"/>
          <p:cNvSpPr>
            <a:spLocks noGrp="1"/>
          </p:cNvSpPr>
          <p:nvPr>
            <p:ph type="pic" idx="4"/>
          </p:nvPr>
        </p:nvSpPr>
        <p:spPr>
          <a:xfrm>
            <a:off x="4771917" y="2976137"/>
            <a:ext cx="3240000" cy="1980000"/>
          </a:xfrm>
          <a:prstGeom prst="round2DiagRect">
            <a:avLst>
              <a:gd name="adj1" fmla="val 4262"/>
              <a:gd name="adj2" fmla="val 0"/>
            </a:avLst>
          </a:prstGeom>
          <a:solidFill>
            <a:schemeClr val="dk1">
              <a:alpha val="29803"/>
            </a:schemeClr>
          </a:solidFill>
          <a:ln>
            <a:noFill/>
          </a:ln>
        </p:spPr>
      </p:sp>
      <p:sp>
        <p:nvSpPr>
          <p:cNvPr id="1081" name="Google Shape;1081;p89"/>
          <p:cNvSpPr txBox="1">
            <a:spLocks noGrp="1"/>
          </p:cNvSpPr>
          <p:nvPr>
            <p:ph type="body" idx="5"/>
          </p:nvPr>
        </p:nvSpPr>
        <p:spPr>
          <a:xfrm>
            <a:off x="2311246" y="3015389"/>
            <a:ext cx="2222798" cy="964895"/>
          </a:xfrm>
          <a:prstGeom prst="rect">
            <a:avLst/>
          </a:prstGeom>
          <a:noFill/>
          <a:ln>
            <a:noFill/>
          </a:ln>
        </p:spPr>
        <p:txBody>
          <a:bodyPr spcFirstLastPara="1" wrap="square" lIns="163275" tIns="81625" rIns="163275" bIns="81625" anchor="ctr" anchorCtr="0">
            <a:noAutofit/>
          </a:bodyPr>
          <a:lstStyle>
            <a:lvl1pPr marL="457200" lvl="0" indent="-228600" algn="r">
              <a:spcBef>
                <a:spcPts val="0"/>
              </a:spcBef>
              <a:spcAft>
                <a:spcPts val="0"/>
              </a:spcAft>
              <a:buClr>
                <a:schemeClr val="dk1"/>
              </a:buClr>
              <a:buSzPts val="7200"/>
              <a:buNone/>
              <a:defRPr sz="72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2" name="Google Shape;1082;p89"/>
          <p:cNvSpPr txBox="1">
            <a:spLocks noGrp="1"/>
          </p:cNvSpPr>
          <p:nvPr>
            <p:ph type="body" idx="6"/>
          </p:nvPr>
        </p:nvSpPr>
        <p:spPr>
          <a:xfrm>
            <a:off x="412236" y="3810602"/>
            <a:ext cx="4154186" cy="1286634"/>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3" name="Google Shape;1083;p89"/>
          <p:cNvSpPr txBox="1">
            <a:spLocks noGrp="1"/>
          </p:cNvSpPr>
          <p:nvPr>
            <p:ph type="body" idx="7"/>
          </p:nvPr>
        </p:nvSpPr>
        <p:spPr>
          <a:xfrm>
            <a:off x="13184223" y="5297768"/>
            <a:ext cx="2222798" cy="964895"/>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dk1"/>
              </a:buClr>
              <a:buSzPts val="7200"/>
              <a:buNone/>
              <a:defRPr sz="72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4" name="Google Shape;1084;p89"/>
          <p:cNvSpPr>
            <a:spLocks noGrp="1"/>
          </p:cNvSpPr>
          <p:nvPr>
            <p:ph type="pic" idx="8"/>
          </p:nvPr>
        </p:nvSpPr>
        <p:spPr>
          <a:xfrm>
            <a:off x="9760918" y="5258516"/>
            <a:ext cx="3240000" cy="1980000"/>
          </a:xfrm>
          <a:prstGeom prst="round2DiagRect">
            <a:avLst>
              <a:gd name="adj1" fmla="val 4262"/>
              <a:gd name="adj2" fmla="val 0"/>
            </a:avLst>
          </a:prstGeom>
          <a:solidFill>
            <a:schemeClr val="dk1">
              <a:alpha val="29803"/>
            </a:schemeClr>
          </a:solidFill>
          <a:ln>
            <a:noFill/>
          </a:ln>
        </p:spPr>
      </p:sp>
      <p:sp>
        <p:nvSpPr>
          <p:cNvPr id="1085" name="Google Shape;1085;p89"/>
          <p:cNvSpPr txBox="1">
            <a:spLocks noGrp="1"/>
          </p:cNvSpPr>
          <p:nvPr>
            <p:ph type="body" idx="9"/>
          </p:nvPr>
        </p:nvSpPr>
        <p:spPr>
          <a:xfrm>
            <a:off x="13224934" y="6092981"/>
            <a:ext cx="4154186" cy="1286634"/>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6" name="Google Shape;1086;p89"/>
          <p:cNvSpPr>
            <a:spLocks noGrp="1"/>
          </p:cNvSpPr>
          <p:nvPr>
            <p:ph type="pic" idx="13"/>
          </p:nvPr>
        </p:nvSpPr>
        <p:spPr>
          <a:xfrm>
            <a:off x="4763117" y="7567906"/>
            <a:ext cx="3240000" cy="1980000"/>
          </a:xfrm>
          <a:prstGeom prst="round2DiagRect">
            <a:avLst>
              <a:gd name="adj1" fmla="val 4262"/>
              <a:gd name="adj2" fmla="val 0"/>
            </a:avLst>
          </a:prstGeom>
          <a:solidFill>
            <a:schemeClr val="dk1">
              <a:alpha val="29803"/>
            </a:schemeClr>
          </a:solidFill>
          <a:ln>
            <a:noFill/>
          </a:ln>
        </p:spPr>
      </p:sp>
      <p:sp>
        <p:nvSpPr>
          <p:cNvPr id="1087" name="Google Shape;1087;p89"/>
          <p:cNvSpPr txBox="1">
            <a:spLocks noGrp="1"/>
          </p:cNvSpPr>
          <p:nvPr>
            <p:ph type="body" idx="14"/>
          </p:nvPr>
        </p:nvSpPr>
        <p:spPr>
          <a:xfrm>
            <a:off x="2302446" y="7607158"/>
            <a:ext cx="2222798" cy="964895"/>
          </a:xfrm>
          <a:prstGeom prst="rect">
            <a:avLst/>
          </a:prstGeom>
          <a:noFill/>
          <a:ln>
            <a:noFill/>
          </a:ln>
        </p:spPr>
        <p:txBody>
          <a:bodyPr spcFirstLastPara="1" wrap="square" lIns="163275" tIns="81625" rIns="163275" bIns="81625" anchor="ctr" anchorCtr="0">
            <a:noAutofit/>
          </a:bodyPr>
          <a:lstStyle>
            <a:lvl1pPr marL="457200" lvl="0" indent="-228600" algn="r">
              <a:spcBef>
                <a:spcPts val="0"/>
              </a:spcBef>
              <a:spcAft>
                <a:spcPts val="0"/>
              </a:spcAft>
              <a:buClr>
                <a:schemeClr val="dk1"/>
              </a:buClr>
              <a:buSzPts val="7200"/>
              <a:buNone/>
              <a:defRPr sz="7200" i="1">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8" name="Google Shape;1088;p89"/>
          <p:cNvSpPr txBox="1">
            <a:spLocks noGrp="1"/>
          </p:cNvSpPr>
          <p:nvPr>
            <p:ph type="body" idx="15"/>
          </p:nvPr>
        </p:nvSpPr>
        <p:spPr>
          <a:xfrm>
            <a:off x="403436" y="8402371"/>
            <a:ext cx="4154186" cy="1286634"/>
          </a:xfrm>
          <a:prstGeom prst="rect">
            <a:avLst/>
          </a:prstGeom>
          <a:noFill/>
          <a:ln>
            <a:noFill/>
          </a:ln>
        </p:spPr>
        <p:txBody>
          <a:bodyPr spcFirstLastPara="1" wrap="square" lIns="163275" tIns="81625" rIns="163275" bIns="81625" anchor="t" anchorCtr="0">
            <a:noAutofit/>
          </a:bodyPr>
          <a:lstStyle>
            <a:lvl1pPr marL="457200" lvl="0" indent="-228600" algn="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9" name="Google Shape;1089;p89"/>
          <p:cNvSpPr txBox="1">
            <a:spLocks noGrp="1"/>
          </p:cNvSpPr>
          <p:nvPr>
            <p:ph type="title"/>
          </p:nvPr>
        </p:nvSpPr>
        <p:spPr>
          <a:xfrm>
            <a:off x="412236" y="417600"/>
            <a:ext cx="7592002" cy="155833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lt1"/>
              </a:buClr>
              <a:buSzPts val="80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0" name="Google Shape;1090;p89"/>
          <p:cNvSpPr txBox="1">
            <a:spLocks noGrp="1"/>
          </p:cNvSpPr>
          <p:nvPr>
            <p:ph type="body" idx="16"/>
          </p:nvPr>
        </p:nvSpPr>
        <p:spPr>
          <a:xfrm>
            <a:off x="322226" y="1803400"/>
            <a:ext cx="7592002" cy="617976"/>
          </a:xfrm>
          <a:prstGeom prst="rect">
            <a:avLst/>
          </a:prstGeom>
          <a:noFill/>
          <a:ln>
            <a:noFill/>
          </a:ln>
        </p:spPr>
        <p:txBody>
          <a:bodyPr spcFirstLastPara="1" wrap="square" lIns="163275" tIns="81625" rIns="163275" bIns="81625" anchor="ctr" anchorCtr="0">
            <a:noAutofit/>
          </a:bodyPr>
          <a:lstStyle>
            <a:lvl1pPr marL="457200" lvl="0" indent="-228600" algn="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9"/>
                                        </p:tgtEl>
                                        <p:attrNameLst>
                                          <p:attrName>style.visibility</p:attrName>
                                        </p:attrNameLst>
                                      </p:cBhvr>
                                      <p:to>
                                        <p:strVal val="visible"/>
                                      </p:to>
                                    </p:set>
                                    <p:animEffect transition="in" filter="fade">
                                      <p:cBhvr>
                                        <p:cTn id="7" dur="500"/>
                                        <p:tgtEl>
                                          <p:spTgt spid="10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62"/>
                                        </p:tgtEl>
                                        <p:attrNameLst>
                                          <p:attrName>style.visibility</p:attrName>
                                        </p:attrNameLst>
                                      </p:cBhvr>
                                      <p:to>
                                        <p:strVal val="visible"/>
                                      </p:to>
                                    </p:set>
                                    <p:animEffect transition="in" filter="fade">
                                      <p:cBhvr>
                                        <p:cTn id="11" dur="500"/>
                                        <p:tgtEl>
                                          <p:spTgt spid="10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90">
                                            <p:txEl>
                                              <p:pRg st="0" end="0"/>
                                            </p:txEl>
                                          </p:spTgt>
                                        </p:tgtEl>
                                        <p:attrNameLst>
                                          <p:attrName>style.visibility</p:attrName>
                                        </p:attrNameLst>
                                      </p:cBhvr>
                                      <p:to>
                                        <p:strVal val="visible"/>
                                      </p:to>
                                    </p:set>
                                    <p:animEffect transition="in" filter="fade">
                                      <p:cBhvr>
                                        <p:cTn id="15" dur="500"/>
                                        <p:tgtEl>
                                          <p:spTgt spid="1090">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90">
                                            <p:txEl>
                                              <p:pRg st="1" end="1"/>
                                            </p:txEl>
                                          </p:spTgt>
                                        </p:tgtEl>
                                        <p:attrNameLst>
                                          <p:attrName>style.visibility</p:attrName>
                                        </p:attrNameLst>
                                      </p:cBhvr>
                                      <p:to>
                                        <p:strVal val="visible"/>
                                      </p:to>
                                    </p:set>
                                    <p:animEffect transition="in" filter="fade">
                                      <p:cBhvr>
                                        <p:cTn id="19" dur="500"/>
                                        <p:tgtEl>
                                          <p:spTgt spid="1090">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90">
                                            <p:txEl>
                                              <p:pRg st="2" end="2"/>
                                            </p:txEl>
                                          </p:spTgt>
                                        </p:tgtEl>
                                        <p:attrNameLst>
                                          <p:attrName>style.visibility</p:attrName>
                                        </p:attrNameLst>
                                      </p:cBhvr>
                                      <p:to>
                                        <p:strVal val="visible"/>
                                      </p:to>
                                    </p:set>
                                    <p:animEffect transition="in" filter="fade">
                                      <p:cBhvr>
                                        <p:cTn id="23" dur="500"/>
                                        <p:tgtEl>
                                          <p:spTgt spid="1090">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90">
                                            <p:txEl>
                                              <p:pRg st="3" end="3"/>
                                            </p:txEl>
                                          </p:spTgt>
                                        </p:tgtEl>
                                        <p:attrNameLst>
                                          <p:attrName>style.visibility</p:attrName>
                                        </p:attrNameLst>
                                      </p:cBhvr>
                                      <p:to>
                                        <p:strVal val="visible"/>
                                      </p:to>
                                    </p:set>
                                    <p:animEffect transition="in" filter="fade">
                                      <p:cBhvr>
                                        <p:cTn id="27" dur="500"/>
                                        <p:tgtEl>
                                          <p:spTgt spid="1090">
                                            <p:txEl>
                                              <p:pRg st="3" end="3"/>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90">
                                            <p:txEl>
                                              <p:pRg st="4" end="4"/>
                                            </p:txEl>
                                          </p:spTgt>
                                        </p:tgtEl>
                                        <p:attrNameLst>
                                          <p:attrName>style.visibility</p:attrName>
                                        </p:attrNameLst>
                                      </p:cBhvr>
                                      <p:to>
                                        <p:strVal val="visible"/>
                                      </p:to>
                                    </p:set>
                                    <p:animEffect transition="in" filter="fade">
                                      <p:cBhvr>
                                        <p:cTn id="31" dur="500"/>
                                        <p:tgtEl>
                                          <p:spTgt spid="1090">
                                            <p:txEl>
                                              <p:pRg st="4" end="4"/>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90">
                                            <p:txEl>
                                              <p:pRg st="5" end="5"/>
                                            </p:txEl>
                                          </p:spTgt>
                                        </p:tgtEl>
                                        <p:attrNameLst>
                                          <p:attrName>style.visibility</p:attrName>
                                        </p:attrNameLst>
                                      </p:cBhvr>
                                      <p:to>
                                        <p:strVal val="visible"/>
                                      </p:to>
                                    </p:set>
                                    <p:animEffect transition="in" filter="fade">
                                      <p:cBhvr>
                                        <p:cTn id="35" dur="500"/>
                                        <p:tgtEl>
                                          <p:spTgt spid="1090">
                                            <p:txEl>
                                              <p:pRg st="5" end="5"/>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90">
                                            <p:txEl>
                                              <p:pRg st="6" end="6"/>
                                            </p:txEl>
                                          </p:spTgt>
                                        </p:tgtEl>
                                        <p:attrNameLst>
                                          <p:attrName>style.visibility</p:attrName>
                                        </p:attrNameLst>
                                      </p:cBhvr>
                                      <p:to>
                                        <p:strVal val="visible"/>
                                      </p:to>
                                    </p:set>
                                    <p:animEffect transition="in" filter="fade">
                                      <p:cBhvr>
                                        <p:cTn id="39" dur="500"/>
                                        <p:tgtEl>
                                          <p:spTgt spid="1090">
                                            <p:txEl>
                                              <p:pRg st="6" end="6"/>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90">
                                            <p:txEl>
                                              <p:pRg st="7" end="7"/>
                                            </p:txEl>
                                          </p:spTgt>
                                        </p:tgtEl>
                                        <p:attrNameLst>
                                          <p:attrName>style.visibility</p:attrName>
                                        </p:attrNameLst>
                                      </p:cBhvr>
                                      <p:to>
                                        <p:strVal val="visible"/>
                                      </p:to>
                                    </p:set>
                                    <p:animEffect transition="in" filter="fade">
                                      <p:cBhvr>
                                        <p:cTn id="43" dur="500"/>
                                        <p:tgtEl>
                                          <p:spTgt spid="1090">
                                            <p:txEl>
                                              <p:pRg st="7" end="7"/>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90">
                                            <p:txEl>
                                              <p:pRg st="8" end="8"/>
                                            </p:txEl>
                                          </p:spTgt>
                                        </p:tgtEl>
                                        <p:attrNameLst>
                                          <p:attrName>style.visibility</p:attrName>
                                        </p:attrNameLst>
                                      </p:cBhvr>
                                      <p:to>
                                        <p:strVal val="visible"/>
                                      </p:to>
                                    </p:set>
                                    <p:animEffect transition="in" filter="fade">
                                      <p:cBhvr>
                                        <p:cTn id="47" dur="500"/>
                                        <p:tgtEl>
                                          <p:spTgt spid="1090">
                                            <p:txEl>
                                              <p:pRg st="8" end="8"/>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75"/>
                                        </p:tgtEl>
                                        <p:attrNameLst>
                                          <p:attrName>style.visibility</p:attrName>
                                        </p:attrNameLst>
                                      </p:cBhvr>
                                      <p:to>
                                        <p:strVal val="visible"/>
                                      </p:to>
                                    </p:set>
                                    <p:animEffect transition="in" filter="fade">
                                      <p:cBhvr>
                                        <p:cTn id="51" dur="500"/>
                                        <p:tgtEl>
                                          <p:spTgt spid="1075"/>
                                        </p:tgtEl>
                                      </p:cBhvr>
                                    </p:animEffect>
                                  </p:childTnLst>
                                </p:cTn>
                              </p:par>
                            </p:childTnLst>
                          </p:cTn>
                        </p:par>
                        <p:par>
                          <p:cTn id="52" fill="hold">
                            <p:stCondLst>
                              <p:cond delay="6000"/>
                            </p:stCondLst>
                            <p:childTnLst>
                              <p:par>
                                <p:cTn id="53" presetID="23" presetClass="entr" presetSubtype="16" fill="hold" nodeType="afterEffect">
                                  <p:stCondLst>
                                    <p:cond delay="0"/>
                                  </p:stCondLst>
                                  <p:childTnLst>
                                    <p:set>
                                      <p:cBhvr>
                                        <p:cTn id="54" dur="1" fill="hold">
                                          <p:stCondLst>
                                            <p:cond delay="0"/>
                                          </p:stCondLst>
                                        </p:cTn>
                                        <p:tgtEl>
                                          <p:spTgt spid="1064"/>
                                        </p:tgtEl>
                                        <p:attrNameLst>
                                          <p:attrName>style.visibility</p:attrName>
                                        </p:attrNameLst>
                                      </p:cBhvr>
                                      <p:to>
                                        <p:strVal val="visible"/>
                                      </p:to>
                                    </p:set>
                                    <p:anim calcmode="lin" valueType="num">
                                      <p:cBhvr additive="base">
                                        <p:cTn id="55" dur="500"/>
                                        <p:tgtEl>
                                          <p:spTgt spid="1064"/>
                                        </p:tgtEl>
                                        <p:attrNameLst>
                                          <p:attrName>ppt_w</p:attrName>
                                        </p:attrNameLst>
                                      </p:cBhvr>
                                      <p:tavLst>
                                        <p:tav tm="0">
                                          <p:val>
                                            <p:strVal val="0"/>
                                          </p:val>
                                        </p:tav>
                                        <p:tav tm="100000">
                                          <p:val>
                                            <p:strVal val="#ppt_w"/>
                                          </p:val>
                                        </p:tav>
                                      </p:tavLst>
                                    </p:anim>
                                    <p:anim calcmode="lin" valueType="num">
                                      <p:cBhvr additive="base">
                                        <p:cTn id="56" dur="500"/>
                                        <p:tgtEl>
                                          <p:spTgt spid="1064"/>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250"/>
                                  </p:stCondLst>
                                  <p:childTnLst>
                                    <p:set>
                                      <p:cBhvr>
                                        <p:cTn id="58" dur="1" fill="hold">
                                          <p:stCondLst>
                                            <p:cond delay="0"/>
                                          </p:stCondLst>
                                        </p:cTn>
                                        <p:tgtEl>
                                          <p:spTgt spid="1065"/>
                                        </p:tgtEl>
                                        <p:attrNameLst>
                                          <p:attrName>style.visibility</p:attrName>
                                        </p:attrNameLst>
                                      </p:cBhvr>
                                      <p:to>
                                        <p:strVal val="visible"/>
                                      </p:to>
                                    </p:set>
                                    <p:anim calcmode="lin" valueType="num">
                                      <p:cBhvr additive="base">
                                        <p:cTn id="59" dur="500"/>
                                        <p:tgtEl>
                                          <p:spTgt spid="1065"/>
                                        </p:tgtEl>
                                        <p:attrNameLst>
                                          <p:attrName>ppt_w</p:attrName>
                                        </p:attrNameLst>
                                      </p:cBhvr>
                                      <p:tavLst>
                                        <p:tav tm="0">
                                          <p:val>
                                            <p:strVal val="0"/>
                                          </p:val>
                                        </p:tav>
                                        <p:tav tm="100000">
                                          <p:val>
                                            <p:strVal val="#ppt_w"/>
                                          </p:val>
                                        </p:tav>
                                      </p:tavLst>
                                    </p:anim>
                                    <p:anim calcmode="lin" valueType="num">
                                      <p:cBhvr additive="base">
                                        <p:cTn id="60" dur="500"/>
                                        <p:tgtEl>
                                          <p:spTgt spid="1065"/>
                                        </p:tgtEl>
                                        <p:attrNameLst>
                                          <p:attrName>ppt_h</p:attrName>
                                        </p:attrNameLst>
                                      </p:cBhvr>
                                      <p:tavLst>
                                        <p:tav tm="0">
                                          <p:val>
                                            <p:strVal val="0"/>
                                          </p:val>
                                        </p:tav>
                                        <p:tav tm="100000">
                                          <p:val>
                                            <p:strVal val="#ppt_h"/>
                                          </p:val>
                                        </p:tav>
                                      </p:tavLst>
                                    </p:anim>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1056"/>
                                        </p:tgtEl>
                                        <p:attrNameLst>
                                          <p:attrName>style.visibility</p:attrName>
                                        </p:attrNameLst>
                                      </p:cBhvr>
                                      <p:to>
                                        <p:strVal val="visible"/>
                                      </p:to>
                                    </p:set>
                                    <p:animEffect transition="in" filter="fade">
                                      <p:cBhvr>
                                        <p:cTn id="64" dur="500"/>
                                        <p:tgtEl>
                                          <p:spTgt spid="1056"/>
                                        </p:tgtEl>
                                      </p:cBhvr>
                                    </p:animEffect>
                                  </p:childTnLst>
                                </p:cTn>
                              </p:par>
                              <p:par>
                                <p:cTn id="65" presetID="10" presetClass="entr" presetSubtype="0" fill="hold" nodeType="withEffect">
                                  <p:stCondLst>
                                    <p:cond delay="250"/>
                                  </p:stCondLst>
                                  <p:childTnLst>
                                    <p:set>
                                      <p:cBhvr>
                                        <p:cTn id="66" dur="1" fill="hold">
                                          <p:stCondLst>
                                            <p:cond delay="0"/>
                                          </p:stCondLst>
                                        </p:cTn>
                                        <p:tgtEl>
                                          <p:spTgt spid="1078"/>
                                        </p:tgtEl>
                                        <p:attrNameLst>
                                          <p:attrName>style.visibility</p:attrName>
                                        </p:attrNameLst>
                                      </p:cBhvr>
                                      <p:to>
                                        <p:strVal val="visible"/>
                                      </p:to>
                                    </p:set>
                                    <p:animEffect transition="in" filter="fade">
                                      <p:cBhvr>
                                        <p:cTn id="67" dur="500"/>
                                        <p:tgtEl>
                                          <p:spTgt spid="1078"/>
                                        </p:tgtEl>
                                      </p:cBhvr>
                                    </p:animEffect>
                                  </p:childTnLst>
                                </p:cTn>
                              </p:par>
                            </p:childTnLst>
                          </p:cTn>
                        </p:par>
                        <p:par>
                          <p:cTn id="68" fill="hold">
                            <p:stCondLst>
                              <p:cond delay="7000"/>
                            </p:stCondLst>
                            <p:childTnLst>
                              <p:par>
                                <p:cTn id="69" presetID="10" presetClass="entr" presetSubtype="0" fill="hold" nodeType="afterEffect">
                                  <p:stCondLst>
                                    <p:cond delay="0"/>
                                  </p:stCondLst>
                                  <p:childTnLst>
                                    <p:set>
                                      <p:cBhvr>
                                        <p:cTn id="70" dur="1" fill="hold">
                                          <p:stCondLst>
                                            <p:cond delay="0"/>
                                          </p:stCondLst>
                                        </p:cTn>
                                        <p:tgtEl>
                                          <p:spTgt spid="1077">
                                            <p:txEl>
                                              <p:pRg st="0" end="0"/>
                                            </p:txEl>
                                          </p:spTgt>
                                        </p:tgtEl>
                                        <p:attrNameLst>
                                          <p:attrName>style.visibility</p:attrName>
                                        </p:attrNameLst>
                                      </p:cBhvr>
                                      <p:to>
                                        <p:strVal val="visible"/>
                                      </p:to>
                                    </p:set>
                                    <p:animEffect transition="in" filter="fade">
                                      <p:cBhvr>
                                        <p:cTn id="71" dur="750"/>
                                        <p:tgtEl>
                                          <p:spTgt spid="1077">
                                            <p:txEl>
                                              <p:pRg st="0" end="0"/>
                                            </p:txEl>
                                          </p:spTgt>
                                        </p:tgtEl>
                                      </p:cBhvr>
                                    </p:animEffect>
                                  </p:childTnLst>
                                </p:cTn>
                              </p:par>
                            </p:childTnLst>
                          </p:cTn>
                        </p:par>
                        <p:par>
                          <p:cTn id="72" fill="hold">
                            <p:stCondLst>
                              <p:cond delay="7750"/>
                            </p:stCondLst>
                            <p:childTnLst>
                              <p:par>
                                <p:cTn id="73" presetID="10" presetClass="entr" presetSubtype="0" fill="hold" nodeType="afterEffect">
                                  <p:stCondLst>
                                    <p:cond delay="0"/>
                                  </p:stCondLst>
                                  <p:childTnLst>
                                    <p:set>
                                      <p:cBhvr>
                                        <p:cTn id="74" dur="1" fill="hold">
                                          <p:stCondLst>
                                            <p:cond delay="0"/>
                                          </p:stCondLst>
                                        </p:cTn>
                                        <p:tgtEl>
                                          <p:spTgt spid="1077">
                                            <p:txEl>
                                              <p:pRg st="1" end="1"/>
                                            </p:txEl>
                                          </p:spTgt>
                                        </p:tgtEl>
                                        <p:attrNameLst>
                                          <p:attrName>style.visibility</p:attrName>
                                        </p:attrNameLst>
                                      </p:cBhvr>
                                      <p:to>
                                        <p:strVal val="visible"/>
                                      </p:to>
                                    </p:set>
                                    <p:animEffect transition="in" filter="fade">
                                      <p:cBhvr>
                                        <p:cTn id="75" dur="750"/>
                                        <p:tgtEl>
                                          <p:spTgt spid="1077">
                                            <p:txEl>
                                              <p:pRg st="1" end="1"/>
                                            </p:txEl>
                                          </p:spTgt>
                                        </p:tgtEl>
                                      </p:cBhvr>
                                    </p:animEffect>
                                  </p:childTnLst>
                                </p:cTn>
                              </p:par>
                            </p:childTnLst>
                          </p:cTn>
                        </p:par>
                        <p:par>
                          <p:cTn id="76" fill="hold">
                            <p:stCondLst>
                              <p:cond delay="8500"/>
                            </p:stCondLst>
                            <p:childTnLst>
                              <p:par>
                                <p:cTn id="77" presetID="10" presetClass="entr" presetSubtype="0" fill="hold" nodeType="afterEffect">
                                  <p:stCondLst>
                                    <p:cond delay="0"/>
                                  </p:stCondLst>
                                  <p:childTnLst>
                                    <p:set>
                                      <p:cBhvr>
                                        <p:cTn id="78" dur="1" fill="hold">
                                          <p:stCondLst>
                                            <p:cond delay="0"/>
                                          </p:stCondLst>
                                        </p:cTn>
                                        <p:tgtEl>
                                          <p:spTgt spid="1077">
                                            <p:txEl>
                                              <p:pRg st="2" end="2"/>
                                            </p:txEl>
                                          </p:spTgt>
                                        </p:tgtEl>
                                        <p:attrNameLst>
                                          <p:attrName>style.visibility</p:attrName>
                                        </p:attrNameLst>
                                      </p:cBhvr>
                                      <p:to>
                                        <p:strVal val="visible"/>
                                      </p:to>
                                    </p:set>
                                    <p:animEffect transition="in" filter="fade">
                                      <p:cBhvr>
                                        <p:cTn id="79" dur="750"/>
                                        <p:tgtEl>
                                          <p:spTgt spid="1077">
                                            <p:txEl>
                                              <p:pRg st="2" end="2"/>
                                            </p:txEl>
                                          </p:spTgt>
                                        </p:tgtEl>
                                      </p:cBhvr>
                                    </p:animEffect>
                                  </p:childTnLst>
                                </p:cTn>
                              </p:par>
                            </p:childTnLst>
                          </p:cTn>
                        </p:par>
                        <p:par>
                          <p:cTn id="80" fill="hold">
                            <p:stCondLst>
                              <p:cond delay="9250"/>
                            </p:stCondLst>
                            <p:childTnLst>
                              <p:par>
                                <p:cTn id="81" presetID="10" presetClass="entr" presetSubtype="0" fill="hold" nodeType="afterEffect">
                                  <p:stCondLst>
                                    <p:cond delay="0"/>
                                  </p:stCondLst>
                                  <p:childTnLst>
                                    <p:set>
                                      <p:cBhvr>
                                        <p:cTn id="82" dur="1" fill="hold">
                                          <p:stCondLst>
                                            <p:cond delay="0"/>
                                          </p:stCondLst>
                                        </p:cTn>
                                        <p:tgtEl>
                                          <p:spTgt spid="1077">
                                            <p:txEl>
                                              <p:pRg st="3" end="3"/>
                                            </p:txEl>
                                          </p:spTgt>
                                        </p:tgtEl>
                                        <p:attrNameLst>
                                          <p:attrName>style.visibility</p:attrName>
                                        </p:attrNameLst>
                                      </p:cBhvr>
                                      <p:to>
                                        <p:strVal val="visible"/>
                                      </p:to>
                                    </p:set>
                                    <p:animEffect transition="in" filter="fade">
                                      <p:cBhvr>
                                        <p:cTn id="83" dur="750"/>
                                        <p:tgtEl>
                                          <p:spTgt spid="1077">
                                            <p:txEl>
                                              <p:pRg st="3" end="3"/>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077">
                                            <p:txEl>
                                              <p:pRg st="4" end="4"/>
                                            </p:txEl>
                                          </p:spTgt>
                                        </p:tgtEl>
                                        <p:attrNameLst>
                                          <p:attrName>style.visibility</p:attrName>
                                        </p:attrNameLst>
                                      </p:cBhvr>
                                      <p:to>
                                        <p:strVal val="visible"/>
                                      </p:to>
                                    </p:set>
                                    <p:animEffect transition="in" filter="fade">
                                      <p:cBhvr>
                                        <p:cTn id="87" dur="750"/>
                                        <p:tgtEl>
                                          <p:spTgt spid="1077">
                                            <p:txEl>
                                              <p:pRg st="4" end="4"/>
                                            </p:txEl>
                                          </p:spTgt>
                                        </p:tgtEl>
                                      </p:cBhvr>
                                    </p:animEffect>
                                  </p:childTnLst>
                                </p:cTn>
                              </p:par>
                            </p:childTnLst>
                          </p:cTn>
                        </p:par>
                        <p:par>
                          <p:cTn id="88" fill="hold">
                            <p:stCondLst>
                              <p:cond delay="10750"/>
                            </p:stCondLst>
                            <p:childTnLst>
                              <p:par>
                                <p:cTn id="89" presetID="10" presetClass="entr" presetSubtype="0" fill="hold" nodeType="afterEffect">
                                  <p:stCondLst>
                                    <p:cond delay="0"/>
                                  </p:stCondLst>
                                  <p:childTnLst>
                                    <p:set>
                                      <p:cBhvr>
                                        <p:cTn id="90" dur="1" fill="hold">
                                          <p:stCondLst>
                                            <p:cond delay="0"/>
                                          </p:stCondLst>
                                        </p:cTn>
                                        <p:tgtEl>
                                          <p:spTgt spid="1077">
                                            <p:txEl>
                                              <p:pRg st="5" end="5"/>
                                            </p:txEl>
                                          </p:spTgt>
                                        </p:tgtEl>
                                        <p:attrNameLst>
                                          <p:attrName>style.visibility</p:attrName>
                                        </p:attrNameLst>
                                      </p:cBhvr>
                                      <p:to>
                                        <p:strVal val="visible"/>
                                      </p:to>
                                    </p:set>
                                    <p:animEffect transition="in" filter="fade">
                                      <p:cBhvr>
                                        <p:cTn id="91" dur="750"/>
                                        <p:tgtEl>
                                          <p:spTgt spid="1077">
                                            <p:txEl>
                                              <p:pRg st="5" end="5"/>
                                            </p:txEl>
                                          </p:spTgt>
                                        </p:tgtEl>
                                      </p:cBhvr>
                                    </p:animEffect>
                                  </p:childTnLst>
                                </p:cTn>
                              </p:par>
                            </p:childTnLst>
                          </p:cTn>
                        </p:par>
                        <p:par>
                          <p:cTn id="92" fill="hold">
                            <p:stCondLst>
                              <p:cond delay="11500"/>
                            </p:stCondLst>
                            <p:childTnLst>
                              <p:par>
                                <p:cTn id="93" presetID="10" presetClass="entr" presetSubtype="0" fill="hold" nodeType="afterEffect">
                                  <p:stCondLst>
                                    <p:cond delay="0"/>
                                  </p:stCondLst>
                                  <p:childTnLst>
                                    <p:set>
                                      <p:cBhvr>
                                        <p:cTn id="94" dur="1" fill="hold">
                                          <p:stCondLst>
                                            <p:cond delay="0"/>
                                          </p:stCondLst>
                                        </p:cTn>
                                        <p:tgtEl>
                                          <p:spTgt spid="1077">
                                            <p:txEl>
                                              <p:pRg st="6" end="6"/>
                                            </p:txEl>
                                          </p:spTgt>
                                        </p:tgtEl>
                                        <p:attrNameLst>
                                          <p:attrName>style.visibility</p:attrName>
                                        </p:attrNameLst>
                                      </p:cBhvr>
                                      <p:to>
                                        <p:strVal val="visible"/>
                                      </p:to>
                                    </p:set>
                                    <p:animEffect transition="in" filter="fade">
                                      <p:cBhvr>
                                        <p:cTn id="95" dur="750"/>
                                        <p:tgtEl>
                                          <p:spTgt spid="1077">
                                            <p:txEl>
                                              <p:pRg st="6" end="6"/>
                                            </p:txEl>
                                          </p:spTgt>
                                        </p:tgtEl>
                                      </p:cBhvr>
                                    </p:animEffect>
                                  </p:childTnLst>
                                </p:cTn>
                              </p:par>
                            </p:childTnLst>
                          </p:cTn>
                        </p:par>
                        <p:par>
                          <p:cTn id="96" fill="hold">
                            <p:stCondLst>
                              <p:cond delay="12250"/>
                            </p:stCondLst>
                            <p:childTnLst>
                              <p:par>
                                <p:cTn id="97" presetID="10" presetClass="entr" presetSubtype="0" fill="hold" nodeType="afterEffect">
                                  <p:stCondLst>
                                    <p:cond delay="0"/>
                                  </p:stCondLst>
                                  <p:childTnLst>
                                    <p:set>
                                      <p:cBhvr>
                                        <p:cTn id="98" dur="1" fill="hold">
                                          <p:stCondLst>
                                            <p:cond delay="0"/>
                                          </p:stCondLst>
                                        </p:cTn>
                                        <p:tgtEl>
                                          <p:spTgt spid="1077">
                                            <p:txEl>
                                              <p:pRg st="7" end="7"/>
                                            </p:txEl>
                                          </p:spTgt>
                                        </p:tgtEl>
                                        <p:attrNameLst>
                                          <p:attrName>style.visibility</p:attrName>
                                        </p:attrNameLst>
                                      </p:cBhvr>
                                      <p:to>
                                        <p:strVal val="visible"/>
                                      </p:to>
                                    </p:set>
                                    <p:animEffect transition="in" filter="fade">
                                      <p:cBhvr>
                                        <p:cTn id="99" dur="750"/>
                                        <p:tgtEl>
                                          <p:spTgt spid="1077">
                                            <p:txEl>
                                              <p:pRg st="7" end="7"/>
                                            </p:txEl>
                                          </p:spTgt>
                                        </p:tgtEl>
                                      </p:cBhvr>
                                    </p:animEffect>
                                  </p:childTnLst>
                                </p:cTn>
                              </p:par>
                            </p:childTnLst>
                          </p:cTn>
                        </p:par>
                        <p:par>
                          <p:cTn id="100" fill="hold">
                            <p:stCondLst>
                              <p:cond delay="13000"/>
                            </p:stCondLst>
                            <p:childTnLst>
                              <p:par>
                                <p:cTn id="101" presetID="10" presetClass="entr" presetSubtype="0" fill="hold" nodeType="afterEffect">
                                  <p:stCondLst>
                                    <p:cond delay="0"/>
                                  </p:stCondLst>
                                  <p:childTnLst>
                                    <p:set>
                                      <p:cBhvr>
                                        <p:cTn id="102" dur="1" fill="hold">
                                          <p:stCondLst>
                                            <p:cond delay="0"/>
                                          </p:stCondLst>
                                        </p:cTn>
                                        <p:tgtEl>
                                          <p:spTgt spid="1077">
                                            <p:txEl>
                                              <p:pRg st="8" end="8"/>
                                            </p:txEl>
                                          </p:spTgt>
                                        </p:tgtEl>
                                        <p:attrNameLst>
                                          <p:attrName>style.visibility</p:attrName>
                                        </p:attrNameLst>
                                      </p:cBhvr>
                                      <p:to>
                                        <p:strVal val="visible"/>
                                      </p:to>
                                    </p:set>
                                    <p:animEffect transition="in" filter="fade">
                                      <p:cBhvr>
                                        <p:cTn id="103" dur="750"/>
                                        <p:tgtEl>
                                          <p:spTgt spid="1077">
                                            <p:txEl>
                                              <p:pRg st="8" end="8"/>
                                            </p:txEl>
                                          </p:spTgt>
                                        </p:tgtEl>
                                      </p:cBhvr>
                                    </p:animEffect>
                                  </p:childTnLst>
                                </p:cTn>
                              </p:par>
                            </p:childTnLst>
                          </p:cTn>
                        </p:par>
                        <p:par>
                          <p:cTn id="104" fill="hold">
                            <p:stCondLst>
                              <p:cond delay="13750"/>
                            </p:stCondLst>
                            <p:childTnLst>
                              <p:par>
                                <p:cTn id="105" presetID="10" presetClass="entr" presetSubtype="0" fill="hold" nodeType="afterEffect">
                                  <p:stCondLst>
                                    <p:cond delay="0"/>
                                  </p:stCondLst>
                                  <p:childTnLst>
                                    <p:set>
                                      <p:cBhvr>
                                        <p:cTn id="106" dur="1" fill="hold">
                                          <p:stCondLst>
                                            <p:cond delay="0"/>
                                          </p:stCondLst>
                                        </p:cTn>
                                        <p:tgtEl>
                                          <p:spTgt spid="1079">
                                            <p:txEl>
                                              <p:pRg st="0" end="0"/>
                                            </p:txEl>
                                          </p:spTgt>
                                        </p:tgtEl>
                                        <p:attrNameLst>
                                          <p:attrName>style.visibility</p:attrName>
                                        </p:attrNameLst>
                                      </p:cBhvr>
                                      <p:to>
                                        <p:strVal val="visible"/>
                                      </p:to>
                                    </p:set>
                                    <p:animEffect transition="in" filter="fade">
                                      <p:cBhvr>
                                        <p:cTn id="107" dur="750"/>
                                        <p:tgtEl>
                                          <p:spTgt spid="1079">
                                            <p:txEl>
                                              <p:pRg st="0" end="0"/>
                                            </p:txEl>
                                          </p:spTgt>
                                        </p:tgtEl>
                                      </p:cBhvr>
                                    </p:animEffect>
                                  </p:childTnLst>
                                </p:cTn>
                              </p:par>
                            </p:childTnLst>
                          </p:cTn>
                        </p:par>
                        <p:par>
                          <p:cTn id="108" fill="hold">
                            <p:stCondLst>
                              <p:cond delay="14500"/>
                            </p:stCondLst>
                            <p:childTnLst>
                              <p:par>
                                <p:cTn id="109" presetID="10" presetClass="entr" presetSubtype="0" fill="hold" nodeType="afterEffect">
                                  <p:stCondLst>
                                    <p:cond delay="0"/>
                                  </p:stCondLst>
                                  <p:childTnLst>
                                    <p:set>
                                      <p:cBhvr>
                                        <p:cTn id="110" dur="1" fill="hold">
                                          <p:stCondLst>
                                            <p:cond delay="0"/>
                                          </p:stCondLst>
                                        </p:cTn>
                                        <p:tgtEl>
                                          <p:spTgt spid="1079">
                                            <p:txEl>
                                              <p:pRg st="1" end="1"/>
                                            </p:txEl>
                                          </p:spTgt>
                                        </p:tgtEl>
                                        <p:attrNameLst>
                                          <p:attrName>style.visibility</p:attrName>
                                        </p:attrNameLst>
                                      </p:cBhvr>
                                      <p:to>
                                        <p:strVal val="visible"/>
                                      </p:to>
                                    </p:set>
                                    <p:animEffect transition="in" filter="fade">
                                      <p:cBhvr>
                                        <p:cTn id="111" dur="750"/>
                                        <p:tgtEl>
                                          <p:spTgt spid="1079">
                                            <p:txEl>
                                              <p:pRg st="1" end="1"/>
                                            </p:txEl>
                                          </p:spTgt>
                                        </p:tgtEl>
                                      </p:cBhvr>
                                    </p:animEffect>
                                  </p:childTnLst>
                                </p:cTn>
                              </p:par>
                            </p:childTnLst>
                          </p:cTn>
                        </p:par>
                        <p:par>
                          <p:cTn id="112" fill="hold">
                            <p:stCondLst>
                              <p:cond delay="15250"/>
                            </p:stCondLst>
                            <p:childTnLst>
                              <p:par>
                                <p:cTn id="113" presetID="10" presetClass="entr" presetSubtype="0" fill="hold" nodeType="afterEffect">
                                  <p:stCondLst>
                                    <p:cond delay="0"/>
                                  </p:stCondLst>
                                  <p:childTnLst>
                                    <p:set>
                                      <p:cBhvr>
                                        <p:cTn id="114" dur="1" fill="hold">
                                          <p:stCondLst>
                                            <p:cond delay="0"/>
                                          </p:stCondLst>
                                        </p:cTn>
                                        <p:tgtEl>
                                          <p:spTgt spid="1079">
                                            <p:txEl>
                                              <p:pRg st="2" end="2"/>
                                            </p:txEl>
                                          </p:spTgt>
                                        </p:tgtEl>
                                        <p:attrNameLst>
                                          <p:attrName>style.visibility</p:attrName>
                                        </p:attrNameLst>
                                      </p:cBhvr>
                                      <p:to>
                                        <p:strVal val="visible"/>
                                      </p:to>
                                    </p:set>
                                    <p:animEffect transition="in" filter="fade">
                                      <p:cBhvr>
                                        <p:cTn id="115" dur="750"/>
                                        <p:tgtEl>
                                          <p:spTgt spid="1079">
                                            <p:txEl>
                                              <p:pRg st="2" end="2"/>
                                            </p:txEl>
                                          </p:spTgt>
                                        </p:tgtEl>
                                      </p:cBhvr>
                                    </p:animEffect>
                                  </p:childTnLst>
                                </p:cTn>
                              </p:par>
                            </p:childTnLst>
                          </p:cTn>
                        </p:par>
                        <p:par>
                          <p:cTn id="116" fill="hold">
                            <p:stCondLst>
                              <p:cond delay="16000"/>
                            </p:stCondLst>
                            <p:childTnLst>
                              <p:par>
                                <p:cTn id="117" presetID="10" presetClass="entr" presetSubtype="0" fill="hold" nodeType="afterEffect">
                                  <p:stCondLst>
                                    <p:cond delay="0"/>
                                  </p:stCondLst>
                                  <p:childTnLst>
                                    <p:set>
                                      <p:cBhvr>
                                        <p:cTn id="118" dur="1" fill="hold">
                                          <p:stCondLst>
                                            <p:cond delay="0"/>
                                          </p:stCondLst>
                                        </p:cTn>
                                        <p:tgtEl>
                                          <p:spTgt spid="1079">
                                            <p:txEl>
                                              <p:pRg st="3" end="3"/>
                                            </p:txEl>
                                          </p:spTgt>
                                        </p:tgtEl>
                                        <p:attrNameLst>
                                          <p:attrName>style.visibility</p:attrName>
                                        </p:attrNameLst>
                                      </p:cBhvr>
                                      <p:to>
                                        <p:strVal val="visible"/>
                                      </p:to>
                                    </p:set>
                                    <p:animEffect transition="in" filter="fade">
                                      <p:cBhvr>
                                        <p:cTn id="119" dur="750"/>
                                        <p:tgtEl>
                                          <p:spTgt spid="1079">
                                            <p:txEl>
                                              <p:pRg st="3" end="3"/>
                                            </p:txEl>
                                          </p:spTgt>
                                        </p:tgtEl>
                                      </p:cBhvr>
                                    </p:animEffect>
                                  </p:childTnLst>
                                </p:cTn>
                              </p:par>
                            </p:childTnLst>
                          </p:cTn>
                        </p:par>
                        <p:par>
                          <p:cTn id="120" fill="hold">
                            <p:stCondLst>
                              <p:cond delay="16750"/>
                            </p:stCondLst>
                            <p:childTnLst>
                              <p:par>
                                <p:cTn id="121" presetID="10" presetClass="entr" presetSubtype="0" fill="hold" nodeType="afterEffect">
                                  <p:stCondLst>
                                    <p:cond delay="0"/>
                                  </p:stCondLst>
                                  <p:childTnLst>
                                    <p:set>
                                      <p:cBhvr>
                                        <p:cTn id="122" dur="1" fill="hold">
                                          <p:stCondLst>
                                            <p:cond delay="0"/>
                                          </p:stCondLst>
                                        </p:cTn>
                                        <p:tgtEl>
                                          <p:spTgt spid="1079">
                                            <p:txEl>
                                              <p:pRg st="4" end="4"/>
                                            </p:txEl>
                                          </p:spTgt>
                                        </p:tgtEl>
                                        <p:attrNameLst>
                                          <p:attrName>style.visibility</p:attrName>
                                        </p:attrNameLst>
                                      </p:cBhvr>
                                      <p:to>
                                        <p:strVal val="visible"/>
                                      </p:to>
                                    </p:set>
                                    <p:animEffect transition="in" filter="fade">
                                      <p:cBhvr>
                                        <p:cTn id="123" dur="750"/>
                                        <p:tgtEl>
                                          <p:spTgt spid="1079">
                                            <p:txEl>
                                              <p:pRg st="4" end="4"/>
                                            </p:txEl>
                                          </p:spTgt>
                                        </p:tgtEl>
                                      </p:cBhvr>
                                    </p:animEffect>
                                  </p:childTnLst>
                                </p:cTn>
                              </p:par>
                            </p:childTnLst>
                          </p:cTn>
                        </p:par>
                        <p:par>
                          <p:cTn id="124" fill="hold">
                            <p:stCondLst>
                              <p:cond delay="17500"/>
                            </p:stCondLst>
                            <p:childTnLst>
                              <p:par>
                                <p:cTn id="125" presetID="10" presetClass="entr" presetSubtype="0" fill="hold" nodeType="afterEffect">
                                  <p:stCondLst>
                                    <p:cond delay="0"/>
                                  </p:stCondLst>
                                  <p:childTnLst>
                                    <p:set>
                                      <p:cBhvr>
                                        <p:cTn id="126" dur="1" fill="hold">
                                          <p:stCondLst>
                                            <p:cond delay="0"/>
                                          </p:stCondLst>
                                        </p:cTn>
                                        <p:tgtEl>
                                          <p:spTgt spid="1079">
                                            <p:txEl>
                                              <p:pRg st="5" end="5"/>
                                            </p:txEl>
                                          </p:spTgt>
                                        </p:tgtEl>
                                        <p:attrNameLst>
                                          <p:attrName>style.visibility</p:attrName>
                                        </p:attrNameLst>
                                      </p:cBhvr>
                                      <p:to>
                                        <p:strVal val="visible"/>
                                      </p:to>
                                    </p:set>
                                    <p:animEffect transition="in" filter="fade">
                                      <p:cBhvr>
                                        <p:cTn id="127" dur="750"/>
                                        <p:tgtEl>
                                          <p:spTgt spid="1079">
                                            <p:txEl>
                                              <p:pRg st="5" end="5"/>
                                            </p:txEl>
                                          </p:spTgt>
                                        </p:tgtEl>
                                      </p:cBhvr>
                                    </p:animEffect>
                                  </p:childTnLst>
                                </p:cTn>
                              </p:par>
                            </p:childTnLst>
                          </p:cTn>
                        </p:par>
                        <p:par>
                          <p:cTn id="128" fill="hold">
                            <p:stCondLst>
                              <p:cond delay="18250"/>
                            </p:stCondLst>
                            <p:childTnLst>
                              <p:par>
                                <p:cTn id="129" presetID="10" presetClass="entr" presetSubtype="0" fill="hold" nodeType="afterEffect">
                                  <p:stCondLst>
                                    <p:cond delay="0"/>
                                  </p:stCondLst>
                                  <p:childTnLst>
                                    <p:set>
                                      <p:cBhvr>
                                        <p:cTn id="130" dur="1" fill="hold">
                                          <p:stCondLst>
                                            <p:cond delay="0"/>
                                          </p:stCondLst>
                                        </p:cTn>
                                        <p:tgtEl>
                                          <p:spTgt spid="1079">
                                            <p:txEl>
                                              <p:pRg st="6" end="6"/>
                                            </p:txEl>
                                          </p:spTgt>
                                        </p:tgtEl>
                                        <p:attrNameLst>
                                          <p:attrName>style.visibility</p:attrName>
                                        </p:attrNameLst>
                                      </p:cBhvr>
                                      <p:to>
                                        <p:strVal val="visible"/>
                                      </p:to>
                                    </p:set>
                                    <p:animEffect transition="in" filter="fade">
                                      <p:cBhvr>
                                        <p:cTn id="131" dur="750"/>
                                        <p:tgtEl>
                                          <p:spTgt spid="1079">
                                            <p:txEl>
                                              <p:pRg st="6" end="6"/>
                                            </p:txEl>
                                          </p:spTgt>
                                        </p:tgtEl>
                                      </p:cBhvr>
                                    </p:animEffect>
                                  </p:childTnLst>
                                </p:cTn>
                              </p:par>
                            </p:childTnLst>
                          </p:cTn>
                        </p:par>
                        <p:par>
                          <p:cTn id="132" fill="hold">
                            <p:stCondLst>
                              <p:cond delay="19000"/>
                            </p:stCondLst>
                            <p:childTnLst>
                              <p:par>
                                <p:cTn id="133" presetID="10" presetClass="entr" presetSubtype="0" fill="hold" nodeType="afterEffect">
                                  <p:stCondLst>
                                    <p:cond delay="0"/>
                                  </p:stCondLst>
                                  <p:childTnLst>
                                    <p:set>
                                      <p:cBhvr>
                                        <p:cTn id="134" dur="1" fill="hold">
                                          <p:stCondLst>
                                            <p:cond delay="0"/>
                                          </p:stCondLst>
                                        </p:cTn>
                                        <p:tgtEl>
                                          <p:spTgt spid="1079">
                                            <p:txEl>
                                              <p:pRg st="7" end="7"/>
                                            </p:txEl>
                                          </p:spTgt>
                                        </p:tgtEl>
                                        <p:attrNameLst>
                                          <p:attrName>style.visibility</p:attrName>
                                        </p:attrNameLst>
                                      </p:cBhvr>
                                      <p:to>
                                        <p:strVal val="visible"/>
                                      </p:to>
                                    </p:set>
                                    <p:animEffect transition="in" filter="fade">
                                      <p:cBhvr>
                                        <p:cTn id="135" dur="750"/>
                                        <p:tgtEl>
                                          <p:spTgt spid="1079">
                                            <p:txEl>
                                              <p:pRg st="7" end="7"/>
                                            </p:txEl>
                                          </p:spTgt>
                                        </p:tgtEl>
                                      </p:cBhvr>
                                    </p:animEffect>
                                  </p:childTnLst>
                                </p:cTn>
                              </p:par>
                            </p:childTnLst>
                          </p:cTn>
                        </p:par>
                        <p:par>
                          <p:cTn id="136" fill="hold">
                            <p:stCondLst>
                              <p:cond delay="19750"/>
                            </p:stCondLst>
                            <p:childTnLst>
                              <p:par>
                                <p:cTn id="137" presetID="10" presetClass="entr" presetSubtype="0" fill="hold" nodeType="afterEffect">
                                  <p:stCondLst>
                                    <p:cond delay="0"/>
                                  </p:stCondLst>
                                  <p:childTnLst>
                                    <p:set>
                                      <p:cBhvr>
                                        <p:cTn id="138" dur="1" fill="hold">
                                          <p:stCondLst>
                                            <p:cond delay="0"/>
                                          </p:stCondLst>
                                        </p:cTn>
                                        <p:tgtEl>
                                          <p:spTgt spid="1079">
                                            <p:txEl>
                                              <p:pRg st="8" end="8"/>
                                            </p:txEl>
                                          </p:spTgt>
                                        </p:tgtEl>
                                        <p:attrNameLst>
                                          <p:attrName>style.visibility</p:attrName>
                                        </p:attrNameLst>
                                      </p:cBhvr>
                                      <p:to>
                                        <p:strVal val="visible"/>
                                      </p:to>
                                    </p:set>
                                    <p:animEffect transition="in" filter="fade">
                                      <p:cBhvr>
                                        <p:cTn id="139" dur="750"/>
                                        <p:tgtEl>
                                          <p:spTgt spid="1079">
                                            <p:txEl>
                                              <p:pRg st="8" end="8"/>
                                            </p:txEl>
                                          </p:spTgt>
                                        </p:tgtEl>
                                      </p:cBhvr>
                                    </p:animEffect>
                                  </p:childTnLst>
                                </p:cTn>
                              </p:par>
                            </p:childTnLst>
                          </p:cTn>
                        </p:par>
                        <p:par>
                          <p:cTn id="140" fill="hold">
                            <p:stCondLst>
                              <p:cond delay="20500"/>
                            </p:stCondLst>
                            <p:childTnLst>
                              <p:par>
                                <p:cTn id="141" presetID="10" presetClass="entr" presetSubtype="0" fill="hold" nodeType="afterEffect">
                                  <p:stCondLst>
                                    <p:cond delay="0"/>
                                  </p:stCondLst>
                                  <p:childTnLst>
                                    <p:set>
                                      <p:cBhvr>
                                        <p:cTn id="142" dur="1" fill="hold">
                                          <p:stCondLst>
                                            <p:cond delay="0"/>
                                          </p:stCondLst>
                                        </p:cTn>
                                        <p:tgtEl>
                                          <p:spTgt spid="1068"/>
                                        </p:tgtEl>
                                        <p:attrNameLst>
                                          <p:attrName>style.visibility</p:attrName>
                                        </p:attrNameLst>
                                      </p:cBhvr>
                                      <p:to>
                                        <p:strVal val="visible"/>
                                      </p:to>
                                    </p:set>
                                    <p:animEffect transition="in" filter="fade">
                                      <p:cBhvr>
                                        <p:cTn id="143" dur="500"/>
                                        <p:tgtEl>
                                          <p:spTgt spid="1068"/>
                                        </p:tgtEl>
                                      </p:cBhvr>
                                    </p:animEffect>
                                  </p:childTnLst>
                                </p:cTn>
                              </p:par>
                            </p:childTnLst>
                          </p:cTn>
                        </p:par>
                        <p:par>
                          <p:cTn id="144" fill="hold">
                            <p:stCondLst>
                              <p:cond delay="21000"/>
                            </p:stCondLst>
                            <p:childTnLst>
                              <p:par>
                                <p:cTn id="145" presetID="23" presetClass="entr" presetSubtype="16" fill="hold" nodeType="afterEffect">
                                  <p:stCondLst>
                                    <p:cond delay="0"/>
                                  </p:stCondLst>
                                  <p:childTnLst>
                                    <p:set>
                                      <p:cBhvr>
                                        <p:cTn id="146" dur="1" fill="hold">
                                          <p:stCondLst>
                                            <p:cond delay="0"/>
                                          </p:stCondLst>
                                        </p:cTn>
                                        <p:tgtEl>
                                          <p:spTgt spid="1066"/>
                                        </p:tgtEl>
                                        <p:attrNameLst>
                                          <p:attrName>style.visibility</p:attrName>
                                        </p:attrNameLst>
                                      </p:cBhvr>
                                      <p:to>
                                        <p:strVal val="visible"/>
                                      </p:to>
                                    </p:set>
                                    <p:anim calcmode="lin" valueType="num">
                                      <p:cBhvr additive="base">
                                        <p:cTn id="147" dur="500"/>
                                        <p:tgtEl>
                                          <p:spTgt spid="1066"/>
                                        </p:tgtEl>
                                        <p:attrNameLst>
                                          <p:attrName>ppt_w</p:attrName>
                                        </p:attrNameLst>
                                      </p:cBhvr>
                                      <p:tavLst>
                                        <p:tav tm="0">
                                          <p:val>
                                            <p:strVal val="0"/>
                                          </p:val>
                                        </p:tav>
                                        <p:tav tm="100000">
                                          <p:val>
                                            <p:strVal val="#ppt_w"/>
                                          </p:val>
                                        </p:tav>
                                      </p:tavLst>
                                    </p:anim>
                                    <p:anim calcmode="lin" valueType="num">
                                      <p:cBhvr additive="base">
                                        <p:cTn id="148" dur="500"/>
                                        <p:tgtEl>
                                          <p:spTgt spid="1066"/>
                                        </p:tgtEl>
                                        <p:attrNameLst>
                                          <p:attrName>ppt_h</p:attrName>
                                        </p:attrNameLst>
                                      </p:cBhvr>
                                      <p:tavLst>
                                        <p:tav tm="0">
                                          <p:val>
                                            <p:strVal val="0"/>
                                          </p:val>
                                        </p:tav>
                                        <p:tav tm="100000">
                                          <p:val>
                                            <p:strVal val="#ppt_h"/>
                                          </p:val>
                                        </p:tav>
                                      </p:tavLst>
                                    </p:anim>
                                  </p:childTnLst>
                                </p:cTn>
                              </p:par>
                              <p:par>
                                <p:cTn id="149" presetID="23" presetClass="entr" presetSubtype="16" fill="hold" nodeType="withEffect">
                                  <p:stCondLst>
                                    <p:cond delay="250"/>
                                  </p:stCondLst>
                                  <p:childTnLst>
                                    <p:set>
                                      <p:cBhvr>
                                        <p:cTn id="150" dur="1" fill="hold">
                                          <p:stCondLst>
                                            <p:cond delay="0"/>
                                          </p:stCondLst>
                                        </p:cTn>
                                        <p:tgtEl>
                                          <p:spTgt spid="1067"/>
                                        </p:tgtEl>
                                        <p:attrNameLst>
                                          <p:attrName>style.visibility</p:attrName>
                                        </p:attrNameLst>
                                      </p:cBhvr>
                                      <p:to>
                                        <p:strVal val="visible"/>
                                      </p:to>
                                    </p:set>
                                    <p:anim calcmode="lin" valueType="num">
                                      <p:cBhvr additive="base">
                                        <p:cTn id="151" dur="500"/>
                                        <p:tgtEl>
                                          <p:spTgt spid="1067"/>
                                        </p:tgtEl>
                                        <p:attrNameLst>
                                          <p:attrName>ppt_w</p:attrName>
                                        </p:attrNameLst>
                                      </p:cBhvr>
                                      <p:tavLst>
                                        <p:tav tm="0">
                                          <p:val>
                                            <p:strVal val="0"/>
                                          </p:val>
                                        </p:tav>
                                        <p:tav tm="100000">
                                          <p:val>
                                            <p:strVal val="#ppt_w"/>
                                          </p:val>
                                        </p:tav>
                                      </p:tavLst>
                                    </p:anim>
                                    <p:anim calcmode="lin" valueType="num">
                                      <p:cBhvr additive="base">
                                        <p:cTn id="152" dur="500"/>
                                        <p:tgtEl>
                                          <p:spTgt spid="1067"/>
                                        </p:tgtEl>
                                        <p:attrNameLst>
                                          <p:attrName>ppt_h</p:attrName>
                                        </p:attrNameLst>
                                      </p:cBhvr>
                                      <p:tavLst>
                                        <p:tav tm="0">
                                          <p:val>
                                            <p:strVal val="0"/>
                                          </p:val>
                                        </p:tav>
                                        <p:tav tm="100000">
                                          <p:val>
                                            <p:strVal val="#ppt_h"/>
                                          </p:val>
                                        </p:tav>
                                      </p:tavLst>
                                    </p:anim>
                                  </p:childTnLst>
                                </p:cTn>
                              </p:par>
                            </p:childTnLst>
                          </p:cTn>
                        </p:par>
                        <p:par>
                          <p:cTn id="153" fill="hold">
                            <p:stCondLst>
                              <p:cond delay="21500"/>
                            </p:stCondLst>
                            <p:childTnLst>
                              <p:par>
                                <p:cTn id="154" presetID="10" presetClass="entr" presetSubtype="0" fill="hold" nodeType="afterEffect">
                                  <p:stCondLst>
                                    <p:cond delay="0"/>
                                  </p:stCondLst>
                                  <p:childTnLst>
                                    <p:set>
                                      <p:cBhvr>
                                        <p:cTn id="155" dur="1" fill="hold">
                                          <p:stCondLst>
                                            <p:cond delay="0"/>
                                          </p:stCondLst>
                                        </p:cTn>
                                        <p:tgtEl>
                                          <p:spTgt spid="1059"/>
                                        </p:tgtEl>
                                        <p:attrNameLst>
                                          <p:attrName>style.visibility</p:attrName>
                                        </p:attrNameLst>
                                      </p:cBhvr>
                                      <p:to>
                                        <p:strVal val="visible"/>
                                      </p:to>
                                    </p:set>
                                    <p:animEffect transition="in" filter="fade">
                                      <p:cBhvr>
                                        <p:cTn id="156" dur="500"/>
                                        <p:tgtEl>
                                          <p:spTgt spid="1059"/>
                                        </p:tgtEl>
                                      </p:cBhvr>
                                    </p:animEffect>
                                  </p:childTnLst>
                                </p:cTn>
                              </p:par>
                              <p:par>
                                <p:cTn id="157" presetID="10" presetClass="entr" presetSubtype="0" fill="hold" nodeType="withEffect">
                                  <p:stCondLst>
                                    <p:cond delay="250"/>
                                  </p:stCondLst>
                                  <p:childTnLst>
                                    <p:set>
                                      <p:cBhvr>
                                        <p:cTn id="158" dur="1" fill="hold">
                                          <p:stCondLst>
                                            <p:cond delay="0"/>
                                          </p:stCondLst>
                                        </p:cTn>
                                        <p:tgtEl>
                                          <p:spTgt spid="1080"/>
                                        </p:tgtEl>
                                        <p:attrNameLst>
                                          <p:attrName>style.visibility</p:attrName>
                                        </p:attrNameLst>
                                      </p:cBhvr>
                                      <p:to>
                                        <p:strVal val="visible"/>
                                      </p:to>
                                    </p:set>
                                    <p:animEffect transition="in" filter="fade">
                                      <p:cBhvr>
                                        <p:cTn id="159" dur="500"/>
                                        <p:tgtEl>
                                          <p:spTgt spid="1080"/>
                                        </p:tgtEl>
                                      </p:cBhvr>
                                    </p:animEffect>
                                  </p:childTnLst>
                                </p:cTn>
                              </p:par>
                            </p:childTnLst>
                          </p:cTn>
                        </p:par>
                        <p:par>
                          <p:cTn id="160" fill="hold">
                            <p:stCondLst>
                              <p:cond delay="22000"/>
                            </p:stCondLst>
                            <p:childTnLst>
                              <p:par>
                                <p:cTn id="161" presetID="10" presetClass="entr" presetSubtype="0" fill="hold" nodeType="afterEffect">
                                  <p:stCondLst>
                                    <p:cond delay="0"/>
                                  </p:stCondLst>
                                  <p:childTnLst>
                                    <p:set>
                                      <p:cBhvr>
                                        <p:cTn id="162" dur="1" fill="hold">
                                          <p:stCondLst>
                                            <p:cond delay="0"/>
                                          </p:stCondLst>
                                        </p:cTn>
                                        <p:tgtEl>
                                          <p:spTgt spid="1081">
                                            <p:txEl>
                                              <p:pRg st="0" end="0"/>
                                            </p:txEl>
                                          </p:spTgt>
                                        </p:tgtEl>
                                        <p:attrNameLst>
                                          <p:attrName>style.visibility</p:attrName>
                                        </p:attrNameLst>
                                      </p:cBhvr>
                                      <p:to>
                                        <p:strVal val="visible"/>
                                      </p:to>
                                    </p:set>
                                    <p:animEffect transition="in" filter="fade">
                                      <p:cBhvr>
                                        <p:cTn id="163" dur="750"/>
                                        <p:tgtEl>
                                          <p:spTgt spid="1081">
                                            <p:txEl>
                                              <p:pRg st="0" end="0"/>
                                            </p:txEl>
                                          </p:spTgt>
                                        </p:tgtEl>
                                      </p:cBhvr>
                                    </p:animEffect>
                                  </p:childTnLst>
                                </p:cTn>
                              </p:par>
                            </p:childTnLst>
                          </p:cTn>
                        </p:par>
                        <p:par>
                          <p:cTn id="164" fill="hold">
                            <p:stCondLst>
                              <p:cond delay="22750"/>
                            </p:stCondLst>
                            <p:childTnLst>
                              <p:par>
                                <p:cTn id="165" presetID="10" presetClass="entr" presetSubtype="0" fill="hold" nodeType="afterEffect">
                                  <p:stCondLst>
                                    <p:cond delay="0"/>
                                  </p:stCondLst>
                                  <p:childTnLst>
                                    <p:set>
                                      <p:cBhvr>
                                        <p:cTn id="166" dur="1" fill="hold">
                                          <p:stCondLst>
                                            <p:cond delay="0"/>
                                          </p:stCondLst>
                                        </p:cTn>
                                        <p:tgtEl>
                                          <p:spTgt spid="1081">
                                            <p:txEl>
                                              <p:pRg st="1" end="1"/>
                                            </p:txEl>
                                          </p:spTgt>
                                        </p:tgtEl>
                                        <p:attrNameLst>
                                          <p:attrName>style.visibility</p:attrName>
                                        </p:attrNameLst>
                                      </p:cBhvr>
                                      <p:to>
                                        <p:strVal val="visible"/>
                                      </p:to>
                                    </p:set>
                                    <p:animEffect transition="in" filter="fade">
                                      <p:cBhvr>
                                        <p:cTn id="167" dur="750"/>
                                        <p:tgtEl>
                                          <p:spTgt spid="1081">
                                            <p:txEl>
                                              <p:pRg st="1" end="1"/>
                                            </p:txEl>
                                          </p:spTgt>
                                        </p:tgtEl>
                                      </p:cBhvr>
                                    </p:animEffect>
                                  </p:childTnLst>
                                </p:cTn>
                              </p:par>
                            </p:childTnLst>
                          </p:cTn>
                        </p:par>
                        <p:par>
                          <p:cTn id="168" fill="hold">
                            <p:stCondLst>
                              <p:cond delay="23500"/>
                            </p:stCondLst>
                            <p:childTnLst>
                              <p:par>
                                <p:cTn id="169" presetID="10" presetClass="entr" presetSubtype="0" fill="hold" nodeType="afterEffect">
                                  <p:stCondLst>
                                    <p:cond delay="0"/>
                                  </p:stCondLst>
                                  <p:childTnLst>
                                    <p:set>
                                      <p:cBhvr>
                                        <p:cTn id="170" dur="1" fill="hold">
                                          <p:stCondLst>
                                            <p:cond delay="0"/>
                                          </p:stCondLst>
                                        </p:cTn>
                                        <p:tgtEl>
                                          <p:spTgt spid="1081">
                                            <p:txEl>
                                              <p:pRg st="2" end="2"/>
                                            </p:txEl>
                                          </p:spTgt>
                                        </p:tgtEl>
                                        <p:attrNameLst>
                                          <p:attrName>style.visibility</p:attrName>
                                        </p:attrNameLst>
                                      </p:cBhvr>
                                      <p:to>
                                        <p:strVal val="visible"/>
                                      </p:to>
                                    </p:set>
                                    <p:animEffect transition="in" filter="fade">
                                      <p:cBhvr>
                                        <p:cTn id="171" dur="750"/>
                                        <p:tgtEl>
                                          <p:spTgt spid="1081">
                                            <p:txEl>
                                              <p:pRg st="2" end="2"/>
                                            </p:txEl>
                                          </p:spTgt>
                                        </p:tgtEl>
                                      </p:cBhvr>
                                    </p:animEffect>
                                  </p:childTnLst>
                                </p:cTn>
                              </p:par>
                            </p:childTnLst>
                          </p:cTn>
                        </p:par>
                        <p:par>
                          <p:cTn id="172" fill="hold">
                            <p:stCondLst>
                              <p:cond delay="24250"/>
                            </p:stCondLst>
                            <p:childTnLst>
                              <p:par>
                                <p:cTn id="173" presetID="10" presetClass="entr" presetSubtype="0" fill="hold" nodeType="afterEffect">
                                  <p:stCondLst>
                                    <p:cond delay="0"/>
                                  </p:stCondLst>
                                  <p:childTnLst>
                                    <p:set>
                                      <p:cBhvr>
                                        <p:cTn id="174" dur="1" fill="hold">
                                          <p:stCondLst>
                                            <p:cond delay="0"/>
                                          </p:stCondLst>
                                        </p:cTn>
                                        <p:tgtEl>
                                          <p:spTgt spid="1081">
                                            <p:txEl>
                                              <p:pRg st="3" end="3"/>
                                            </p:txEl>
                                          </p:spTgt>
                                        </p:tgtEl>
                                        <p:attrNameLst>
                                          <p:attrName>style.visibility</p:attrName>
                                        </p:attrNameLst>
                                      </p:cBhvr>
                                      <p:to>
                                        <p:strVal val="visible"/>
                                      </p:to>
                                    </p:set>
                                    <p:animEffect transition="in" filter="fade">
                                      <p:cBhvr>
                                        <p:cTn id="175" dur="750"/>
                                        <p:tgtEl>
                                          <p:spTgt spid="1081">
                                            <p:txEl>
                                              <p:pRg st="3" end="3"/>
                                            </p:txEl>
                                          </p:spTgt>
                                        </p:tgtEl>
                                      </p:cBhvr>
                                    </p:animEffect>
                                  </p:childTnLst>
                                </p:cTn>
                              </p:par>
                            </p:childTnLst>
                          </p:cTn>
                        </p:par>
                        <p:par>
                          <p:cTn id="176" fill="hold">
                            <p:stCondLst>
                              <p:cond delay="25000"/>
                            </p:stCondLst>
                            <p:childTnLst>
                              <p:par>
                                <p:cTn id="177" presetID="10" presetClass="entr" presetSubtype="0" fill="hold" nodeType="afterEffect">
                                  <p:stCondLst>
                                    <p:cond delay="0"/>
                                  </p:stCondLst>
                                  <p:childTnLst>
                                    <p:set>
                                      <p:cBhvr>
                                        <p:cTn id="178" dur="1" fill="hold">
                                          <p:stCondLst>
                                            <p:cond delay="0"/>
                                          </p:stCondLst>
                                        </p:cTn>
                                        <p:tgtEl>
                                          <p:spTgt spid="1081">
                                            <p:txEl>
                                              <p:pRg st="4" end="4"/>
                                            </p:txEl>
                                          </p:spTgt>
                                        </p:tgtEl>
                                        <p:attrNameLst>
                                          <p:attrName>style.visibility</p:attrName>
                                        </p:attrNameLst>
                                      </p:cBhvr>
                                      <p:to>
                                        <p:strVal val="visible"/>
                                      </p:to>
                                    </p:set>
                                    <p:animEffect transition="in" filter="fade">
                                      <p:cBhvr>
                                        <p:cTn id="179" dur="750"/>
                                        <p:tgtEl>
                                          <p:spTgt spid="1081">
                                            <p:txEl>
                                              <p:pRg st="4" end="4"/>
                                            </p:txEl>
                                          </p:spTgt>
                                        </p:tgtEl>
                                      </p:cBhvr>
                                    </p:animEffect>
                                  </p:childTnLst>
                                </p:cTn>
                              </p:par>
                            </p:childTnLst>
                          </p:cTn>
                        </p:par>
                        <p:par>
                          <p:cTn id="180" fill="hold">
                            <p:stCondLst>
                              <p:cond delay="25750"/>
                            </p:stCondLst>
                            <p:childTnLst>
                              <p:par>
                                <p:cTn id="181" presetID="10" presetClass="entr" presetSubtype="0" fill="hold" nodeType="afterEffect">
                                  <p:stCondLst>
                                    <p:cond delay="0"/>
                                  </p:stCondLst>
                                  <p:childTnLst>
                                    <p:set>
                                      <p:cBhvr>
                                        <p:cTn id="182" dur="1" fill="hold">
                                          <p:stCondLst>
                                            <p:cond delay="0"/>
                                          </p:stCondLst>
                                        </p:cTn>
                                        <p:tgtEl>
                                          <p:spTgt spid="1081">
                                            <p:txEl>
                                              <p:pRg st="5" end="5"/>
                                            </p:txEl>
                                          </p:spTgt>
                                        </p:tgtEl>
                                        <p:attrNameLst>
                                          <p:attrName>style.visibility</p:attrName>
                                        </p:attrNameLst>
                                      </p:cBhvr>
                                      <p:to>
                                        <p:strVal val="visible"/>
                                      </p:to>
                                    </p:set>
                                    <p:animEffect transition="in" filter="fade">
                                      <p:cBhvr>
                                        <p:cTn id="183" dur="750"/>
                                        <p:tgtEl>
                                          <p:spTgt spid="1081">
                                            <p:txEl>
                                              <p:pRg st="5" end="5"/>
                                            </p:txEl>
                                          </p:spTgt>
                                        </p:tgtEl>
                                      </p:cBhvr>
                                    </p:animEffect>
                                  </p:childTnLst>
                                </p:cTn>
                              </p:par>
                            </p:childTnLst>
                          </p:cTn>
                        </p:par>
                        <p:par>
                          <p:cTn id="184" fill="hold">
                            <p:stCondLst>
                              <p:cond delay="26500"/>
                            </p:stCondLst>
                            <p:childTnLst>
                              <p:par>
                                <p:cTn id="185" presetID="10" presetClass="entr" presetSubtype="0" fill="hold" nodeType="afterEffect">
                                  <p:stCondLst>
                                    <p:cond delay="0"/>
                                  </p:stCondLst>
                                  <p:childTnLst>
                                    <p:set>
                                      <p:cBhvr>
                                        <p:cTn id="186" dur="1" fill="hold">
                                          <p:stCondLst>
                                            <p:cond delay="0"/>
                                          </p:stCondLst>
                                        </p:cTn>
                                        <p:tgtEl>
                                          <p:spTgt spid="1081">
                                            <p:txEl>
                                              <p:pRg st="6" end="6"/>
                                            </p:txEl>
                                          </p:spTgt>
                                        </p:tgtEl>
                                        <p:attrNameLst>
                                          <p:attrName>style.visibility</p:attrName>
                                        </p:attrNameLst>
                                      </p:cBhvr>
                                      <p:to>
                                        <p:strVal val="visible"/>
                                      </p:to>
                                    </p:set>
                                    <p:animEffect transition="in" filter="fade">
                                      <p:cBhvr>
                                        <p:cTn id="187" dur="750"/>
                                        <p:tgtEl>
                                          <p:spTgt spid="1081">
                                            <p:txEl>
                                              <p:pRg st="6" end="6"/>
                                            </p:txEl>
                                          </p:spTgt>
                                        </p:tgtEl>
                                      </p:cBhvr>
                                    </p:animEffect>
                                  </p:childTnLst>
                                </p:cTn>
                              </p:par>
                            </p:childTnLst>
                          </p:cTn>
                        </p:par>
                        <p:par>
                          <p:cTn id="188" fill="hold">
                            <p:stCondLst>
                              <p:cond delay="27250"/>
                            </p:stCondLst>
                            <p:childTnLst>
                              <p:par>
                                <p:cTn id="189" presetID="10" presetClass="entr" presetSubtype="0" fill="hold" nodeType="afterEffect">
                                  <p:stCondLst>
                                    <p:cond delay="0"/>
                                  </p:stCondLst>
                                  <p:childTnLst>
                                    <p:set>
                                      <p:cBhvr>
                                        <p:cTn id="190" dur="1" fill="hold">
                                          <p:stCondLst>
                                            <p:cond delay="0"/>
                                          </p:stCondLst>
                                        </p:cTn>
                                        <p:tgtEl>
                                          <p:spTgt spid="1081">
                                            <p:txEl>
                                              <p:pRg st="7" end="7"/>
                                            </p:txEl>
                                          </p:spTgt>
                                        </p:tgtEl>
                                        <p:attrNameLst>
                                          <p:attrName>style.visibility</p:attrName>
                                        </p:attrNameLst>
                                      </p:cBhvr>
                                      <p:to>
                                        <p:strVal val="visible"/>
                                      </p:to>
                                    </p:set>
                                    <p:animEffect transition="in" filter="fade">
                                      <p:cBhvr>
                                        <p:cTn id="191" dur="750"/>
                                        <p:tgtEl>
                                          <p:spTgt spid="1081">
                                            <p:txEl>
                                              <p:pRg st="7" end="7"/>
                                            </p:txEl>
                                          </p:spTgt>
                                        </p:tgtEl>
                                      </p:cBhvr>
                                    </p:animEffect>
                                  </p:childTnLst>
                                </p:cTn>
                              </p:par>
                            </p:childTnLst>
                          </p:cTn>
                        </p:par>
                        <p:par>
                          <p:cTn id="192" fill="hold">
                            <p:stCondLst>
                              <p:cond delay="28000"/>
                            </p:stCondLst>
                            <p:childTnLst>
                              <p:par>
                                <p:cTn id="193" presetID="10" presetClass="entr" presetSubtype="0" fill="hold" nodeType="afterEffect">
                                  <p:stCondLst>
                                    <p:cond delay="0"/>
                                  </p:stCondLst>
                                  <p:childTnLst>
                                    <p:set>
                                      <p:cBhvr>
                                        <p:cTn id="194" dur="1" fill="hold">
                                          <p:stCondLst>
                                            <p:cond delay="0"/>
                                          </p:stCondLst>
                                        </p:cTn>
                                        <p:tgtEl>
                                          <p:spTgt spid="1081">
                                            <p:txEl>
                                              <p:pRg st="8" end="8"/>
                                            </p:txEl>
                                          </p:spTgt>
                                        </p:tgtEl>
                                        <p:attrNameLst>
                                          <p:attrName>style.visibility</p:attrName>
                                        </p:attrNameLst>
                                      </p:cBhvr>
                                      <p:to>
                                        <p:strVal val="visible"/>
                                      </p:to>
                                    </p:set>
                                    <p:animEffect transition="in" filter="fade">
                                      <p:cBhvr>
                                        <p:cTn id="195" dur="750"/>
                                        <p:tgtEl>
                                          <p:spTgt spid="1081">
                                            <p:txEl>
                                              <p:pRg st="8" end="8"/>
                                            </p:txEl>
                                          </p:spTgt>
                                        </p:tgtEl>
                                      </p:cBhvr>
                                    </p:animEffect>
                                  </p:childTnLst>
                                </p:cTn>
                              </p:par>
                            </p:childTnLst>
                          </p:cTn>
                        </p:par>
                        <p:par>
                          <p:cTn id="196" fill="hold">
                            <p:stCondLst>
                              <p:cond delay="28750"/>
                            </p:stCondLst>
                            <p:childTnLst>
                              <p:par>
                                <p:cTn id="197" presetID="10" presetClass="entr" presetSubtype="0" fill="hold" nodeType="afterEffect">
                                  <p:stCondLst>
                                    <p:cond delay="0"/>
                                  </p:stCondLst>
                                  <p:childTnLst>
                                    <p:set>
                                      <p:cBhvr>
                                        <p:cTn id="198" dur="1" fill="hold">
                                          <p:stCondLst>
                                            <p:cond delay="0"/>
                                          </p:stCondLst>
                                        </p:cTn>
                                        <p:tgtEl>
                                          <p:spTgt spid="1082">
                                            <p:txEl>
                                              <p:pRg st="0" end="0"/>
                                            </p:txEl>
                                          </p:spTgt>
                                        </p:tgtEl>
                                        <p:attrNameLst>
                                          <p:attrName>style.visibility</p:attrName>
                                        </p:attrNameLst>
                                      </p:cBhvr>
                                      <p:to>
                                        <p:strVal val="visible"/>
                                      </p:to>
                                    </p:set>
                                    <p:animEffect transition="in" filter="fade">
                                      <p:cBhvr>
                                        <p:cTn id="199" dur="750"/>
                                        <p:tgtEl>
                                          <p:spTgt spid="1082">
                                            <p:txEl>
                                              <p:pRg st="0" end="0"/>
                                            </p:txEl>
                                          </p:spTgt>
                                        </p:tgtEl>
                                      </p:cBhvr>
                                    </p:animEffect>
                                  </p:childTnLst>
                                </p:cTn>
                              </p:par>
                            </p:childTnLst>
                          </p:cTn>
                        </p:par>
                        <p:par>
                          <p:cTn id="200" fill="hold">
                            <p:stCondLst>
                              <p:cond delay="29500"/>
                            </p:stCondLst>
                            <p:childTnLst>
                              <p:par>
                                <p:cTn id="201" presetID="10" presetClass="entr" presetSubtype="0" fill="hold" nodeType="afterEffect">
                                  <p:stCondLst>
                                    <p:cond delay="0"/>
                                  </p:stCondLst>
                                  <p:childTnLst>
                                    <p:set>
                                      <p:cBhvr>
                                        <p:cTn id="202" dur="1" fill="hold">
                                          <p:stCondLst>
                                            <p:cond delay="0"/>
                                          </p:stCondLst>
                                        </p:cTn>
                                        <p:tgtEl>
                                          <p:spTgt spid="1082">
                                            <p:txEl>
                                              <p:pRg st="1" end="1"/>
                                            </p:txEl>
                                          </p:spTgt>
                                        </p:tgtEl>
                                        <p:attrNameLst>
                                          <p:attrName>style.visibility</p:attrName>
                                        </p:attrNameLst>
                                      </p:cBhvr>
                                      <p:to>
                                        <p:strVal val="visible"/>
                                      </p:to>
                                    </p:set>
                                    <p:animEffect transition="in" filter="fade">
                                      <p:cBhvr>
                                        <p:cTn id="203" dur="750"/>
                                        <p:tgtEl>
                                          <p:spTgt spid="1082">
                                            <p:txEl>
                                              <p:pRg st="1" end="1"/>
                                            </p:txEl>
                                          </p:spTgt>
                                        </p:tgtEl>
                                      </p:cBhvr>
                                    </p:animEffect>
                                  </p:childTnLst>
                                </p:cTn>
                              </p:par>
                            </p:childTnLst>
                          </p:cTn>
                        </p:par>
                        <p:par>
                          <p:cTn id="204" fill="hold">
                            <p:stCondLst>
                              <p:cond delay="30250"/>
                            </p:stCondLst>
                            <p:childTnLst>
                              <p:par>
                                <p:cTn id="205" presetID="10" presetClass="entr" presetSubtype="0" fill="hold" nodeType="afterEffect">
                                  <p:stCondLst>
                                    <p:cond delay="0"/>
                                  </p:stCondLst>
                                  <p:childTnLst>
                                    <p:set>
                                      <p:cBhvr>
                                        <p:cTn id="206" dur="1" fill="hold">
                                          <p:stCondLst>
                                            <p:cond delay="0"/>
                                          </p:stCondLst>
                                        </p:cTn>
                                        <p:tgtEl>
                                          <p:spTgt spid="1082">
                                            <p:txEl>
                                              <p:pRg st="2" end="2"/>
                                            </p:txEl>
                                          </p:spTgt>
                                        </p:tgtEl>
                                        <p:attrNameLst>
                                          <p:attrName>style.visibility</p:attrName>
                                        </p:attrNameLst>
                                      </p:cBhvr>
                                      <p:to>
                                        <p:strVal val="visible"/>
                                      </p:to>
                                    </p:set>
                                    <p:animEffect transition="in" filter="fade">
                                      <p:cBhvr>
                                        <p:cTn id="207" dur="750"/>
                                        <p:tgtEl>
                                          <p:spTgt spid="1082">
                                            <p:txEl>
                                              <p:pRg st="2" end="2"/>
                                            </p:txEl>
                                          </p:spTgt>
                                        </p:tgtEl>
                                      </p:cBhvr>
                                    </p:animEffect>
                                  </p:childTnLst>
                                </p:cTn>
                              </p:par>
                            </p:childTnLst>
                          </p:cTn>
                        </p:par>
                        <p:par>
                          <p:cTn id="208" fill="hold">
                            <p:stCondLst>
                              <p:cond delay="31000"/>
                            </p:stCondLst>
                            <p:childTnLst>
                              <p:par>
                                <p:cTn id="209" presetID="10" presetClass="entr" presetSubtype="0" fill="hold" nodeType="afterEffect">
                                  <p:stCondLst>
                                    <p:cond delay="0"/>
                                  </p:stCondLst>
                                  <p:childTnLst>
                                    <p:set>
                                      <p:cBhvr>
                                        <p:cTn id="210" dur="1" fill="hold">
                                          <p:stCondLst>
                                            <p:cond delay="0"/>
                                          </p:stCondLst>
                                        </p:cTn>
                                        <p:tgtEl>
                                          <p:spTgt spid="1082">
                                            <p:txEl>
                                              <p:pRg st="3" end="3"/>
                                            </p:txEl>
                                          </p:spTgt>
                                        </p:tgtEl>
                                        <p:attrNameLst>
                                          <p:attrName>style.visibility</p:attrName>
                                        </p:attrNameLst>
                                      </p:cBhvr>
                                      <p:to>
                                        <p:strVal val="visible"/>
                                      </p:to>
                                    </p:set>
                                    <p:animEffect transition="in" filter="fade">
                                      <p:cBhvr>
                                        <p:cTn id="211" dur="750"/>
                                        <p:tgtEl>
                                          <p:spTgt spid="1082">
                                            <p:txEl>
                                              <p:pRg st="3" end="3"/>
                                            </p:txEl>
                                          </p:spTgt>
                                        </p:tgtEl>
                                      </p:cBhvr>
                                    </p:animEffect>
                                  </p:childTnLst>
                                </p:cTn>
                              </p:par>
                            </p:childTnLst>
                          </p:cTn>
                        </p:par>
                        <p:par>
                          <p:cTn id="212" fill="hold">
                            <p:stCondLst>
                              <p:cond delay="31750"/>
                            </p:stCondLst>
                            <p:childTnLst>
                              <p:par>
                                <p:cTn id="213" presetID="10" presetClass="entr" presetSubtype="0" fill="hold" nodeType="afterEffect">
                                  <p:stCondLst>
                                    <p:cond delay="0"/>
                                  </p:stCondLst>
                                  <p:childTnLst>
                                    <p:set>
                                      <p:cBhvr>
                                        <p:cTn id="214" dur="1" fill="hold">
                                          <p:stCondLst>
                                            <p:cond delay="0"/>
                                          </p:stCondLst>
                                        </p:cTn>
                                        <p:tgtEl>
                                          <p:spTgt spid="1082">
                                            <p:txEl>
                                              <p:pRg st="4" end="4"/>
                                            </p:txEl>
                                          </p:spTgt>
                                        </p:tgtEl>
                                        <p:attrNameLst>
                                          <p:attrName>style.visibility</p:attrName>
                                        </p:attrNameLst>
                                      </p:cBhvr>
                                      <p:to>
                                        <p:strVal val="visible"/>
                                      </p:to>
                                    </p:set>
                                    <p:animEffect transition="in" filter="fade">
                                      <p:cBhvr>
                                        <p:cTn id="215" dur="750"/>
                                        <p:tgtEl>
                                          <p:spTgt spid="1082">
                                            <p:txEl>
                                              <p:pRg st="4" end="4"/>
                                            </p:txEl>
                                          </p:spTgt>
                                        </p:tgtEl>
                                      </p:cBhvr>
                                    </p:animEffect>
                                  </p:childTnLst>
                                </p:cTn>
                              </p:par>
                            </p:childTnLst>
                          </p:cTn>
                        </p:par>
                        <p:par>
                          <p:cTn id="216" fill="hold">
                            <p:stCondLst>
                              <p:cond delay="32500"/>
                            </p:stCondLst>
                            <p:childTnLst>
                              <p:par>
                                <p:cTn id="217" presetID="10" presetClass="entr" presetSubtype="0" fill="hold" nodeType="afterEffect">
                                  <p:stCondLst>
                                    <p:cond delay="0"/>
                                  </p:stCondLst>
                                  <p:childTnLst>
                                    <p:set>
                                      <p:cBhvr>
                                        <p:cTn id="218" dur="1" fill="hold">
                                          <p:stCondLst>
                                            <p:cond delay="0"/>
                                          </p:stCondLst>
                                        </p:cTn>
                                        <p:tgtEl>
                                          <p:spTgt spid="1082">
                                            <p:txEl>
                                              <p:pRg st="5" end="5"/>
                                            </p:txEl>
                                          </p:spTgt>
                                        </p:tgtEl>
                                        <p:attrNameLst>
                                          <p:attrName>style.visibility</p:attrName>
                                        </p:attrNameLst>
                                      </p:cBhvr>
                                      <p:to>
                                        <p:strVal val="visible"/>
                                      </p:to>
                                    </p:set>
                                    <p:animEffect transition="in" filter="fade">
                                      <p:cBhvr>
                                        <p:cTn id="219" dur="750"/>
                                        <p:tgtEl>
                                          <p:spTgt spid="1082">
                                            <p:txEl>
                                              <p:pRg st="5" end="5"/>
                                            </p:txEl>
                                          </p:spTgt>
                                        </p:tgtEl>
                                      </p:cBhvr>
                                    </p:animEffect>
                                  </p:childTnLst>
                                </p:cTn>
                              </p:par>
                            </p:childTnLst>
                          </p:cTn>
                        </p:par>
                        <p:par>
                          <p:cTn id="220" fill="hold">
                            <p:stCondLst>
                              <p:cond delay="33250"/>
                            </p:stCondLst>
                            <p:childTnLst>
                              <p:par>
                                <p:cTn id="221" presetID="10" presetClass="entr" presetSubtype="0" fill="hold" nodeType="afterEffect">
                                  <p:stCondLst>
                                    <p:cond delay="0"/>
                                  </p:stCondLst>
                                  <p:childTnLst>
                                    <p:set>
                                      <p:cBhvr>
                                        <p:cTn id="222" dur="1" fill="hold">
                                          <p:stCondLst>
                                            <p:cond delay="0"/>
                                          </p:stCondLst>
                                        </p:cTn>
                                        <p:tgtEl>
                                          <p:spTgt spid="1082">
                                            <p:txEl>
                                              <p:pRg st="6" end="6"/>
                                            </p:txEl>
                                          </p:spTgt>
                                        </p:tgtEl>
                                        <p:attrNameLst>
                                          <p:attrName>style.visibility</p:attrName>
                                        </p:attrNameLst>
                                      </p:cBhvr>
                                      <p:to>
                                        <p:strVal val="visible"/>
                                      </p:to>
                                    </p:set>
                                    <p:animEffect transition="in" filter="fade">
                                      <p:cBhvr>
                                        <p:cTn id="223" dur="750"/>
                                        <p:tgtEl>
                                          <p:spTgt spid="1082">
                                            <p:txEl>
                                              <p:pRg st="6" end="6"/>
                                            </p:txEl>
                                          </p:spTgt>
                                        </p:tgtEl>
                                      </p:cBhvr>
                                    </p:animEffect>
                                  </p:childTnLst>
                                </p:cTn>
                              </p:par>
                            </p:childTnLst>
                          </p:cTn>
                        </p:par>
                        <p:par>
                          <p:cTn id="224" fill="hold">
                            <p:stCondLst>
                              <p:cond delay="34000"/>
                            </p:stCondLst>
                            <p:childTnLst>
                              <p:par>
                                <p:cTn id="225" presetID="10" presetClass="entr" presetSubtype="0" fill="hold" nodeType="afterEffect">
                                  <p:stCondLst>
                                    <p:cond delay="0"/>
                                  </p:stCondLst>
                                  <p:childTnLst>
                                    <p:set>
                                      <p:cBhvr>
                                        <p:cTn id="226" dur="1" fill="hold">
                                          <p:stCondLst>
                                            <p:cond delay="0"/>
                                          </p:stCondLst>
                                        </p:cTn>
                                        <p:tgtEl>
                                          <p:spTgt spid="1082">
                                            <p:txEl>
                                              <p:pRg st="7" end="7"/>
                                            </p:txEl>
                                          </p:spTgt>
                                        </p:tgtEl>
                                        <p:attrNameLst>
                                          <p:attrName>style.visibility</p:attrName>
                                        </p:attrNameLst>
                                      </p:cBhvr>
                                      <p:to>
                                        <p:strVal val="visible"/>
                                      </p:to>
                                    </p:set>
                                    <p:animEffect transition="in" filter="fade">
                                      <p:cBhvr>
                                        <p:cTn id="227" dur="750"/>
                                        <p:tgtEl>
                                          <p:spTgt spid="1082">
                                            <p:txEl>
                                              <p:pRg st="7" end="7"/>
                                            </p:txEl>
                                          </p:spTgt>
                                        </p:tgtEl>
                                      </p:cBhvr>
                                    </p:animEffect>
                                  </p:childTnLst>
                                </p:cTn>
                              </p:par>
                            </p:childTnLst>
                          </p:cTn>
                        </p:par>
                        <p:par>
                          <p:cTn id="228" fill="hold">
                            <p:stCondLst>
                              <p:cond delay="34750"/>
                            </p:stCondLst>
                            <p:childTnLst>
                              <p:par>
                                <p:cTn id="229" presetID="10" presetClass="entr" presetSubtype="0" fill="hold" nodeType="afterEffect">
                                  <p:stCondLst>
                                    <p:cond delay="0"/>
                                  </p:stCondLst>
                                  <p:childTnLst>
                                    <p:set>
                                      <p:cBhvr>
                                        <p:cTn id="230" dur="1" fill="hold">
                                          <p:stCondLst>
                                            <p:cond delay="0"/>
                                          </p:stCondLst>
                                        </p:cTn>
                                        <p:tgtEl>
                                          <p:spTgt spid="1082">
                                            <p:txEl>
                                              <p:pRg st="8" end="8"/>
                                            </p:txEl>
                                          </p:spTgt>
                                        </p:tgtEl>
                                        <p:attrNameLst>
                                          <p:attrName>style.visibility</p:attrName>
                                        </p:attrNameLst>
                                      </p:cBhvr>
                                      <p:to>
                                        <p:strVal val="visible"/>
                                      </p:to>
                                    </p:set>
                                    <p:animEffect transition="in" filter="fade">
                                      <p:cBhvr>
                                        <p:cTn id="231" dur="750"/>
                                        <p:tgtEl>
                                          <p:spTgt spid="1082">
                                            <p:txEl>
                                              <p:pRg st="8" end="8"/>
                                            </p:txEl>
                                          </p:spTgt>
                                        </p:tgtEl>
                                      </p:cBhvr>
                                    </p:animEffect>
                                  </p:childTnLst>
                                </p:cTn>
                              </p:par>
                            </p:childTnLst>
                          </p:cTn>
                        </p:par>
                        <p:par>
                          <p:cTn id="232" fill="hold">
                            <p:stCondLst>
                              <p:cond delay="35500"/>
                            </p:stCondLst>
                            <p:childTnLst>
                              <p:par>
                                <p:cTn id="233" presetID="10" presetClass="entr" presetSubtype="0" fill="hold" nodeType="afterEffect">
                                  <p:stCondLst>
                                    <p:cond delay="0"/>
                                  </p:stCondLst>
                                  <p:childTnLst>
                                    <p:set>
                                      <p:cBhvr>
                                        <p:cTn id="234" dur="1" fill="hold">
                                          <p:stCondLst>
                                            <p:cond delay="0"/>
                                          </p:stCondLst>
                                        </p:cTn>
                                        <p:tgtEl>
                                          <p:spTgt spid="1071"/>
                                        </p:tgtEl>
                                        <p:attrNameLst>
                                          <p:attrName>style.visibility</p:attrName>
                                        </p:attrNameLst>
                                      </p:cBhvr>
                                      <p:to>
                                        <p:strVal val="visible"/>
                                      </p:to>
                                    </p:set>
                                    <p:animEffect transition="in" filter="fade">
                                      <p:cBhvr>
                                        <p:cTn id="235" dur="500"/>
                                        <p:tgtEl>
                                          <p:spTgt spid="1071"/>
                                        </p:tgtEl>
                                      </p:cBhvr>
                                    </p:animEffect>
                                  </p:childTnLst>
                                </p:cTn>
                              </p:par>
                            </p:childTnLst>
                          </p:cTn>
                        </p:par>
                        <p:par>
                          <p:cTn id="236" fill="hold">
                            <p:stCondLst>
                              <p:cond delay="36000"/>
                            </p:stCondLst>
                            <p:childTnLst>
                              <p:par>
                                <p:cTn id="237" presetID="23" presetClass="entr" presetSubtype="16" fill="hold" nodeType="afterEffect">
                                  <p:stCondLst>
                                    <p:cond delay="0"/>
                                  </p:stCondLst>
                                  <p:childTnLst>
                                    <p:set>
                                      <p:cBhvr>
                                        <p:cTn id="238" dur="1" fill="hold">
                                          <p:stCondLst>
                                            <p:cond delay="0"/>
                                          </p:stCondLst>
                                        </p:cTn>
                                        <p:tgtEl>
                                          <p:spTgt spid="1069"/>
                                        </p:tgtEl>
                                        <p:attrNameLst>
                                          <p:attrName>style.visibility</p:attrName>
                                        </p:attrNameLst>
                                      </p:cBhvr>
                                      <p:to>
                                        <p:strVal val="visible"/>
                                      </p:to>
                                    </p:set>
                                    <p:anim calcmode="lin" valueType="num">
                                      <p:cBhvr additive="base">
                                        <p:cTn id="239" dur="500"/>
                                        <p:tgtEl>
                                          <p:spTgt spid="1069"/>
                                        </p:tgtEl>
                                        <p:attrNameLst>
                                          <p:attrName>ppt_w</p:attrName>
                                        </p:attrNameLst>
                                      </p:cBhvr>
                                      <p:tavLst>
                                        <p:tav tm="0">
                                          <p:val>
                                            <p:strVal val="0"/>
                                          </p:val>
                                        </p:tav>
                                        <p:tav tm="100000">
                                          <p:val>
                                            <p:strVal val="#ppt_w"/>
                                          </p:val>
                                        </p:tav>
                                      </p:tavLst>
                                    </p:anim>
                                    <p:anim calcmode="lin" valueType="num">
                                      <p:cBhvr additive="base">
                                        <p:cTn id="240" dur="500"/>
                                        <p:tgtEl>
                                          <p:spTgt spid="1069"/>
                                        </p:tgtEl>
                                        <p:attrNameLst>
                                          <p:attrName>ppt_h</p:attrName>
                                        </p:attrNameLst>
                                      </p:cBhvr>
                                      <p:tavLst>
                                        <p:tav tm="0">
                                          <p:val>
                                            <p:strVal val="0"/>
                                          </p:val>
                                        </p:tav>
                                        <p:tav tm="100000">
                                          <p:val>
                                            <p:strVal val="#ppt_h"/>
                                          </p:val>
                                        </p:tav>
                                      </p:tavLst>
                                    </p:anim>
                                  </p:childTnLst>
                                </p:cTn>
                              </p:par>
                              <p:par>
                                <p:cTn id="241" presetID="23" presetClass="entr" presetSubtype="16" fill="hold" nodeType="withEffect">
                                  <p:stCondLst>
                                    <p:cond delay="250"/>
                                  </p:stCondLst>
                                  <p:childTnLst>
                                    <p:set>
                                      <p:cBhvr>
                                        <p:cTn id="242" dur="1" fill="hold">
                                          <p:stCondLst>
                                            <p:cond delay="0"/>
                                          </p:stCondLst>
                                        </p:cTn>
                                        <p:tgtEl>
                                          <p:spTgt spid="1070"/>
                                        </p:tgtEl>
                                        <p:attrNameLst>
                                          <p:attrName>style.visibility</p:attrName>
                                        </p:attrNameLst>
                                      </p:cBhvr>
                                      <p:to>
                                        <p:strVal val="visible"/>
                                      </p:to>
                                    </p:set>
                                    <p:anim calcmode="lin" valueType="num">
                                      <p:cBhvr additive="base">
                                        <p:cTn id="243" dur="500"/>
                                        <p:tgtEl>
                                          <p:spTgt spid="1070"/>
                                        </p:tgtEl>
                                        <p:attrNameLst>
                                          <p:attrName>ppt_w</p:attrName>
                                        </p:attrNameLst>
                                      </p:cBhvr>
                                      <p:tavLst>
                                        <p:tav tm="0">
                                          <p:val>
                                            <p:strVal val="0"/>
                                          </p:val>
                                        </p:tav>
                                        <p:tav tm="100000">
                                          <p:val>
                                            <p:strVal val="#ppt_w"/>
                                          </p:val>
                                        </p:tav>
                                      </p:tavLst>
                                    </p:anim>
                                    <p:anim calcmode="lin" valueType="num">
                                      <p:cBhvr additive="base">
                                        <p:cTn id="244" dur="500"/>
                                        <p:tgtEl>
                                          <p:spTgt spid="1070"/>
                                        </p:tgtEl>
                                        <p:attrNameLst>
                                          <p:attrName>ppt_h</p:attrName>
                                        </p:attrNameLst>
                                      </p:cBhvr>
                                      <p:tavLst>
                                        <p:tav tm="0">
                                          <p:val>
                                            <p:strVal val="0"/>
                                          </p:val>
                                        </p:tav>
                                        <p:tav tm="100000">
                                          <p:val>
                                            <p:strVal val="#ppt_h"/>
                                          </p:val>
                                        </p:tav>
                                      </p:tavLst>
                                    </p:anim>
                                  </p:childTnLst>
                                </p:cTn>
                              </p:par>
                            </p:childTnLst>
                          </p:cTn>
                        </p:par>
                        <p:par>
                          <p:cTn id="245" fill="hold">
                            <p:stCondLst>
                              <p:cond delay="36500"/>
                            </p:stCondLst>
                            <p:childTnLst>
                              <p:par>
                                <p:cTn id="246" presetID="10" presetClass="entr" presetSubtype="0" fill="hold" nodeType="afterEffect">
                                  <p:stCondLst>
                                    <p:cond delay="0"/>
                                  </p:stCondLst>
                                  <p:childTnLst>
                                    <p:set>
                                      <p:cBhvr>
                                        <p:cTn id="247" dur="1" fill="hold">
                                          <p:stCondLst>
                                            <p:cond delay="0"/>
                                          </p:stCondLst>
                                        </p:cTn>
                                        <p:tgtEl>
                                          <p:spTgt spid="1053"/>
                                        </p:tgtEl>
                                        <p:attrNameLst>
                                          <p:attrName>style.visibility</p:attrName>
                                        </p:attrNameLst>
                                      </p:cBhvr>
                                      <p:to>
                                        <p:strVal val="visible"/>
                                      </p:to>
                                    </p:set>
                                    <p:animEffect transition="in" filter="fade">
                                      <p:cBhvr>
                                        <p:cTn id="248" dur="500"/>
                                        <p:tgtEl>
                                          <p:spTgt spid="1053"/>
                                        </p:tgtEl>
                                      </p:cBhvr>
                                    </p:animEffect>
                                  </p:childTnLst>
                                </p:cTn>
                              </p:par>
                              <p:par>
                                <p:cTn id="249" presetID="10" presetClass="entr" presetSubtype="0" fill="hold" nodeType="withEffect">
                                  <p:stCondLst>
                                    <p:cond delay="250"/>
                                  </p:stCondLst>
                                  <p:childTnLst>
                                    <p:set>
                                      <p:cBhvr>
                                        <p:cTn id="250" dur="1" fill="hold">
                                          <p:stCondLst>
                                            <p:cond delay="0"/>
                                          </p:stCondLst>
                                        </p:cTn>
                                        <p:tgtEl>
                                          <p:spTgt spid="1084"/>
                                        </p:tgtEl>
                                        <p:attrNameLst>
                                          <p:attrName>style.visibility</p:attrName>
                                        </p:attrNameLst>
                                      </p:cBhvr>
                                      <p:to>
                                        <p:strVal val="visible"/>
                                      </p:to>
                                    </p:set>
                                    <p:animEffect transition="in" filter="fade">
                                      <p:cBhvr>
                                        <p:cTn id="251" dur="500"/>
                                        <p:tgtEl>
                                          <p:spTgt spid="1084"/>
                                        </p:tgtEl>
                                      </p:cBhvr>
                                    </p:animEffect>
                                  </p:childTnLst>
                                </p:cTn>
                              </p:par>
                            </p:childTnLst>
                          </p:cTn>
                        </p:par>
                        <p:par>
                          <p:cTn id="252" fill="hold">
                            <p:stCondLst>
                              <p:cond delay="37000"/>
                            </p:stCondLst>
                            <p:childTnLst>
                              <p:par>
                                <p:cTn id="253" presetID="10" presetClass="entr" presetSubtype="0" fill="hold" nodeType="afterEffect">
                                  <p:stCondLst>
                                    <p:cond delay="0"/>
                                  </p:stCondLst>
                                  <p:childTnLst>
                                    <p:set>
                                      <p:cBhvr>
                                        <p:cTn id="254" dur="1" fill="hold">
                                          <p:stCondLst>
                                            <p:cond delay="0"/>
                                          </p:stCondLst>
                                        </p:cTn>
                                        <p:tgtEl>
                                          <p:spTgt spid="1083">
                                            <p:txEl>
                                              <p:pRg st="0" end="0"/>
                                            </p:txEl>
                                          </p:spTgt>
                                        </p:tgtEl>
                                        <p:attrNameLst>
                                          <p:attrName>style.visibility</p:attrName>
                                        </p:attrNameLst>
                                      </p:cBhvr>
                                      <p:to>
                                        <p:strVal val="visible"/>
                                      </p:to>
                                    </p:set>
                                    <p:animEffect transition="in" filter="fade">
                                      <p:cBhvr>
                                        <p:cTn id="255" dur="1000"/>
                                        <p:tgtEl>
                                          <p:spTgt spid="1083">
                                            <p:txEl>
                                              <p:pRg st="0" end="0"/>
                                            </p:txEl>
                                          </p:spTgt>
                                        </p:tgtEl>
                                      </p:cBhvr>
                                    </p:animEffect>
                                  </p:childTnLst>
                                </p:cTn>
                              </p:par>
                            </p:childTnLst>
                          </p:cTn>
                        </p:par>
                        <p:par>
                          <p:cTn id="256" fill="hold">
                            <p:stCondLst>
                              <p:cond delay="38000"/>
                            </p:stCondLst>
                            <p:childTnLst>
                              <p:par>
                                <p:cTn id="257" presetID="10" presetClass="entr" presetSubtype="0" fill="hold" nodeType="afterEffect">
                                  <p:stCondLst>
                                    <p:cond delay="0"/>
                                  </p:stCondLst>
                                  <p:childTnLst>
                                    <p:set>
                                      <p:cBhvr>
                                        <p:cTn id="258" dur="1" fill="hold">
                                          <p:stCondLst>
                                            <p:cond delay="0"/>
                                          </p:stCondLst>
                                        </p:cTn>
                                        <p:tgtEl>
                                          <p:spTgt spid="1083">
                                            <p:txEl>
                                              <p:pRg st="1" end="1"/>
                                            </p:txEl>
                                          </p:spTgt>
                                        </p:tgtEl>
                                        <p:attrNameLst>
                                          <p:attrName>style.visibility</p:attrName>
                                        </p:attrNameLst>
                                      </p:cBhvr>
                                      <p:to>
                                        <p:strVal val="visible"/>
                                      </p:to>
                                    </p:set>
                                    <p:animEffect transition="in" filter="fade">
                                      <p:cBhvr>
                                        <p:cTn id="259" dur="1000"/>
                                        <p:tgtEl>
                                          <p:spTgt spid="1083">
                                            <p:txEl>
                                              <p:pRg st="1" end="1"/>
                                            </p:txEl>
                                          </p:spTgt>
                                        </p:tgtEl>
                                      </p:cBhvr>
                                    </p:animEffect>
                                  </p:childTnLst>
                                </p:cTn>
                              </p:par>
                            </p:childTnLst>
                          </p:cTn>
                        </p:par>
                        <p:par>
                          <p:cTn id="260" fill="hold">
                            <p:stCondLst>
                              <p:cond delay="39000"/>
                            </p:stCondLst>
                            <p:childTnLst>
                              <p:par>
                                <p:cTn id="261" presetID="10" presetClass="entr" presetSubtype="0" fill="hold" nodeType="afterEffect">
                                  <p:stCondLst>
                                    <p:cond delay="0"/>
                                  </p:stCondLst>
                                  <p:childTnLst>
                                    <p:set>
                                      <p:cBhvr>
                                        <p:cTn id="262" dur="1" fill="hold">
                                          <p:stCondLst>
                                            <p:cond delay="0"/>
                                          </p:stCondLst>
                                        </p:cTn>
                                        <p:tgtEl>
                                          <p:spTgt spid="1083">
                                            <p:txEl>
                                              <p:pRg st="2" end="2"/>
                                            </p:txEl>
                                          </p:spTgt>
                                        </p:tgtEl>
                                        <p:attrNameLst>
                                          <p:attrName>style.visibility</p:attrName>
                                        </p:attrNameLst>
                                      </p:cBhvr>
                                      <p:to>
                                        <p:strVal val="visible"/>
                                      </p:to>
                                    </p:set>
                                    <p:animEffect transition="in" filter="fade">
                                      <p:cBhvr>
                                        <p:cTn id="263" dur="1000"/>
                                        <p:tgtEl>
                                          <p:spTgt spid="1083">
                                            <p:txEl>
                                              <p:pRg st="2" end="2"/>
                                            </p:txEl>
                                          </p:spTgt>
                                        </p:tgtEl>
                                      </p:cBhvr>
                                    </p:animEffect>
                                  </p:childTnLst>
                                </p:cTn>
                              </p:par>
                            </p:childTnLst>
                          </p:cTn>
                        </p:par>
                        <p:par>
                          <p:cTn id="264" fill="hold">
                            <p:stCondLst>
                              <p:cond delay="40000"/>
                            </p:stCondLst>
                            <p:childTnLst>
                              <p:par>
                                <p:cTn id="265" presetID="10" presetClass="entr" presetSubtype="0" fill="hold" nodeType="afterEffect">
                                  <p:stCondLst>
                                    <p:cond delay="0"/>
                                  </p:stCondLst>
                                  <p:childTnLst>
                                    <p:set>
                                      <p:cBhvr>
                                        <p:cTn id="266" dur="1" fill="hold">
                                          <p:stCondLst>
                                            <p:cond delay="0"/>
                                          </p:stCondLst>
                                        </p:cTn>
                                        <p:tgtEl>
                                          <p:spTgt spid="1083">
                                            <p:txEl>
                                              <p:pRg st="3" end="3"/>
                                            </p:txEl>
                                          </p:spTgt>
                                        </p:tgtEl>
                                        <p:attrNameLst>
                                          <p:attrName>style.visibility</p:attrName>
                                        </p:attrNameLst>
                                      </p:cBhvr>
                                      <p:to>
                                        <p:strVal val="visible"/>
                                      </p:to>
                                    </p:set>
                                    <p:animEffect transition="in" filter="fade">
                                      <p:cBhvr>
                                        <p:cTn id="267" dur="1000"/>
                                        <p:tgtEl>
                                          <p:spTgt spid="1083">
                                            <p:txEl>
                                              <p:pRg st="3" end="3"/>
                                            </p:txEl>
                                          </p:spTgt>
                                        </p:tgtEl>
                                      </p:cBhvr>
                                    </p:animEffect>
                                  </p:childTnLst>
                                </p:cTn>
                              </p:par>
                            </p:childTnLst>
                          </p:cTn>
                        </p:par>
                        <p:par>
                          <p:cTn id="268" fill="hold">
                            <p:stCondLst>
                              <p:cond delay="41000"/>
                            </p:stCondLst>
                            <p:childTnLst>
                              <p:par>
                                <p:cTn id="269" presetID="10" presetClass="entr" presetSubtype="0" fill="hold" nodeType="afterEffect">
                                  <p:stCondLst>
                                    <p:cond delay="0"/>
                                  </p:stCondLst>
                                  <p:childTnLst>
                                    <p:set>
                                      <p:cBhvr>
                                        <p:cTn id="270" dur="1" fill="hold">
                                          <p:stCondLst>
                                            <p:cond delay="0"/>
                                          </p:stCondLst>
                                        </p:cTn>
                                        <p:tgtEl>
                                          <p:spTgt spid="1083">
                                            <p:txEl>
                                              <p:pRg st="4" end="4"/>
                                            </p:txEl>
                                          </p:spTgt>
                                        </p:tgtEl>
                                        <p:attrNameLst>
                                          <p:attrName>style.visibility</p:attrName>
                                        </p:attrNameLst>
                                      </p:cBhvr>
                                      <p:to>
                                        <p:strVal val="visible"/>
                                      </p:to>
                                    </p:set>
                                    <p:animEffect transition="in" filter="fade">
                                      <p:cBhvr>
                                        <p:cTn id="271" dur="1000"/>
                                        <p:tgtEl>
                                          <p:spTgt spid="1083">
                                            <p:txEl>
                                              <p:pRg st="4" end="4"/>
                                            </p:txEl>
                                          </p:spTgt>
                                        </p:tgtEl>
                                      </p:cBhvr>
                                    </p:animEffect>
                                  </p:childTnLst>
                                </p:cTn>
                              </p:par>
                            </p:childTnLst>
                          </p:cTn>
                        </p:par>
                        <p:par>
                          <p:cTn id="272" fill="hold">
                            <p:stCondLst>
                              <p:cond delay="42000"/>
                            </p:stCondLst>
                            <p:childTnLst>
                              <p:par>
                                <p:cTn id="273" presetID="10" presetClass="entr" presetSubtype="0" fill="hold" nodeType="afterEffect">
                                  <p:stCondLst>
                                    <p:cond delay="0"/>
                                  </p:stCondLst>
                                  <p:childTnLst>
                                    <p:set>
                                      <p:cBhvr>
                                        <p:cTn id="274" dur="1" fill="hold">
                                          <p:stCondLst>
                                            <p:cond delay="0"/>
                                          </p:stCondLst>
                                        </p:cTn>
                                        <p:tgtEl>
                                          <p:spTgt spid="1083">
                                            <p:txEl>
                                              <p:pRg st="5" end="5"/>
                                            </p:txEl>
                                          </p:spTgt>
                                        </p:tgtEl>
                                        <p:attrNameLst>
                                          <p:attrName>style.visibility</p:attrName>
                                        </p:attrNameLst>
                                      </p:cBhvr>
                                      <p:to>
                                        <p:strVal val="visible"/>
                                      </p:to>
                                    </p:set>
                                    <p:animEffect transition="in" filter="fade">
                                      <p:cBhvr>
                                        <p:cTn id="275" dur="1000"/>
                                        <p:tgtEl>
                                          <p:spTgt spid="1083">
                                            <p:txEl>
                                              <p:pRg st="5" end="5"/>
                                            </p:txEl>
                                          </p:spTgt>
                                        </p:tgtEl>
                                      </p:cBhvr>
                                    </p:animEffect>
                                  </p:childTnLst>
                                </p:cTn>
                              </p:par>
                            </p:childTnLst>
                          </p:cTn>
                        </p:par>
                        <p:par>
                          <p:cTn id="276" fill="hold">
                            <p:stCondLst>
                              <p:cond delay="43000"/>
                            </p:stCondLst>
                            <p:childTnLst>
                              <p:par>
                                <p:cTn id="277" presetID="10" presetClass="entr" presetSubtype="0" fill="hold" nodeType="afterEffect">
                                  <p:stCondLst>
                                    <p:cond delay="0"/>
                                  </p:stCondLst>
                                  <p:childTnLst>
                                    <p:set>
                                      <p:cBhvr>
                                        <p:cTn id="278" dur="1" fill="hold">
                                          <p:stCondLst>
                                            <p:cond delay="0"/>
                                          </p:stCondLst>
                                        </p:cTn>
                                        <p:tgtEl>
                                          <p:spTgt spid="1083">
                                            <p:txEl>
                                              <p:pRg st="6" end="6"/>
                                            </p:txEl>
                                          </p:spTgt>
                                        </p:tgtEl>
                                        <p:attrNameLst>
                                          <p:attrName>style.visibility</p:attrName>
                                        </p:attrNameLst>
                                      </p:cBhvr>
                                      <p:to>
                                        <p:strVal val="visible"/>
                                      </p:to>
                                    </p:set>
                                    <p:animEffect transition="in" filter="fade">
                                      <p:cBhvr>
                                        <p:cTn id="279" dur="1000"/>
                                        <p:tgtEl>
                                          <p:spTgt spid="1083">
                                            <p:txEl>
                                              <p:pRg st="6" end="6"/>
                                            </p:txEl>
                                          </p:spTgt>
                                        </p:tgtEl>
                                      </p:cBhvr>
                                    </p:animEffect>
                                  </p:childTnLst>
                                </p:cTn>
                              </p:par>
                            </p:childTnLst>
                          </p:cTn>
                        </p:par>
                        <p:par>
                          <p:cTn id="280" fill="hold">
                            <p:stCondLst>
                              <p:cond delay="44000"/>
                            </p:stCondLst>
                            <p:childTnLst>
                              <p:par>
                                <p:cTn id="281" presetID="10" presetClass="entr" presetSubtype="0" fill="hold" nodeType="afterEffect">
                                  <p:stCondLst>
                                    <p:cond delay="0"/>
                                  </p:stCondLst>
                                  <p:childTnLst>
                                    <p:set>
                                      <p:cBhvr>
                                        <p:cTn id="282" dur="1" fill="hold">
                                          <p:stCondLst>
                                            <p:cond delay="0"/>
                                          </p:stCondLst>
                                        </p:cTn>
                                        <p:tgtEl>
                                          <p:spTgt spid="1083">
                                            <p:txEl>
                                              <p:pRg st="7" end="7"/>
                                            </p:txEl>
                                          </p:spTgt>
                                        </p:tgtEl>
                                        <p:attrNameLst>
                                          <p:attrName>style.visibility</p:attrName>
                                        </p:attrNameLst>
                                      </p:cBhvr>
                                      <p:to>
                                        <p:strVal val="visible"/>
                                      </p:to>
                                    </p:set>
                                    <p:animEffect transition="in" filter="fade">
                                      <p:cBhvr>
                                        <p:cTn id="283" dur="1000"/>
                                        <p:tgtEl>
                                          <p:spTgt spid="1083">
                                            <p:txEl>
                                              <p:pRg st="7" end="7"/>
                                            </p:txEl>
                                          </p:spTgt>
                                        </p:tgtEl>
                                      </p:cBhvr>
                                    </p:animEffect>
                                  </p:childTnLst>
                                </p:cTn>
                              </p:par>
                            </p:childTnLst>
                          </p:cTn>
                        </p:par>
                        <p:par>
                          <p:cTn id="284" fill="hold">
                            <p:stCondLst>
                              <p:cond delay="45000"/>
                            </p:stCondLst>
                            <p:childTnLst>
                              <p:par>
                                <p:cTn id="285" presetID="10" presetClass="entr" presetSubtype="0" fill="hold" nodeType="afterEffect">
                                  <p:stCondLst>
                                    <p:cond delay="0"/>
                                  </p:stCondLst>
                                  <p:childTnLst>
                                    <p:set>
                                      <p:cBhvr>
                                        <p:cTn id="286" dur="1" fill="hold">
                                          <p:stCondLst>
                                            <p:cond delay="0"/>
                                          </p:stCondLst>
                                        </p:cTn>
                                        <p:tgtEl>
                                          <p:spTgt spid="1083">
                                            <p:txEl>
                                              <p:pRg st="8" end="8"/>
                                            </p:txEl>
                                          </p:spTgt>
                                        </p:tgtEl>
                                        <p:attrNameLst>
                                          <p:attrName>style.visibility</p:attrName>
                                        </p:attrNameLst>
                                      </p:cBhvr>
                                      <p:to>
                                        <p:strVal val="visible"/>
                                      </p:to>
                                    </p:set>
                                    <p:animEffect transition="in" filter="fade">
                                      <p:cBhvr>
                                        <p:cTn id="287" dur="1000"/>
                                        <p:tgtEl>
                                          <p:spTgt spid="1083">
                                            <p:txEl>
                                              <p:pRg st="8" end="8"/>
                                            </p:txEl>
                                          </p:spTgt>
                                        </p:tgtEl>
                                      </p:cBhvr>
                                    </p:animEffect>
                                  </p:childTnLst>
                                </p:cTn>
                              </p:par>
                            </p:childTnLst>
                          </p:cTn>
                        </p:par>
                        <p:par>
                          <p:cTn id="288" fill="hold">
                            <p:stCondLst>
                              <p:cond delay="46000"/>
                            </p:stCondLst>
                            <p:childTnLst>
                              <p:par>
                                <p:cTn id="289" presetID="10" presetClass="entr" presetSubtype="0" fill="hold" nodeType="afterEffect">
                                  <p:stCondLst>
                                    <p:cond delay="0"/>
                                  </p:stCondLst>
                                  <p:childTnLst>
                                    <p:set>
                                      <p:cBhvr>
                                        <p:cTn id="290" dur="1" fill="hold">
                                          <p:stCondLst>
                                            <p:cond delay="0"/>
                                          </p:stCondLst>
                                        </p:cTn>
                                        <p:tgtEl>
                                          <p:spTgt spid="1085">
                                            <p:txEl>
                                              <p:pRg st="0" end="0"/>
                                            </p:txEl>
                                          </p:spTgt>
                                        </p:tgtEl>
                                        <p:attrNameLst>
                                          <p:attrName>style.visibility</p:attrName>
                                        </p:attrNameLst>
                                      </p:cBhvr>
                                      <p:to>
                                        <p:strVal val="visible"/>
                                      </p:to>
                                    </p:set>
                                    <p:animEffect transition="in" filter="fade">
                                      <p:cBhvr>
                                        <p:cTn id="291" dur="750"/>
                                        <p:tgtEl>
                                          <p:spTgt spid="1085">
                                            <p:txEl>
                                              <p:pRg st="0" end="0"/>
                                            </p:txEl>
                                          </p:spTgt>
                                        </p:tgtEl>
                                      </p:cBhvr>
                                    </p:animEffect>
                                  </p:childTnLst>
                                </p:cTn>
                              </p:par>
                            </p:childTnLst>
                          </p:cTn>
                        </p:par>
                        <p:par>
                          <p:cTn id="292" fill="hold">
                            <p:stCondLst>
                              <p:cond delay="46750"/>
                            </p:stCondLst>
                            <p:childTnLst>
                              <p:par>
                                <p:cTn id="293" presetID="10" presetClass="entr" presetSubtype="0" fill="hold" nodeType="afterEffect">
                                  <p:stCondLst>
                                    <p:cond delay="0"/>
                                  </p:stCondLst>
                                  <p:childTnLst>
                                    <p:set>
                                      <p:cBhvr>
                                        <p:cTn id="294" dur="1" fill="hold">
                                          <p:stCondLst>
                                            <p:cond delay="0"/>
                                          </p:stCondLst>
                                        </p:cTn>
                                        <p:tgtEl>
                                          <p:spTgt spid="1085">
                                            <p:txEl>
                                              <p:pRg st="1" end="1"/>
                                            </p:txEl>
                                          </p:spTgt>
                                        </p:tgtEl>
                                        <p:attrNameLst>
                                          <p:attrName>style.visibility</p:attrName>
                                        </p:attrNameLst>
                                      </p:cBhvr>
                                      <p:to>
                                        <p:strVal val="visible"/>
                                      </p:to>
                                    </p:set>
                                    <p:animEffect transition="in" filter="fade">
                                      <p:cBhvr>
                                        <p:cTn id="295" dur="750"/>
                                        <p:tgtEl>
                                          <p:spTgt spid="1085">
                                            <p:txEl>
                                              <p:pRg st="1" end="1"/>
                                            </p:txEl>
                                          </p:spTgt>
                                        </p:tgtEl>
                                      </p:cBhvr>
                                    </p:animEffect>
                                  </p:childTnLst>
                                </p:cTn>
                              </p:par>
                            </p:childTnLst>
                          </p:cTn>
                        </p:par>
                        <p:par>
                          <p:cTn id="296" fill="hold">
                            <p:stCondLst>
                              <p:cond delay="47500"/>
                            </p:stCondLst>
                            <p:childTnLst>
                              <p:par>
                                <p:cTn id="297" presetID="10" presetClass="entr" presetSubtype="0" fill="hold" nodeType="afterEffect">
                                  <p:stCondLst>
                                    <p:cond delay="0"/>
                                  </p:stCondLst>
                                  <p:childTnLst>
                                    <p:set>
                                      <p:cBhvr>
                                        <p:cTn id="298" dur="1" fill="hold">
                                          <p:stCondLst>
                                            <p:cond delay="0"/>
                                          </p:stCondLst>
                                        </p:cTn>
                                        <p:tgtEl>
                                          <p:spTgt spid="1085">
                                            <p:txEl>
                                              <p:pRg st="2" end="2"/>
                                            </p:txEl>
                                          </p:spTgt>
                                        </p:tgtEl>
                                        <p:attrNameLst>
                                          <p:attrName>style.visibility</p:attrName>
                                        </p:attrNameLst>
                                      </p:cBhvr>
                                      <p:to>
                                        <p:strVal val="visible"/>
                                      </p:to>
                                    </p:set>
                                    <p:animEffect transition="in" filter="fade">
                                      <p:cBhvr>
                                        <p:cTn id="299" dur="750"/>
                                        <p:tgtEl>
                                          <p:spTgt spid="1085">
                                            <p:txEl>
                                              <p:pRg st="2" end="2"/>
                                            </p:txEl>
                                          </p:spTgt>
                                        </p:tgtEl>
                                      </p:cBhvr>
                                    </p:animEffect>
                                  </p:childTnLst>
                                </p:cTn>
                              </p:par>
                            </p:childTnLst>
                          </p:cTn>
                        </p:par>
                        <p:par>
                          <p:cTn id="300" fill="hold">
                            <p:stCondLst>
                              <p:cond delay="48250"/>
                            </p:stCondLst>
                            <p:childTnLst>
                              <p:par>
                                <p:cTn id="301" presetID="10" presetClass="entr" presetSubtype="0" fill="hold" nodeType="afterEffect">
                                  <p:stCondLst>
                                    <p:cond delay="0"/>
                                  </p:stCondLst>
                                  <p:childTnLst>
                                    <p:set>
                                      <p:cBhvr>
                                        <p:cTn id="302" dur="1" fill="hold">
                                          <p:stCondLst>
                                            <p:cond delay="0"/>
                                          </p:stCondLst>
                                        </p:cTn>
                                        <p:tgtEl>
                                          <p:spTgt spid="1085">
                                            <p:txEl>
                                              <p:pRg st="3" end="3"/>
                                            </p:txEl>
                                          </p:spTgt>
                                        </p:tgtEl>
                                        <p:attrNameLst>
                                          <p:attrName>style.visibility</p:attrName>
                                        </p:attrNameLst>
                                      </p:cBhvr>
                                      <p:to>
                                        <p:strVal val="visible"/>
                                      </p:to>
                                    </p:set>
                                    <p:animEffect transition="in" filter="fade">
                                      <p:cBhvr>
                                        <p:cTn id="303" dur="750"/>
                                        <p:tgtEl>
                                          <p:spTgt spid="1085">
                                            <p:txEl>
                                              <p:pRg st="3" end="3"/>
                                            </p:txEl>
                                          </p:spTgt>
                                        </p:tgtEl>
                                      </p:cBhvr>
                                    </p:animEffect>
                                  </p:childTnLst>
                                </p:cTn>
                              </p:par>
                            </p:childTnLst>
                          </p:cTn>
                        </p:par>
                        <p:par>
                          <p:cTn id="304" fill="hold">
                            <p:stCondLst>
                              <p:cond delay="49000"/>
                            </p:stCondLst>
                            <p:childTnLst>
                              <p:par>
                                <p:cTn id="305" presetID="10" presetClass="entr" presetSubtype="0" fill="hold" nodeType="afterEffect">
                                  <p:stCondLst>
                                    <p:cond delay="0"/>
                                  </p:stCondLst>
                                  <p:childTnLst>
                                    <p:set>
                                      <p:cBhvr>
                                        <p:cTn id="306" dur="1" fill="hold">
                                          <p:stCondLst>
                                            <p:cond delay="0"/>
                                          </p:stCondLst>
                                        </p:cTn>
                                        <p:tgtEl>
                                          <p:spTgt spid="1085">
                                            <p:txEl>
                                              <p:pRg st="4" end="4"/>
                                            </p:txEl>
                                          </p:spTgt>
                                        </p:tgtEl>
                                        <p:attrNameLst>
                                          <p:attrName>style.visibility</p:attrName>
                                        </p:attrNameLst>
                                      </p:cBhvr>
                                      <p:to>
                                        <p:strVal val="visible"/>
                                      </p:to>
                                    </p:set>
                                    <p:animEffect transition="in" filter="fade">
                                      <p:cBhvr>
                                        <p:cTn id="307" dur="750"/>
                                        <p:tgtEl>
                                          <p:spTgt spid="1085">
                                            <p:txEl>
                                              <p:pRg st="4" end="4"/>
                                            </p:txEl>
                                          </p:spTgt>
                                        </p:tgtEl>
                                      </p:cBhvr>
                                    </p:animEffect>
                                  </p:childTnLst>
                                </p:cTn>
                              </p:par>
                            </p:childTnLst>
                          </p:cTn>
                        </p:par>
                        <p:par>
                          <p:cTn id="308" fill="hold">
                            <p:stCondLst>
                              <p:cond delay="49750"/>
                            </p:stCondLst>
                            <p:childTnLst>
                              <p:par>
                                <p:cTn id="309" presetID="10" presetClass="entr" presetSubtype="0" fill="hold" nodeType="afterEffect">
                                  <p:stCondLst>
                                    <p:cond delay="0"/>
                                  </p:stCondLst>
                                  <p:childTnLst>
                                    <p:set>
                                      <p:cBhvr>
                                        <p:cTn id="310" dur="1" fill="hold">
                                          <p:stCondLst>
                                            <p:cond delay="0"/>
                                          </p:stCondLst>
                                        </p:cTn>
                                        <p:tgtEl>
                                          <p:spTgt spid="1085">
                                            <p:txEl>
                                              <p:pRg st="5" end="5"/>
                                            </p:txEl>
                                          </p:spTgt>
                                        </p:tgtEl>
                                        <p:attrNameLst>
                                          <p:attrName>style.visibility</p:attrName>
                                        </p:attrNameLst>
                                      </p:cBhvr>
                                      <p:to>
                                        <p:strVal val="visible"/>
                                      </p:to>
                                    </p:set>
                                    <p:animEffect transition="in" filter="fade">
                                      <p:cBhvr>
                                        <p:cTn id="311" dur="750"/>
                                        <p:tgtEl>
                                          <p:spTgt spid="1085">
                                            <p:txEl>
                                              <p:pRg st="5" end="5"/>
                                            </p:txEl>
                                          </p:spTgt>
                                        </p:tgtEl>
                                      </p:cBhvr>
                                    </p:animEffect>
                                  </p:childTnLst>
                                </p:cTn>
                              </p:par>
                            </p:childTnLst>
                          </p:cTn>
                        </p:par>
                        <p:par>
                          <p:cTn id="312" fill="hold">
                            <p:stCondLst>
                              <p:cond delay="50500"/>
                            </p:stCondLst>
                            <p:childTnLst>
                              <p:par>
                                <p:cTn id="313" presetID="10" presetClass="entr" presetSubtype="0" fill="hold" nodeType="afterEffect">
                                  <p:stCondLst>
                                    <p:cond delay="0"/>
                                  </p:stCondLst>
                                  <p:childTnLst>
                                    <p:set>
                                      <p:cBhvr>
                                        <p:cTn id="314" dur="1" fill="hold">
                                          <p:stCondLst>
                                            <p:cond delay="0"/>
                                          </p:stCondLst>
                                        </p:cTn>
                                        <p:tgtEl>
                                          <p:spTgt spid="1085">
                                            <p:txEl>
                                              <p:pRg st="6" end="6"/>
                                            </p:txEl>
                                          </p:spTgt>
                                        </p:tgtEl>
                                        <p:attrNameLst>
                                          <p:attrName>style.visibility</p:attrName>
                                        </p:attrNameLst>
                                      </p:cBhvr>
                                      <p:to>
                                        <p:strVal val="visible"/>
                                      </p:to>
                                    </p:set>
                                    <p:animEffect transition="in" filter="fade">
                                      <p:cBhvr>
                                        <p:cTn id="315" dur="750"/>
                                        <p:tgtEl>
                                          <p:spTgt spid="1085">
                                            <p:txEl>
                                              <p:pRg st="6" end="6"/>
                                            </p:txEl>
                                          </p:spTgt>
                                        </p:tgtEl>
                                      </p:cBhvr>
                                    </p:animEffect>
                                  </p:childTnLst>
                                </p:cTn>
                              </p:par>
                            </p:childTnLst>
                          </p:cTn>
                        </p:par>
                        <p:par>
                          <p:cTn id="316" fill="hold">
                            <p:stCondLst>
                              <p:cond delay="51250"/>
                            </p:stCondLst>
                            <p:childTnLst>
                              <p:par>
                                <p:cTn id="317" presetID="10" presetClass="entr" presetSubtype="0" fill="hold" nodeType="afterEffect">
                                  <p:stCondLst>
                                    <p:cond delay="0"/>
                                  </p:stCondLst>
                                  <p:childTnLst>
                                    <p:set>
                                      <p:cBhvr>
                                        <p:cTn id="318" dur="1" fill="hold">
                                          <p:stCondLst>
                                            <p:cond delay="0"/>
                                          </p:stCondLst>
                                        </p:cTn>
                                        <p:tgtEl>
                                          <p:spTgt spid="1085">
                                            <p:txEl>
                                              <p:pRg st="7" end="7"/>
                                            </p:txEl>
                                          </p:spTgt>
                                        </p:tgtEl>
                                        <p:attrNameLst>
                                          <p:attrName>style.visibility</p:attrName>
                                        </p:attrNameLst>
                                      </p:cBhvr>
                                      <p:to>
                                        <p:strVal val="visible"/>
                                      </p:to>
                                    </p:set>
                                    <p:animEffect transition="in" filter="fade">
                                      <p:cBhvr>
                                        <p:cTn id="319" dur="750"/>
                                        <p:tgtEl>
                                          <p:spTgt spid="1085">
                                            <p:txEl>
                                              <p:pRg st="7" end="7"/>
                                            </p:txEl>
                                          </p:spTgt>
                                        </p:tgtEl>
                                      </p:cBhvr>
                                    </p:animEffect>
                                  </p:childTnLst>
                                </p:cTn>
                              </p:par>
                            </p:childTnLst>
                          </p:cTn>
                        </p:par>
                        <p:par>
                          <p:cTn id="320" fill="hold">
                            <p:stCondLst>
                              <p:cond delay="52000"/>
                            </p:stCondLst>
                            <p:childTnLst>
                              <p:par>
                                <p:cTn id="321" presetID="10" presetClass="entr" presetSubtype="0" fill="hold" nodeType="afterEffect">
                                  <p:stCondLst>
                                    <p:cond delay="0"/>
                                  </p:stCondLst>
                                  <p:childTnLst>
                                    <p:set>
                                      <p:cBhvr>
                                        <p:cTn id="322" dur="1" fill="hold">
                                          <p:stCondLst>
                                            <p:cond delay="0"/>
                                          </p:stCondLst>
                                        </p:cTn>
                                        <p:tgtEl>
                                          <p:spTgt spid="1085">
                                            <p:txEl>
                                              <p:pRg st="8" end="8"/>
                                            </p:txEl>
                                          </p:spTgt>
                                        </p:tgtEl>
                                        <p:attrNameLst>
                                          <p:attrName>style.visibility</p:attrName>
                                        </p:attrNameLst>
                                      </p:cBhvr>
                                      <p:to>
                                        <p:strVal val="visible"/>
                                      </p:to>
                                    </p:set>
                                    <p:animEffect transition="in" filter="fade">
                                      <p:cBhvr>
                                        <p:cTn id="323" dur="750"/>
                                        <p:tgtEl>
                                          <p:spTgt spid="1085">
                                            <p:txEl>
                                              <p:pRg st="8" end="8"/>
                                            </p:txEl>
                                          </p:spTgt>
                                        </p:tgtEl>
                                      </p:cBhvr>
                                    </p:animEffect>
                                  </p:childTnLst>
                                </p:cTn>
                              </p:par>
                            </p:childTnLst>
                          </p:cTn>
                        </p:par>
                        <p:par>
                          <p:cTn id="324" fill="hold">
                            <p:stCondLst>
                              <p:cond delay="52750"/>
                            </p:stCondLst>
                            <p:childTnLst>
                              <p:par>
                                <p:cTn id="325" presetID="10" presetClass="entr" presetSubtype="0" fill="hold" nodeType="afterEffect">
                                  <p:stCondLst>
                                    <p:cond delay="0"/>
                                  </p:stCondLst>
                                  <p:childTnLst>
                                    <p:set>
                                      <p:cBhvr>
                                        <p:cTn id="326" dur="1" fill="hold">
                                          <p:stCondLst>
                                            <p:cond delay="0"/>
                                          </p:stCondLst>
                                        </p:cTn>
                                        <p:tgtEl>
                                          <p:spTgt spid="1074"/>
                                        </p:tgtEl>
                                        <p:attrNameLst>
                                          <p:attrName>style.visibility</p:attrName>
                                        </p:attrNameLst>
                                      </p:cBhvr>
                                      <p:to>
                                        <p:strVal val="visible"/>
                                      </p:to>
                                    </p:set>
                                    <p:animEffect transition="in" filter="fade">
                                      <p:cBhvr>
                                        <p:cTn id="327" dur="500"/>
                                        <p:tgtEl>
                                          <p:spTgt spid="1074"/>
                                        </p:tgtEl>
                                      </p:cBhvr>
                                    </p:animEffect>
                                  </p:childTnLst>
                                </p:cTn>
                              </p:par>
                            </p:childTnLst>
                          </p:cTn>
                        </p:par>
                        <p:par>
                          <p:cTn id="328" fill="hold">
                            <p:stCondLst>
                              <p:cond delay="53250"/>
                            </p:stCondLst>
                            <p:childTnLst>
                              <p:par>
                                <p:cTn id="329" presetID="23" presetClass="entr" presetSubtype="16" fill="hold" nodeType="afterEffect">
                                  <p:stCondLst>
                                    <p:cond delay="0"/>
                                  </p:stCondLst>
                                  <p:childTnLst>
                                    <p:set>
                                      <p:cBhvr>
                                        <p:cTn id="330" dur="1" fill="hold">
                                          <p:stCondLst>
                                            <p:cond delay="0"/>
                                          </p:stCondLst>
                                        </p:cTn>
                                        <p:tgtEl>
                                          <p:spTgt spid="1072"/>
                                        </p:tgtEl>
                                        <p:attrNameLst>
                                          <p:attrName>style.visibility</p:attrName>
                                        </p:attrNameLst>
                                      </p:cBhvr>
                                      <p:to>
                                        <p:strVal val="visible"/>
                                      </p:to>
                                    </p:set>
                                    <p:anim calcmode="lin" valueType="num">
                                      <p:cBhvr additive="base">
                                        <p:cTn id="331" dur="500"/>
                                        <p:tgtEl>
                                          <p:spTgt spid="1072"/>
                                        </p:tgtEl>
                                        <p:attrNameLst>
                                          <p:attrName>ppt_w</p:attrName>
                                        </p:attrNameLst>
                                      </p:cBhvr>
                                      <p:tavLst>
                                        <p:tav tm="0">
                                          <p:val>
                                            <p:strVal val="0"/>
                                          </p:val>
                                        </p:tav>
                                        <p:tav tm="100000">
                                          <p:val>
                                            <p:strVal val="#ppt_w"/>
                                          </p:val>
                                        </p:tav>
                                      </p:tavLst>
                                    </p:anim>
                                    <p:anim calcmode="lin" valueType="num">
                                      <p:cBhvr additive="base">
                                        <p:cTn id="332" dur="500"/>
                                        <p:tgtEl>
                                          <p:spTgt spid="1072"/>
                                        </p:tgtEl>
                                        <p:attrNameLst>
                                          <p:attrName>ppt_h</p:attrName>
                                        </p:attrNameLst>
                                      </p:cBhvr>
                                      <p:tavLst>
                                        <p:tav tm="0">
                                          <p:val>
                                            <p:strVal val="0"/>
                                          </p:val>
                                        </p:tav>
                                        <p:tav tm="100000">
                                          <p:val>
                                            <p:strVal val="#ppt_h"/>
                                          </p:val>
                                        </p:tav>
                                      </p:tavLst>
                                    </p:anim>
                                  </p:childTnLst>
                                </p:cTn>
                              </p:par>
                              <p:par>
                                <p:cTn id="333" presetID="23" presetClass="entr" presetSubtype="16" fill="hold" nodeType="withEffect">
                                  <p:stCondLst>
                                    <p:cond delay="250"/>
                                  </p:stCondLst>
                                  <p:childTnLst>
                                    <p:set>
                                      <p:cBhvr>
                                        <p:cTn id="334" dur="1" fill="hold">
                                          <p:stCondLst>
                                            <p:cond delay="0"/>
                                          </p:stCondLst>
                                        </p:cTn>
                                        <p:tgtEl>
                                          <p:spTgt spid="1073"/>
                                        </p:tgtEl>
                                        <p:attrNameLst>
                                          <p:attrName>style.visibility</p:attrName>
                                        </p:attrNameLst>
                                      </p:cBhvr>
                                      <p:to>
                                        <p:strVal val="visible"/>
                                      </p:to>
                                    </p:set>
                                    <p:anim calcmode="lin" valueType="num">
                                      <p:cBhvr additive="base">
                                        <p:cTn id="335" dur="500"/>
                                        <p:tgtEl>
                                          <p:spTgt spid="1073"/>
                                        </p:tgtEl>
                                        <p:attrNameLst>
                                          <p:attrName>ppt_w</p:attrName>
                                        </p:attrNameLst>
                                      </p:cBhvr>
                                      <p:tavLst>
                                        <p:tav tm="0">
                                          <p:val>
                                            <p:strVal val="0"/>
                                          </p:val>
                                        </p:tav>
                                        <p:tav tm="100000">
                                          <p:val>
                                            <p:strVal val="#ppt_w"/>
                                          </p:val>
                                        </p:tav>
                                      </p:tavLst>
                                    </p:anim>
                                    <p:anim calcmode="lin" valueType="num">
                                      <p:cBhvr additive="base">
                                        <p:cTn id="336" dur="500"/>
                                        <p:tgtEl>
                                          <p:spTgt spid="1073"/>
                                        </p:tgtEl>
                                        <p:attrNameLst>
                                          <p:attrName>ppt_h</p:attrName>
                                        </p:attrNameLst>
                                      </p:cBhvr>
                                      <p:tavLst>
                                        <p:tav tm="0">
                                          <p:val>
                                            <p:strVal val="0"/>
                                          </p:val>
                                        </p:tav>
                                        <p:tav tm="100000">
                                          <p:val>
                                            <p:strVal val="#ppt_h"/>
                                          </p:val>
                                        </p:tav>
                                      </p:tavLst>
                                    </p:anim>
                                  </p:childTnLst>
                                </p:cTn>
                              </p:par>
                            </p:childTnLst>
                          </p:cTn>
                        </p:par>
                        <p:par>
                          <p:cTn id="337" fill="hold">
                            <p:stCondLst>
                              <p:cond delay="53750"/>
                            </p:stCondLst>
                            <p:childTnLst>
                              <p:par>
                                <p:cTn id="338" presetID="10" presetClass="entr" presetSubtype="0" fill="hold" nodeType="afterEffect">
                                  <p:stCondLst>
                                    <p:cond delay="0"/>
                                  </p:stCondLst>
                                  <p:childTnLst>
                                    <p:set>
                                      <p:cBhvr>
                                        <p:cTn id="339" dur="1" fill="hold">
                                          <p:stCondLst>
                                            <p:cond delay="0"/>
                                          </p:stCondLst>
                                        </p:cTn>
                                        <p:tgtEl>
                                          <p:spTgt spid="1050"/>
                                        </p:tgtEl>
                                        <p:attrNameLst>
                                          <p:attrName>style.visibility</p:attrName>
                                        </p:attrNameLst>
                                      </p:cBhvr>
                                      <p:to>
                                        <p:strVal val="visible"/>
                                      </p:to>
                                    </p:set>
                                    <p:animEffect transition="in" filter="fade">
                                      <p:cBhvr>
                                        <p:cTn id="340" dur="500"/>
                                        <p:tgtEl>
                                          <p:spTgt spid="1050"/>
                                        </p:tgtEl>
                                      </p:cBhvr>
                                    </p:animEffect>
                                  </p:childTnLst>
                                </p:cTn>
                              </p:par>
                              <p:par>
                                <p:cTn id="341" presetID="10" presetClass="entr" presetSubtype="0" fill="hold" nodeType="withEffect">
                                  <p:stCondLst>
                                    <p:cond delay="250"/>
                                  </p:stCondLst>
                                  <p:childTnLst>
                                    <p:set>
                                      <p:cBhvr>
                                        <p:cTn id="342" dur="1" fill="hold">
                                          <p:stCondLst>
                                            <p:cond delay="0"/>
                                          </p:stCondLst>
                                        </p:cTn>
                                        <p:tgtEl>
                                          <p:spTgt spid="1086"/>
                                        </p:tgtEl>
                                        <p:attrNameLst>
                                          <p:attrName>style.visibility</p:attrName>
                                        </p:attrNameLst>
                                      </p:cBhvr>
                                      <p:to>
                                        <p:strVal val="visible"/>
                                      </p:to>
                                    </p:set>
                                    <p:animEffect transition="in" filter="fade">
                                      <p:cBhvr>
                                        <p:cTn id="343" dur="500"/>
                                        <p:tgtEl>
                                          <p:spTgt spid="1086"/>
                                        </p:tgtEl>
                                      </p:cBhvr>
                                    </p:animEffect>
                                  </p:childTnLst>
                                </p:cTn>
                              </p:par>
                            </p:childTnLst>
                          </p:cTn>
                        </p:par>
                        <p:par>
                          <p:cTn id="344" fill="hold">
                            <p:stCondLst>
                              <p:cond delay="54250"/>
                            </p:stCondLst>
                            <p:childTnLst>
                              <p:par>
                                <p:cTn id="345" presetID="10" presetClass="entr" presetSubtype="0" fill="hold" nodeType="afterEffect">
                                  <p:stCondLst>
                                    <p:cond delay="0"/>
                                  </p:stCondLst>
                                  <p:childTnLst>
                                    <p:set>
                                      <p:cBhvr>
                                        <p:cTn id="346" dur="1" fill="hold">
                                          <p:stCondLst>
                                            <p:cond delay="0"/>
                                          </p:stCondLst>
                                        </p:cTn>
                                        <p:tgtEl>
                                          <p:spTgt spid="1087">
                                            <p:txEl>
                                              <p:pRg st="0" end="0"/>
                                            </p:txEl>
                                          </p:spTgt>
                                        </p:tgtEl>
                                        <p:attrNameLst>
                                          <p:attrName>style.visibility</p:attrName>
                                        </p:attrNameLst>
                                      </p:cBhvr>
                                      <p:to>
                                        <p:strVal val="visible"/>
                                      </p:to>
                                    </p:set>
                                    <p:animEffect transition="in" filter="fade">
                                      <p:cBhvr>
                                        <p:cTn id="347" dur="1000"/>
                                        <p:tgtEl>
                                          <p:spTgt spid="1087">
                                            <p:txEl>
                                              <p:pRg st="0" end="0"/>
                                            </p:txEl>
                                          </p:spTgt>
                                        </p:tgtEl>
                                      </p:cBhvr>
                                    </p:animEffect>
                                  </p:childTnLst>
                                </p:cTn>
                              </p:par>
                            </p:childTnLst>
                          </p:cTn>
                        </p:par>
                        <p:par>
                          <p:cTn id="348" fill="hold">
                            <p:stCondLst>
                              <p:cond delay="55250"/>
                            </p:stCondLst>
                            <p:childTnLst>
                              <p:par>
                                <p:cTn id="349" presetID="10" presetClass="entr" presetSubtype="0" fill="hold" nodeType="afterEffect">
                                  <p:stCondLst>
                                    <p:cond delay="0"/>
                                  </p:stCondLst>
                                  <p:childTnLst>
                                    <p:set>
                                      <p:cBhvr>
                                        <p:cTn id="350" dur="1" fill="hold">
                                          <p:stCondLst>
                                            <p:cond delay="0"/>
                                          </p:stCondLst>
                                        </p:cTn>
                                        <p:tgtEl>
                                          <p:spTgt spid="1087">
                                            <p:txEl>
                                              <p:pRg st="1" end="1"/>
                                            </p:txEl>
                                          </p:spTgt>
                                        </p:tgtEl>
                                        <p:attrNameLst>
                                          <p:attrName>style.visibility</p:attrName>
                                        </p:attrNameLst>
                                      </p:cBhvr>
                                      <p:to>
                                        <p:strVal val="visible"/>
                                      </p:to>
                                    </p:set>
                                    <p:animEffect transition="in" filter="fade">
                                      <p:cBhvr>
                                        <p:cTn id="351" dur="1000"/>
                                        <p:tgtEl>
                                          <p:spTgt spid="1087">
                                            <p:txEl>
                                              <p:pRg st="1" end="1"/>
                                            </p:txEl>
                                          </p:spTgt>
                                        </p:tgtEl>
                                      </p:cBhvr>
                                    </p:animEffect>
                                  </p:childTnLst>
                                </p:cTn>
                              </p:par>
                            </p:childTnLst>
                          </p:cTn>
                        </p:par>
                        <p:par>
                          <p:cTn id="352" fill="hold">
                            <p:stCondLst>
                              <p:cond delay="56250"/>
                            </p:stCondLst>
                            <p:childTnLst>
                              <p:par>
                                <p:cTn id="353" presetID="10" presetClass="entr" presetSubtype="0" fill="hold" nodeType="afterEffect">
                                  <p:stCondLst>
                                    <p:cond delay="0"/>
                                  </p:stCondLst>
                                  <p:childTnLst>
                                    <p:set>
                                      <p:cBhvr>
                                        <p:cTn id="354" dur="1" fill="hold">
                                          <p:stCondLst>
                                            <p:cond delay="0"/>
                                          </p:stCondLst>
                                        </p:cTn>
                                        <p:tgtEl>
                                          <p:spTgt spid="1087">
                                            <p:txEl>
                                              <p:pRg st="2" end="2"/>
                                            </p:txEl>
                                          </p:spTgt>
                                        </p:tgtEl>
                                        <p:attrNameLst>
                                          <p:attrName>style.visibility</p:attrName>
                                        </p:attrNameLst>
                                      </p:cBhvr>
                                      <p:to>
                                        <p:strVal val="visible"/>
                                      </p:to>
                                    </p:set>
                                    <p:animEffect transition="in" filter="fade">
                                      <p:cBhvr>
                                        <p:cTn id="355" dur="1000"/>
                                        <p:tgtEl>
                                          <p:spTgt spid="1087">
                                            <p:txEl>
                                              <p:pRg st="2" end="2"/>
                                            </p:txEl>
                                          </p:spTgt>
                                        </p:tgtEl>
                                      </p:cBhvr>
                                    </p:animEffect>
                                  </p:childTnLst>
                                </p:cTn>
                              </p:par>
                            </p:childTnLst>
                          </p:cTn>
                        </p:par>
                        <p:par>
                          <p:cTn id="356" fill="hold">
                            <p:stCondLst>
                              <p:cond delay="57250"/>
                            </p:stCondLst>
                            <p:childTnLst>
                              <p:par>
                                <p:cTn id="357" presetID="10" presetClass="entr" presetSubtype="0" fill="hold" nodeType="afterEffect">
                                  <p:stCondLst>
                                    <p:cond delay="0"/>
                                  </p:stCondLst>
                                  <p:childTnLst>
                                    <p:set>
                                      <p:cBhvr>
                                        <p:cTn id="358" dur="1" fill="hold">
                                          <p:stCondLst>
                                            <p:cond delay="0"/>
                                          </p:stCondLst>
                                        </p:cTn>
                                        <p:tgtEl>
                                          <p:spTgt spid="1087">
                                            <p:txEl>
                                              <p:pRg st="3" end="3"/>
                                            </p:txEl>
                                          </p:spTgt>
                                        </p:tgtEl>
                                        <p:attrNameLst>
                                          <p:attrName>style.visibility</p:attrName>
                                        </p:attrNameLst>
                                      </p:cBhvr>
                                      <p:to>
                                        <p:strVal val="visible"/>
                                      </p:to>
                                    </p:set>
                                    <p:animEffect transition="in" filter="fade">
                                      <p:cBhvr>
                                        <p:cTn id="359" dur="1000"/>
                                        <p:tgtEl>
                                          <p:spTgt spid="1087">
                                            <p:txEl>
                                              <p:pRg st="3" end="3"/>
                                            </p:txEl>
                                          </p:spTgt>
                                        </p:tgtEl>
                                      </p:cBhvr>
                                    </p:animEffect>
                                  </p:childTnLst>
                                </p:cTn>
                              </p:par>
                            </p:childTnLst>
                          </p:cTn>
                        </p:par>
                        <p:par>
                          <p:cTn id="360" fill="hold">
                            <p:stCondLst>
                              <p:cond delay="58250"/>
                            </p:stCondLst>
                            <p:childTnLst>
                              <p:par>
                                <p:cTn id="361" presetID="10" presetClass="entr" presetSubtype="0" fill="hold" nodeType="afterEffect">
                                  <p:stCondLst>
                                    <p:cond delay="0"/>
                                  </p:stCondLst>
                                  <p:childTnLst>
                                    <p:set>
                                      <p:cBhvr>
                                        <p:cTn id="362" dur="1" fill="hold">
                                          <p:stCondLst>
                                            <p:cond delay="0"/>
                                          </p:stCondLst>
                                        </p:cTn>
                                        <p:tgtEl>
                                          <p:spTgt spid="1087">
                                            <p:txEl>
                                              <p:pRg st="4" end="4"/>
                                            </p:txEl>
                                          </p:spTgt>
                                        </p:tgtEl>
                                        <p:attrNameLst>
                                          <p:attrName>style.visibility</p:attrName>
                                        </p:attrNameLst>
                                      </p:cBhvr>
                                      <p:to>
                                        <p:strVal val="visible"/>
                                      </p:to>
                                    </p:set>
                                    <p:animEffect transition="in" filter="fade">
                                      <p:cBhvr>
                                        <p:cTn id="363" dur="1000"/>
                                        <p:tgtEl>
                                          <p:spTgt spid="1087">
                                            <p:txEl>
                                              <p:pRg st="4" end="4"/>
                                            </p:txEl>
                                          </p:spTgt>
                                        </p:tgtEl>
                                      </p:cBhvr>
                                    </p:animEffect>
                                  </p:childTnLst>
                                </p:cTn>
                              </p:par>
                            </p:childTnLst>
                          </p:cTn>
                        </p:par>
                        <p:par>
                          <p:cTn id="364" fill="hold">
                            <p:stCondLst>
                              <p:cond delay="59250"/>
                            </p:stCondLst>
                            <p:childTnLst>
                              <p:par>
                                <p:cTn id="365" presetID="10" presetClass="entr" presetSubtype="0" fill="hold" nodeType="afterEffect">
                                  <p:stCondLst>
                                    <p:cond delay="0"/>
                                  </p:stCondLst>
                                  <p:childTnLst>
                                    <p:set>
                                      <p:cBhvr>
                                        <p:cTn id="366" dur="1" fill="hold">
                                          <p:stCondLst>
                                            <p:cond delay="0"/>
                                          </p:stCondLst>
                                        </p:cTn>
                                        <p:tgtEl>
                                          <p:spTgt spid="1087">
                                            <p:txEl>
                                              <p:pRg st="5" end="5"/>
                                            </p:txEl>
                                          </p:spTgt>
                                        </p:tgtEl>
                                        <p:attrNameLst>
                                          <p:attrName>style.visibility</p:attrName>
                                        </p:attrNameLst>
                                      </p:cBhvr>
                                      <p:to>
                                        <p:strVal val="visible"/>
                                      </p:to>
                                    </p:set>
                                    <p:animEffect transition="in" filter="fade">
                                      <p:cBhvr>
                                        <p:cTn id="367" dur="1000"/>
                                        <p:tgtEl>
                                          <p:spTgt spid="1087">
                                            <p:txEl>
                                              <p:pRg st="5" end="5"/>
                                            </p:txEl>
                                          </p:spTgt>
                                        </p:tgtEl>
                                      </p:cBhvr>
                                    </p:animEffect>
                                  </p:childTnLst>
                                </p:cTn>
                              </p:par>
                            </p:childTnLst>
                          </p:cTn>
                        </p:par>
                        <p:par>
                          <p:cTn id="368" fill="hold">
                            <p:stCondLst>
                              <p:cond delay="60250"/>
                            </p:stCondLst>
                            <p:childTnLst>
                              <p:par>
                                <p:cTn id="369" presetID="10" presetClass="entr" presetSubtype="0" fill="hold" nodeType="afterEffect">
                                  <p:stCondLst>
                                    <p:cond delay="0"/>
                                  </p:stCondLst>
                                  <p:childTnLst>
                                    <p:set>
                                      <p:cBhvr>
                                        <p:cTn id="370" dur="1" fill="hold">
                                          <p:stCondLst>
                                            <p:cond delay="0"/>
                                          </p:stCondLst>
                                        </p:cTn>
                                        <p:tgtEl>
                                          <p:spTgt spid="1087">
                                            <p:txEl>
                                              <p:pRg st="6" end="6"/>
                                            </p:txEl>
                                          </p:spTgt>
                                        </p:tgtEl>
                                        <p:attrNameLst>
                                          <p:attrName>style.visibility</p:attrName>
                                        </p:attrNameLst>
                                      </p:cBhvr>
                                      <p:to>
                                        <p:strVal val="visible"/>
                                      </p:to>
                                    </p:set>
                                    <p:animEffect transition="in" filter="fade">
                                      <p:cBhvr>
                                        <p:cTn id="371" dur="1000"/>
                                        <p:tgtEl>
                                          <p:spTgt spid="1087">
                                            <p:txEl>
                                              <p:pRg st="6" end="6"/>
                                            </p:txEl>
                                          </p:spTgt>
                                        </p:tgtEl>
                                      </p:cBhvr>
                                    </p:animEffect>
                                  </p:childTnLst>
                                </p:cTn>
                              </p:par>
                            </p:childTnLst>
                          </p:cTn>
                        </p:par>
                        <p:par>
                          <p:cTn id="372" fill="hold">
                            <p:stCondLst>
                              <p:cond delay="61250"/>
                            </p:stCondLst>
                            <p:childTnLst>
                              <p:par>
                                <p:cTn id="373" presetID="10" presetClass="entr" presetSubtype="0" fill="hold" nodeType="afterEffect">
                                  <p:stCondLst>
                                    <p:cond delay="0"/>
                                  </p:stCondLst>
                                  <p:childTnLst>
                                    <p:set>
                                      <p:cBhvr>
                                        <p:cTn id="374" dur="1" fill="hold">
                                          <p:stCondLst>
                                            <p:cond delay="0"/>
                                          </p:stCondLst>
                                        </p:cTn>
                                        <p:tgtEl>
                                          <p:spTgt spid="1087">
                                            <p:txEl>
                                              <p:pRg st="7" end="7"/>
                                            </p:txEl>
                                          </p:spTgt>
                                        </p:tgtEl>
                                        <p:attrNameLst>
                                          <p:attrName>style.visibility</p:attrName>
                                        </p:attrNameLst>
                                      </p:cBhvr>
                                      <p:to>
                                        <p:strVal val="visible"/>
                                      </p:to>
                                    </p:set>
                                    <p:animEffect transition="in" filter="fade">
                                      <p:cBhvr>
                                        <p:cTn id="375" dur="1000"/>
                                        <p:tgtEl>
                                          <p:spTgt spid="1087">
                                            <p:txEl>
                                              <p:pRg st="7" end="7"/>
                                            </p:txEl>
                                          </p:spTgt>
                                        </p:tgtEl>
                                      </p:cBhvr>
                                    </p:animEffect>
                                  </p:childTnLst>
                                </p:cTn>
                              </p:par>
                            </p:childTnLst>
                          </p:cTn>
                        </p:par>
                        <p:par>
                          <p:cTn id="376" fill="hold">
                            <p:stCondLst>
                              <p:cond delay="62250"/>
                            </p:stCondLst>
                            <p:childTnLst>
                              <p:par>
                                <p:cTn id="377" presetID="10" presetClass="entr" presetSubtype="0" fill="hold" nodeType="afterEffect">
                                  <p:stCondLst>
                                    <p:cond delay="0"/>
                                  </p:stCondLst>
                                  <p:childTnLst>
                                    <p:set>
                                      <p:cBhvr>
                                        <p:cTn id="378" dur="1" fill="hold">
                                          <p:stCondLst>
                                            <p:cond delay="0"/>
                                          </p:stCondLst>
                                        </p:cTn>
                                        <p:tgtEl>
                                          <p:spTgt spid="1087">
                                            <p:txEl>
                                              <p:pRg st="8" end="8"/>
                                            </p:txEl>
                                          </p:spTgt>
                                        </p:tgtEl>
                                        <p:attrNameLst>
                                          <p:attrName>style.visibility</p:attrName>
                                        </p:attrNameLst>
                                      </p:cBhvr>
                                      <p:to>
                                        <p:strVal val="visible"/>
                                      </p:to>
                                    </p:set>
                                    <p:animEffect transition="in" filter="fade">
                                      <p:cBhvr>
                                        <p:cTn id="379" dur="1000"/>
                                        <p:tgtEl>
                                          <p:spTgt spid="1087">
                                            <p:txEl>
                                              <p:pRg st="8" end="8"/>
                                            </p:txEl>
                                          </p:spTgt>
                                        </p:tgtEl>
                                      </p:cBhvr>
                                    </p:animEffect>
                                  </p:childTnLst>
                                </p:cTn>
                              </p:par>
                            </p:childTnLst>
                          </p:cTn>
                        </p:par>
                        <p:par>
                          <p:cTn id="380" fill="hold">
                            <p:stCondLst>
                              <p:cond delay="63250"/>
                            </p:stCondLst>
                            <p:childTnLst>
                              <p:par>
                                <p:cTn id="381" presetID="10" presetClass="entr" presetSubtype="0" fill="hold" nodeType="afterEffect">
                                  <p:stCondLst>
                                    <p:cond delay="0"/>
                                  </p:stCondLst>
                                  <p:childTnLst>
                                    <p:set>
                                      <p:cBhvr>
                                        <p:cTn id="382" dur="1" fill="hold">
                                          <p:stCondLst>
                                            <p:cond delay="0"/>
                                          </p:stCondLst>
                                        </p:cTn>
                                        <p:tgtEl>
                                          <p:spTgt spid="1088">
                                            <p:txEl>
                                              <p:pRg st="0" end="0"/>
                                            </p:txEl>
                                          </p:spTgt>
                                        </p:tgtEl>
                                        <p:attrNameLst>
                                          <p:attrName>style.visibility</p:attrName>
                                        </p:attrNameLst>
                                      </p:cBhvr>
                                      <p:to>
                                        <p:strVal val="visible"/>
                                      </p:to>
                                    </p:set>
                                    <p:animEffect transition="in" filter="fade">
                                      <p:cBhvr>
                                        <p:cTn id="383" dur="750"/>
                                        <p:tgtEl>
                                          <p:spTgt spid="1088">
                                            <p:txEl>
                                              <p:pRg st="0" end="0"/>
                                            </p:txEl>
                                          </p:spTgt>
                                        </p:tgtEl>
                                      </p:cBhvr>
                                    </p:animEffect>
                                  </p:childTnLst>
                                </p:cTn>
                              </p:par>
                            </p:childTnLst>
                          </p:cTn>
                        </p:par>
                        <p:par>
                          <p:cTn id="384" fill="hold">
                            <p:stCondLst>
                              <p:cond delay="64000"/>
                            </p:stCondLst>
                            <p:childTnLst>
                              <p:par>
                                <p:cTn id="385" presetID="10" presetClass="entr" presetSubtype="0" fill="hold" nodeType="afterEffect">
                                  <p:stCondLst>
                                    <p:cond delay="0"/>
                                  </p:stCondLst>
                                  <p:childTnLst>
                                    <p:set>
                                      <p:cBhvr>
                                        <p:cTn id="386" dur="1" fill="hold">
                                          <p:stCondLst>
                                            <p:cond delay="0"/>
                                          </p:stCondLst>
                                        </p:cTn>
                                        <p:tgtEl>
                                          <p:spTgt spid="1088">
                                            <p:txEl>
                                              <p:pRg st="1" end="1"/>
                                            </p:txEl>
                                          </p:spTgt>
                                        </p:tgtEl>
                                        <p:attrNameLst>
                                          <p:attrName>style.visibility</p:attrName>
                                        </p:attrNameLst>
                                      </p:cBhvr>
                                      <p:to>
                                        <p:strVal val="visible"/>
                                      </p:to>
                                    </p:set>
                                    <p:animEffect transition="in" filter="fade">
                                      <p:cBhvr>
                                        <p:cTn id="387" dur="750"/>
                                        <p:tgtEl>
                                          <p:spTgt spid="1088">
                                            <p:txEl>
                                              <p:pRg st="1" end="1"/>
                                            </p:txEl>
                                          </p:spTgt>
                                        </p:tgtEl>
                                      </p:cBhvr>
                                    </p:animEffect>
                                  </p:childTnLst>
                                </p:cTn>
                              </p:par>
                            </p:childTnLst>
                          </p:cTn>
                        </p:par>
                        <p:par>
                          <p:cTn id="388" fill="hold">
                            <p:stCondLst>
                              <p:cond delay="64750"/>
                            </p:stCondLst>
                            <p:childTnLst>
                              <p:par>
                                <p:cTn id="389" presetID="10" presetClass="entr" presetSubtype="0" fill="hold" nodeType="afterEffect">
                                  <p:stCondLst>
                                    <p:cond delay="0"/>
                                  </p:stCondLst>
                                  <p:childTnLst>
                                    <p:set>
                                      <p:cBhvr>
                                        <p:cTn id="390" dur="1" fill="hold">
                                          <p:stCondLst>
                                            <p:cond delay="0"/>
                                          </p:stCondLst>
                                        </p:cTn>
                                        <p:tgtEl>
                                          <p:spTgt spid="1088">
                                            <p:txEl>
                                              <p:pRg st="2" end="2"/>
                                            </p:txEl>
                                          </p:spTgt>
                                        </p:tgtEl>
                                        <p:attrNameLst>
                                          <p:attrName>style.visibility</p:attrName>
                                        </p:attrNameLst>
                                      </p:cBhvr>
                                      <p:to>
                                        <p:strVal val="visible"/>
                                      </p:to>
                                    </p:set>
                                    <p:animEffect transition="in" filter="fade">
                                      <p:cBhvr>
                                        <p:cTn id="391" dur="750"/>
                                        <p:tgtEl>
                                          <p:spTgt spid="1088">
                                            <p:txEl>
                                              <p:pRg st="2" end="2"/>
                                            </p:txEl>
                                          </p:spTgt>
                                        </p:tgtEl>
                                      </p:cBhvr>
                                    </p:animEffect>
                                  </p:childTnLst>
                                </p:cTn>
                              </p:par>
                            </p:childTnLst>
                          </p:cTn>
                        </p:par>
                        <p:par>
                          <p:cTn id="392" fill="hold">
                            <p:stCondLst>
                              <p:cond delay="65500"/>
                            </p:stCondLst>
                            <p:childTnLst>
                              <p:par>
                                <p:cTn id="393" presetID="10" presetClass="entr" presetSubtype="0" fill="hold" nodeType="afterEffect">
                                  <p:stCondLst>
                                    <p:cond delay="0"/>
                                  </p:stCondLst>
                                  <p:childTnLst>
                                    <p:set>
                                      <p:cBhvr>
                                        <p:cTn id="394" dur="1" fill="hold">
                                          <p:stCondLst>
                                            <p:cond delay="0"/>
                                          </p:stCondLst>
                                        </p:cTn>
                                        <p:tgtEl>
                                          <p:spTgt spid="1088">
                                            <p:txEl>
                                              <p:pRg st="3" end="3"/>
                                            </p:txEl>
                                          </p:spTgt>
                                        </p:tgtEl>
                                        <p:attrNameLst>
                                          <p:attrName>style.visibility</p:attrName>
                                        </p:attrNameLst>
                                      </p:cBhvr>
                                      <p:to>
                                        <p:strVal val="visible"/>
                                      </p:to>
                                    </p:set>
                                    <p:animEffect transition="in" filter="fade">
                                      <p:cBhvr>
                                        <p:cTn id="395" dur="750"/>
                                        <p:tgtEl>
                                          <p:spTgt spid="1088">
                                            <p:txEl>
                                              <p:pRg st="3" end="3"/>
                                            </p:txEl>
                                          </p:spTgt>
                                        </p:tgtEl>
                                      </p:cBhvr>
                                    </p:animEffect>
                                  </p:childTnLst>
                                </p:cTn>
                              </p:par>
                            </p:childTnLst>
                          </p:cTn>
                        </p:par>
                        <p:par>
                          <p:cTn id="396" fill="hold">
                            <p:stCondLst>
                              <p:cond delay="66250"/>
                            </p:stCondLst>
                            <p:childTnLst>
                              <p:par>
                                <p:cTn id="397" presetID="10" presetClass="entr" presetSubtype="0" fill="hold" nodeType="afterEffect">
                                  <p:stCondLst>
                                    <p:cond delay="0"/>
                                  </p:stCondLst>
                                  <p:childTnLst>
                                    <p:set>
                                      <p:cBhvr>
                                        <p:cTn id="398" dur="1" fill="hold">
                                          <p:stCondLst>
                                            <p:cond delay="0"/>
                                          </p:stCondLst>
                                        </p:cTn>
                                        <p:tgtEl>
                                          <p:spTgt spid="1088">
                                            <p:txEl>
                                              <p:pRg st="4" end="4"/>
                                            </p:txEl>
                                          </p:spTgt>
                                        </p:tgtEl>
                                        <p:attrNameLst>
                                          <p:attrName>style.visibility</p:attrName>
                                        </p:attrNameLst>
                                      </p:cBhvr>
                                      <p:to>
                                        <p:strVal val="visible"/>
                                      </p:to>
                                    </p:set>
                                    <p:animEffect transition="in" filter="fade">
                                      <p:cBhvr>
                                        <p:cTn id="399" dur="750"/>
                                        <p:tgtEl>
                                          <p:spTgt spid="1088">
                                            <p:txEl>
                                              <p:pRg st="4" end="4"/>
                                            </p:txEl>
                                          </p:spTgt>
                                        </p:tgtEl>
                                      </p:cBhvr>
                                    </p:animEffect>
                                  </p:childTnLst>
                                </p:cTn>
                              </p:par>
                            </p:childTnLst>
                          </p:cTn>
                        </p:par>
                        <p:par>
                          <p:cTn id="400" fill="hold">
                            <p:stCondLst>
                              <p:cond delay="67000"/>
                            </p:stCondLst>
                            <p:childTnLst>
                              <p:par>
                                <p:cTn id="401" presetID="10" presetClass="entr" presetSubtype="0" fill="hold" nodeType="afterEffect">
                                  <p:stCondLst>
                                    <p:cond delay="0"/>
                                  </p:stCondLst>
                                  <p:childTnLst>
                                    <p:set>
                                      <p:cBhvr>
                                        <p:cTn id="402" dur="1" fill="hold">
                                          <p:stCondLst>
                                            <p:cond delay="0"/>
                                          </p:stCondLst>
                                        </p:cTn>
                                        <p:tgtEl>
                                          <p:spTgt spid="1088">
                                            <p:txEl>
                                              <p:pRg st="5" end="5"/>
                                            </p:txEl>
                                          </p:spTgt>
                                        </p:tgtEl>
                                        <p:attrNameLst>
                                          <p:attrName>style.visibility</p:attrName>
                                        </p:attrNameLst>
                                      </p:cBhvr>
                                      <p:to>
                                        <p:strVal val="visible"/>
                                      </p:to>
                                    </p:set>
                                    <p:animEffect transition="in" filter="fade">
                                      <p:cBhvr>
                                        <p:cTn id="403" dur="750"/>
                                        <p:tgtEl>
                                          <p:spTgt spid="1088">
                                            <p:txEl>
                                              <p:pRg st="5" end="5"/>
                                            </p:txEl>
                                          </p:spTgt>
                                        </p:tgtEl>
                                      </p:cBhvr>
                                    </p:animEffect>
                                  </p:childTnLst>
                                </p:cTn>
                              </p:par>
                            </p:childTnLst>
                          </p:cTn>
                        </p:par>
                        <p:par>
                          <p:cTn id="404" fill="hold">
                            <p:stCondLst>
                              <p:cond delay="67750"/>
                            </p:stCondLst>
                            <p:childTnLst>
                              <p:par>
                                <p:cTn id="405" presetID="10" presetClass="entr" presetSubtype="0" fill="hold" nodeType="afterEffect">
                                  <p:stCondLst>
                                    <p:cond delay="0"/>
                                  </p:stCondLst>
                                  <p:childTnLst>
                                    <p:set>
                                      <p:cBhvr>
                                        <p:cTn id="406" dur="1" fill="hold">
                                          <p:stCondLst>
                                            <p:cond delay="0"/>
                                          </p:stCondLst>
                                        </p:cTn>
                                        <p:tgtEl>
                                          <p:spTgt spid="1088">
                                            <p:txEl>
                                              <p:pRg st="6" end="6"/>
                                            </p:txEl>
                                          </p:spTgt>
                                        </p:tgtEl>
                                        <p:attrNameLst>
                                          <p:attrName>style.visibility</p:attrName>
                                        </p:attrNameLst>
                                      </p:cBhvr>
                                      <p:to>
                                        <p:strVal val="visible"/>
                                      </p:to>
                                    </p:set>
                                    <p:animEffect transition="in" filter="fade">
                                      <p:cBhvr>
                                        <p:cTn id="407" dur="750"/>
                                        <p:tgtEl>
                                          <p:spTgt spid="1088">
                                            <p:txEl>
                                              <p:pRg st="6" end="6"/>
                                            </p:txEl>
                                          </p:spTgt>
                                        </p:tgtEl>
                                      </p:cBhvr>
                                    </p:animEffect>
                                  </p:childTnLst>
                                </p:cTn>
                              </p:par>
                            </p:childTnLst>
                          </p:cTn>
                        </p:par>
                        <p:par>
                          <p:cTn id="408" fill="hold">
                            <p:stCondLst>
                              <p:cond delay="68500"/>
                            </p:stCondLst>
                            <p:childTnLst>
                              <p:par>
                                <p:cTn id="409" presetID="10" presetClass="entr" presetSubtype="0" fill="hold" nodeType="afterEffect">
                                  <p:stCondLst>
                                    <p:cond delay="0"/>
                                  </p:stCondLst>
                                  <p:childTnLst>
                                    <p:set>
                                      <p:cBhvr>
                                        <p:cTn id="410" dur="1" fill="hold">
                                          <p:stCondLst>
                                            <p:cond delay="0"/>
                                          </p:stCondLst>
                                        </p:cTn>
                                        <p:tgtEl>
                                          <p:spTgt spid="1088">
                                            <p:txEl>
                                              <p:pRg st="7" end="7"/>
                                            </p:txEl>
                                          </p:spTgt>
                                        </p:tgtEl>
                                        <p:attrNameLst>
                                          <p:attrName>style.visibility</p:attrName>
                                        </p:attrNameLst>
                                      </p:cBhvr>
                                      <p:to>
                                        <p:strVal val="visible"/>
                                      </p:to>
                                    </p:set>
                                    <p:animEffect transition="in" filter="fade">
                                      <p:cBhvr>
                                        <p:cTn id="411" dur="750"/>
                                        <p:tgtEl>
                                          <p:spTgt spid="1088">
                                            <p:txEl>
                                              <p:pRg st="7" end="7"/>
                                            </p:txEl>
                                          </p:spTgt>
                                        </p:tgtEl>
                                      </p:cBhvr>
                                    </p:animEffect>
                                  </p:childTnLst>
                                </p:cTn>
                              </p:par>
                            </p:childTnLst>
                          </p:cTn>
                        </p:par>
                        <p:par>
                          <p:cTn id="412" fill="hold">
                            <p:stCondLst>
                              <p:cond delay="69250"/>
                            </p:stCondLst>
                            <p:childTnLst>
                              <p:par>
                                <p:cTn id="413" presetID="10" presetClass="entr" presetSubtype="0" fill="hold" nodeType="afterEffect">
                                  <p:stCondLst>
                                    <p:cond delay="0"/>
                                  </p:stCondLst>
                                  <p:childTnLst>
                                    <p:set>
                                      <p:cBhvr>
                                        <p:cTn id="414" dur="1" fill="hold">
                                          <p:stCondLst>
                                            <p:cond delay="0"/>
                                          </p:stCondLst>
                                        </p:cTn>
                                        <p:tgtEl>
                                          <p:spTgt spid="1088">
                                            <p:txEl>
                                              <p:pRg st="8" end="8"/>
                                            </p:txEl>
                                          </p:spTgt>
                                        </p:tgtEl>
                                        <p:attrNameLst>
                                          <p:attrName>style.visibility</p:attrName>
                                        </p:attrNameLst>
                                      </p:cBhvr>
                                      <p:to>
                                        <p:strVal val="visible"/>
                                      </p:to>
                                    </p:set>
                                    <p:animEffect transition="in" filter="fade">
                                      <p:cBhvr>
                                        <p:cTn id="415" dur="750"/>
                                        <p:tgtEl>
                                          <p:spTgt spid="1088">
                                            <p:txEl>
                                              <p:pRg st="8" end="8"/>
                                            </p:txEl>
                                          </p:spTgt>
                                        </p:tgtEl>
                                      </p:cBhvr>
                                    </p:animEffect>
                                  </p:childTnLst>
                                </p:cTn>
                              </p:par>
                            </p:childTnLst>
                          </p:cTn>
                        </p:par>
                        <p:par>
                          <p:cTn id="416" fill="hold">
                            <p:stCondLst>
                              <p:cond delay="70000"/>
                            </p:stCondLst>
                            <p:childTnLst>
                              <p:par>
                                <p:cTn id="417" presetID="10" presetClass="entr" presetSubtype="0" fill="hold" nodeType="afterEffect">
                                  <p:stCondLst>
                                    <p:cond delay="0"/>
                                  </p:stCondLst>
                                  <p:childTnLst>
                                    <p:set>
                                      <p:cBhvr>
                                        <p:cTn id="418" dur="1" fill="hold">
                                          <p:stCondLst>
                                            <p:cond delay="0"/>
                                          </p:stCondLst>
                                        </p:cTn>
                                        <p:tgtEl>
                                          <p:spTgt spid="1076"/>
                                        </p:tgtEl>
                                        <p:attrNameLst>
                                          <p:attrName>style.visibility</p:attrName>
                                        </p:attrNameLst>
                                      </p:cBhvr>
                                      <p:to>
                                        <p:strVal val="visible"/>
                                      </p:to>
                                    </p:set>
                                    <p:animEffect transition="in" filter="fade">
                                      <p:cBhvr>
                                        <p:cTn id="419" dur="500"/>
                                        <p:tgtEl>
                                          <p:spTgt spid="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Image 1">
  <p:cSld name="Big Image 1">
    <p:spTree>
      <p:nvGrpSpPr>
        <p:cNvPr id="1" name="Shape 1091"/>
        <p:cNvGrpSpPr/>
        <p:nvPr/>
      </p:nvGrpSpPr>
      <p:grpSpPr>
        <a:xfrm>
          <a:off x="0" y="0"/>
          <a:ext cx="0" cy="0"/>
          <a:chOff x="0" y="0"/>
          <a:chExt cx="0" cy="0"/>
        </a:xfrm>
      </p:grpSpPr>
      <p:sp>
        <p:nvSpPr>
          <p:cNvPr id="1092" name="Google Shape;1092;p90"/>
          <p:cNvSpPr txBox="1">
            <a:spLocks noGrp="1"/>
          </p:cNvSpPr>
          <p:nvPr>
            <p:ph type="title"/>
          </p:nvPr>
        </p:nvSpPr>
        <p:spPr>
          <a:xfrm>
            <a:off x="9267537" y="2132690"/>
            <a:ext cx="8341590" cy="2951928"/>
          </a:xfrm>
          <a:prstGeom prst="rect">
            <a:avLst/>
          </a:prstGeom>
          <a:noFill/>
          <a:ln>
            <a:noFill/>
          </a:ln>
        </p:spPr>
        <p:txBody>
          <a:bodyPr spcFirstLastPara="1" wrap="square" lIns="91425" tIns="45700" rIns="91425" bIns="45700" anchor="b" anchorCtr="0">
            <a:noAutofit/>
          </a:bodyPr>
          <a:lstStyle>
            <a:lvl1pPr lvl="0" algn="l">
              <a:lnSpc>
                <a:spcPct val="112500"/>
              </a:lnSpc>
              <a:spcBef>
                <a:spcPts val="0"/>
              </a:spcBef>
              <a:spcAft>
                <a:spcPts val="0"/>
              </a:spcAft>
              <a:buClr>
                <a:schemeClr val="lt1"/>
              </a:buClr>
              <a:buSzPts val="80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3" name="Google Shape;1093;p90"/>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4" name="Google Shape;1094;p90"/>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095" name="Google Shape;1095;p90"/>
          <p:cNvSpPr/>
          <p:nvPr/>
        </p:nvSpPr>
        <p:spPr>
          <a:xfrm>
            <a:off x="781438" y="938537"/>
            <a:ext cx="8211344" cy="8292162"/>
          </a:xfrm>
          <a:prstGeom prst="round2DiagRect">
            <a:avLst>
              <a:gd name="adj1" fmla="val 2886"/>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96" name="Google Shape;1096;p90"/>
          <p:cNvSpPr>
            <a:spLocks noGrp="1"/>
          </p:cNvSpPr>
          <p:nvPr>
            <p:ph type="pic" idx="2"/>
          </p:nvPr>
        </p:nvSpPr>
        <p:spPr>
          <a:xfrm>
            <a:off x="962729" y="1101220"/>
            <a:ext cx="7848762" cy="7966797"/>
          </a:xfrm>
          <a:prstGeom prst="round2DiagRect">
            <a:avLst>
              <a:gd name="adj1" fmla="val 1663"/>
              <a:gd name="adj2" fmla="val 0"/>
            </a:avLst>
          </a:prstGeom>
          <a:solidFill>
            <a:schemeClr val="dk1">
              <a:alpha val="29803"/>
            </a:schemeClr>
          </a:solidFill>
          <a:ln>
            <a:noFill/>
          </a:ln>
        </p:spPr>
      </p:sp>
      <p:sp>
        <p:nvSpPr>
          <p:cNvPr id="1097" name="Google Shape;1097;p90"/>
          <p:cNvSpPr txBox="1">
            <a:spLocks noGrp="1"/>
          </p:cNvSpPr>
          <p:nvPr>
            <p:ph type="body" idx="1"/>
          </p:nvPr>
        </p:nvSpPr>
        <p:spPr>
          <a:xfrm>
            <a:off x="9197859" y="5143500"/>
            <a:ext cx="8351383" cy="3377045"/>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120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5"/>
                                        </p:tgtEl>
                                        <p:attrNameLst>
                                          <p:attrName>style.visibility</p:attrName>
                                        </p:attrNameLst>
                                      </p:cBhvr>
                                      <p:to>
                                        <p:strVal val="visible"/>
                                      </p:to>
                                    </p:set>
                                    <p:animEffect transition="in" filter="fade">
                                      <p:cBhvr>
                                        <p:cTn id="7" dur="500"/>
                                        <p:tgtEl>
                                          <p:spTgt spid="1095"/>
                                        </p:tgtEl>
                                      </p:cBhvr>
                                    </p:animEffect>
                                  </p:childTnLst>
                                </p:cTn>
                              </p:par>
                              <p:par>
                                <p:cTn id="8" presetID="10" presetClass="entr" presetSubtype="0" fill="hold" nodeType="withEffect">
                                  <p:stCondLst>
                                    <p:cond delay="250"/>
                                  </p:stCondLst>
                                  <p:childTnLst>
                                    <p:set>
                                      <p:cBhvr>
                                        <p:cTn id="9" dur="1" fill="hold">
                                          <p:stCondLst>
                                            <p:cond delay="0"/>
                                          </p:stCondLst>
                                        </p:cTn>
                                        <p:tgtEl>
                                          <p:spTgt spid="1096"/>
                                        </p:tgtEl>
                                        <p:attrNameLst>
                                          <p:attrName>style.visibility</p:attrName>
                                        </p:attrNameLst>
                                      </p:cBhvr>
                                      <p:to>
                                        <p:strVal val="visible"/>
                                      </p:to>
                                    </p:set>
                                    <p:animEffect transition="in" filter="fade">
                                      <p:cBhvr>
                                        <p:cTn id="10" dur="500"/>
                                        <p:tgtEl>
                                          <p:spTgt spid="1096"/>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1092"/>
                                        </p:tgtEl>
                                        <p:attrNameLst>
                                          <p:attrName>style.visibility</p:attrName>
                                        </p:attrNameLst>
                                      </p:cBhvr>
                                      <p:to>
                                        <p:strVal val="visible"/>
                                      </p:to>
                                    </p:set>
                                    <p:animEffect transition="in" filter="fade">
                                      <p:cBhvr>
                                        <p:cTn id="14" dur="500"/>
                                        <p:tgtEl>
                                          <p:spTgt spid="109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97">
                                            <p:txEl>
                                              <p:pRg st="0" end="0"/>
                                            </p:txEl>
                                          </p:spTgt>
                                        </p:tgtEl>
                                        <p:attrNameLst>
                                          <p:attrName>style.visibility</p:attrName>
                                        </p:attrNameLst>
                                      </p:cBhvr>
                                      <p:to>
                                        <p:strVal val="visible"/>
                                      </p:to>
                                    </p:set>
                                    <p:animEffect transition="in" filter="fade">
                                      <p:cBhvr>
                                        <p:cTn id="18" dur="750"/>
                                        <p:tgtEl>
                                          <p:spTgt spid="1097">
                                            <p:txEl>
                                              <p:pRg st="0" end="0"/>
                                            </p:txEl>
                                          </p:spTgt>
                                        </p:tgtEl>
                                      </p:cBhvr>
                                    </p:animEffect>
                                  </p:childTnLst>
                                </p:cTn>
                              </p:par>
                            </p:childTnLst>
                          </p:cTn>
                        </p:par>
                        <p:par>
                          <p:cTn id="19" fill="hold">
                            <p:stCondLst>
                              <p:cond delay="1750"/>
                            </p:stCondLst>
                            <p:childTnLst>
                              <p:par>
                                <p:cTn id="20" presetID="10" presetClass="entr" presetSubtype="0" fill="hold" nodeType="afterEffect">
                                  <p:stCondLst>
                                    <p:cond delay="0"/>
                                  </p:stCondLst>
                                  <p:childTnLst>
                                    <p:set>
                                      <p:cBhvr>
                                        <p:cTn id="21" dur="1" fill="hold">
                                          <p:stCondLst>
                                            <p:cond delay="0"/>
                                          </p:stCondLst>
                                        </p:cTn>
                                        <p:tgtEl>
                                          <p:spTgt spid="1097">
                                            <p:txEl>
                                              <p:pRg st="1" end="1"/>
                                            </p:txEl>
                                          </p:spTgt>
                                        </p:tgtEl>
                                        <p:attrNameLst>
                                          <p:attrName>style.visibility</p:attrName>
                                        </p:attrNameLst>
                                      </p:cBhvr>
                                      <p:to>
                                        <p:strVal val="visible"/>
                                      </p:to>
                                    </p:set>
                                    <p:animEffect transition="in" filter="fade">
                                      <p:cBhvr>
                                        <p:cTn id="22" dur="750"/>
                                        <p:tgtEl>
                                          <p:spTgt spid="1097">
                                            <p:txEl>
                                              <p:pRg st="1" end="1"/>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097">
                                            <p:txEl>
                                              <p:pRg st="2" end="2"/>
                                            </p:txEl>
                                          </p:spTgt>
                                        </p:tgtEl>
                                        <p:attrNameLst>
                                          <p:attrName>style.visibility</p:attrName>
                                        </p:attrNameLst>
                                      </p:cBhvr>
                                      <p:to>
                                        <p:strVal val="visible"/>
                                      </p:to>
                                    </p:set>
                                    <p:animEffect transition="in" filter="fade">
                                      <p:cBhvr>
                                        <p:cTn id="26" dur="750"/>
                                        <p:tgtEl>
                                          <p:spTgt spid="1097">
                                            <p:txEl>
                                              <p:pRg st="2" end="2"/>
                                            </p:txEl>
                                          </p:spTgt>
                                        </p:tgtEl>
                                      </p:cBhvr>
                                    </p:animEffect>
                                  </p:childTnLst>
                                </p:cTn>
                              </p:par>
                            </p:childTnLst>
                          </p:cTn>
                        </p:par>
                        <p:par>
                          <p:cTn id="27" fill="hold">
                            <p:stCondLst>
                              <p:cond delay="3250"/>
                            </p:stCondLst>
                            <p:childTnLst>
                              <p:par>
                                <p:cTn id="28" presetID="10" presetClass="entr" presetSubtype="0" fill="hold" nodeType="afterEffect">
                                  <p:stCondLst>
                                    <p:cond delay="0"/>
                                  </p:stCondLst>
                                  <p:childTnLst>
                                    <p:set>
                                      <p:cBhvr>
                                        <p:cTn id="29" dur="1" fill="hold">
                                          <p:stCondLst>
                                            <p:cond delay="0"/>
                                          </p:stCondLst>
                                        </p:cTn>
                                        <p:tgtEl>
                                          <p:spTgt spid="1097">
                                            <p:txEl>
                                              <p:pRg st="3" end="3"/>
                                            </p:txEl>
                                          </p:spTgt>
                                        </p:tgtEl>
                                        <p:attrNameLst>
                                          <p:attrName>style.visibility</p:attrName>
                                        </p:attrNameLst>
                                      </p:cBhvr>
                                      <p:to>
                                        <p:strVal val="visible"/>
                                      </p:to>
                                    </p:set>
                                    <p:animEffect transition="in" filter="fade">
                                      <p:cBhvr>
                                        <p:cTn id="30" dur="750"/>
                                        <p:tgtEl>
                                          <p:spTgt spid="1097">
                                            <p:txEl>
                                              <p:pRg st="3" end="3"/>
                                            </p:txEl>
                                          </p:spTgt>
                                        </p:tgtEl>
                                      </p:cBhvr>
                                    </p:animEffec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1097">
                                            <p:txEl>
                                              <p:pRg st="4" end="4"/>
                                            </p:txEl>
                                          </p:spTgt>
                                        </p:tgtEl>
                                        <p:attrNameLst>
                                          <p:attrName>style.visibility</p:attrName>
                                        </p:attrNameLst>
                                      </p:cBhvr>
                                      <p:to>
                                        <p:strVal val="visible"/>
                                      </p:to>
                                    </p:set>
                                    <p:animEffect transition="in" filter="fade">
                                      <p:cBhvr>
                                        <p:cTn id="34" dur="750"/>
                                        <p:tgtEl>
                                          <p:spTgt spid="1097">
                                            <p:txEl>
                                              <p:pRg st="4" end="4"/>
                                            </p:txEl>
                                          </p:spTgt>
                                        </p:tgtEl>
                                      </p:cBhvr>
                                    </p:animEffect>
                                  </p:childTnLst>
                                </p:cTn>
                              </p:par>
                            </p:childTnLst>
                          </p:cTn>
                        </p:par>
                        <p:par>
                          <p:cTn id="35" fill="hold">
                            <p:stCondLst>
                              <p:cond delay="4750"/>
                            </p:stCondLst>
                            <p:childTnLst>
                              <p:par>
                                <p:cTn id="36" presetID="10" presetClass="entr" presetSubtype="0" fill="hold" nodeType="afterEffect">
                                  <p:stCondLst>
                                    <p:cond delay="0"/>
                                  </p:stCondLst>
                                  <p:childTnLst>
                                    <p:set>
                                      <p:cBhvr>
                                        <p:cTn id="37" dur="1" fill="hold">
                                          <p:stCondLst>
                                            <p:cond delay="0"/>
                                          </p:stCondLst>
                                        </p:cTn>
                                        <p:tgtEl>
                                          <p:spTgt spid="1097">
                                            <p:txEl>
                                              <p:pRg st="5" end="5"/>
                                            </p:txEl>
                                          </p:spTgt>
                                        </p:tgtEl>
                                        <p:attrNameLst>
                                          <p:attrName>style.visibility</p:attrName>
                                        </p:attrNameLst>
                                      </p:cBhvr>
                                      <p:to>
                                        <p:strVal val="visible"/>
                                      </p:to>
                                    </p:set>
                                    <p:animEffect transition="in" filter="fade">
                                      <p:cBhvr>
                                        <p:cTn id="38" dur="750"/>
                                        <p:tgtEl>
                                          <p:spTgt spid="1097">
                                            <p:txEl>
                                              <p:pRg st="5" end="5"/>
                                            </p:txEl>
                                          </p:spTgt>
                                        </p:tgtEl>
                                      </p:cBhvr>
                                    </p:animEffect>
                                  </p:childTnLst>
                                </p:cTn>
                              </p:par>
                            </p:childTnLst>
                          </p:cTn>
                        </p:par>
                        <p:par>
                          <p:cTn id="39" fill="hold">
                            <p:stCondLst>
                              <p:cond delay="5500"/>
                            </p:stCondLst>
                            <p:childTnLst>
                              <p:par>
                                <p:cTn id="40" presetID="10" presetClass="entr" presetSubtype="0" fill="hold" nodeType="afterEffect">
                                  <p:stCondLst>
                                    <p:cond delay="0"/>
                                  </p:stCondLst>
                                  <p:childTnLst>
                                    <p:set>
                                      <p:cBhvr>
                                        <p:cTn id="41" dur="1" fill="hold">
                                          <p:stCondLst>
                                            <p:cond delay="0"/>
                                          </p:stCondLst>
                                        </p:cTn>
                                        <p:tgtEl>
                                          <p:spTgt spid="1097">
                                            <p:txEl>
                                              <p:pRg st="6" end="6"/>
                                            </p:txEl>
                                          </p:spTgt>
                                        </p:tgtEl>
                                        <p:attrNameLst>
                                          <p:attrName>style.visibility</p:attrName>
                                        </p:attrNameLst>
                                      </p:cBhvr>
                                      <p:to>
                                        <p:strVal val="visible"/>
                                      </p:to>
                                    </p:set>
                                    <p:animEffect transition="in" filter="fade">
                                      <p:cBhvr>
                                        <p:cTn id="42" dur="750"/>
                                        <p:tgtEl>
                                          <p:spTgt spid="1097">
                                            <p:txEl>
                                              <p:pRg st="6" end="6"/>
                                            </p:txEl>
                                          </p:spTgt>
                                        </p:tgtEl>
                                      </p:cBhvr>
                                    </p:animEffect>
                                  </p:childTnLst>
                                </p:cTn>
                              </p:par>
                            </p:childTnLst>
                          </p:cTn>
                        </p:par>
                        <p:par>
                          <p:cTn id="43" fill="hold">
                            <p:stCondLst>
                              <p:cond delay="6250"/>
                            </p:stCondLst>
                            <p:childTnLst>
                              <p:par>
                                <p:cTn id="44" presetID="10" presetClass="entr" presetSubtype="0" fill="hold" nodeType="afterEffect">
                                  <p:stCondLst>
                                    <p:cond delay="0"/>
                                  </p:stCondLst>
                                  <p:childTnLst>
                                    <p:set>
                                      <p:cBhvr>
                                        <p:cTn id="45" dur="1" fill="hold">
                                          <p:stCondLst>
                                            <p:cond delay="0"/>
                                          </p:stCondLst>
                                        </p:cTn>
                                        <p:tgtEl>
                                          <p:spTgt spid="1097">
                                            <p:txEl>
                                              <p:pRg st="7" end="7"/>
                                            </p:txEl>
                                          </p:spTgt>
                                        </p:tgtEl>
                                        <p:attrNameLst>
                                          <p:attrName>style.visibility</p:attrName>
                                        </p:attrNameLst>
                                      </p:cBhvr>
                                      <p:to>
                                        <p:strVal val="visible"/>
                                      </p:to>
                                    </p:set>
                                    <p:animEffect transition="in" filter="fade">
                                      <p:cBhvr>
                                        <p:cTn id="46" dur="750"/>
                                        <p:tgtEl>
                                          <p:spTgt spid="1097">
                                            <p:txEl>
                                              <p:pRg st="7" end="7"/>
                                            </p:txEl>
                                          </p:spTgt>
                                        </p:tgtEl>
                                      </p:cBhvr>
                                    </p:animEffect>
                                  </p:childTnLst>
                                </p:cTn>
                              </p:par>
                            </p:childTnLst>
                          </p:cTn>
                        </p:par>
                        <p:par>
                          <p:cTn id="47" fill="hold">
                            <p:stCondLst>
                              <p:cond delay="7000"/>
                            </p:stCondLst>
                            <p:childTnLst>
                              <p:par>
                                <p:cTn id="48" presetID="10" presetClass="entr" presetSubtype="0" fill="hold" nodeType="afterEffect">
                                  <p:stCondLst>
                                    <p:cond delay="0"/>
                                  </p:stCondLst>
                                  <p:childTnLst>
                                    <p:set>
                                      <p:cBhvr>
                                        <p:cTn id="49" dur="1" fill="hold">
                                          <p:stCondLst>
                                            <p:cond delay="0"/>
                                          </p:stCondLst>
                                        </p:cTn>
                                        <p:tgtEl>
                                          <p:spTgt spid="1097">
                                            <p:txEl>
                                              <p:pRg st="8" end="8"/>
                                            </p:txEl>
                                          </p:spTgt>
                                        </p:tgtEl>
                                        <p:attrNameLst>
                                          <p:attrName>style.visibility</p:attrName>
                                        </p:attrNameLst>
                                      </p:cBhvr>
                                      <p:to>
                                        <p:strVal val="visible"/>
                                      </p:to>
                                    </p:set>
                                    <p:animEffect transition="in" filter="fade">
                                      <p:cBhvr>
                                        <p:cTn id="50" dur="750"/>
                                        <p:tgtEl>
                                          <p:spTgt spid="109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 Images">
  <p:cSld name="4 Images">
    <p:spTree>
      <p:nvGrpSpPr>
        <p:cNvPr id="1" name="Shape 1098"/>
        <p:cNvGrpSpPr/>
        <p:nvPr/>
      </p:nvGrpSpPr>
      <p:grpSpPr>
        <a:xfrm>
          <a:off x="0" y="0"/>
          <a:ext cx="0" cy="0"/>
          <a:chOff x="0" y="0"/>
          <a:chExt cx="0" cy="0"/>
        </a:xfrm>
      </p:grpSpPr>
      <p:sp>
        <p:nvSpPr>
          <p:cNvPr id="1099" name="Google Shape;1099;p91"/>
          <p:cNvSpPr/>
          <p:nvPr/>
        </p:nvSpPr>
        <p:spPr>
          <a:xfrm>
            <a:off x="8715194" y="1854200"/>
            <a:ext cx="9571218" cy="482600"/>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2588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00" name="Google Shape;1100;p91"/>
          <p:cNvSpPr>
            <a:spLocks noGrp="1"/>
          </p:cNvSpPr>
          <p:nvPr>
            <p:ph type="body" idx="1"/>
          </p:nvPr>
        </p:nvSpPr>
        <p:spPr>
          <a:xfrm rot="-341683">
            <a:off x="910613" y="846036"/>
            <a:ext cx="6465138" cy="3547317"/>
          </a:xfrm>
          <a:prstGeom prst="round2DiagRect">
            <a:avLst>
              <a:gd name="adj1" fmla="val 4710"/>
              <a:gd name="adj2" fmla="val 0"/>
            </a:avLst>
          </a:prstGeom>
          <a:solidFill>
            <a:schemeClr val="dk2">
              <a:alpha val="20000"/>
            </a:schemeClr>
          </a:solid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a:lvl1pPr>
            <a:lvl2pPr marL="914400" lvl="1" indent="-381000" algn="l">
              <a:spcBef>
                <a:spcPts val="480"/>
              </a:spcBef>
              <a:spcAft>
                <a:spcPts val="0"/>
              </a:spcAft>
              <a:buClr>
                <a:schemeClr val="dk1"/>
              </a:buClr>
              <a:buSzPts val="24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1" name="Google Shape;1101;p91"/>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2" name="Google Shape;1102;p91"/>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103" name="Google Shape;1103;p91"/>
          <p:cNvSpPr>
            <a:spLocks noGrp="1"/>
          </p:cNvSpPr>
          <p:nvPr>
            <p:ph type="pic" idx="2"/>
          </p:nvPr>
        </p:nvSpPr>
        <p:spPr>
          <a:xfrm rot="-341683">
            <a:off x="1060264" y="1010502"/>
            <a:ext cx="6165836" cy="3218385"/>
          </a:xfrm>
          <a:prstGeom prst="round2DiagRect">
            <a:avLst>
              <a:gd name="adj1" fmla="val 4262"/>
              <a:gd name="adj2" fmla="val 0"/>
            </a:avLst>
          </a:prstGeom>
          <a:solidFill>
            <a:schemeClr val="dk1">
              <a:alpha val="29803"/>
            </a:schemeClr>
          </a:solidFill>
          <a:ln>
            <a:noFill/>
          </a:ln>
        </p:spPr>
      </p:sp>
      <p:sp>
        <p:nvSpPr>
          <p:cNvPr id="1104" name="Google Shape;1104;p91"/>
          <p:cNvSpPr>
            <a:spLocks noGrp="1"/>
          </p:cNvSpPr>
          <p:nvPr>
            <p:ph type="body" idx="3"/>
          </p:nvPr>
        </p:nvSpPr>
        <p:spPr>
          <a:xfrm rot="300920">
            <a:off x="4081984" y="2812722"/>
            <a:ext cx="6465138" cy="3547317"/>
          </a:xfrm>
          <a:prstGeom prst="round2DiagRect">
            <a:avLst>
              <a:gd name="adj1" fmla="val 4710"/>
              <a:gd name="adj2" fmla="val 0"/>
            </a:avLst>
          </a:prstGeom>
          <a:solidFill>
            <a:schemeClr val="dk2">
              <a:alpha val="20000"/>
            </a:schemeClr>
          </a:solid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a:lvl1pPr>
            <a:lvl2pPr marL="914400" lvl="1" indent="-381000" algn="l">
              <a:spcBef>
                <a:spcPts val="480"/>
              </a:spcBef>
              <a:spcAft>
                <a:spcPts val="0"/>
              </a:spcAft>
              <a:buClr>
                <a:schemeClr val="dk1"/>
              </a:buClr>
              <a:buSzPts val="24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5" name="Google Shape;1105;p91"/>
          <p:cNvSpPr>
            <a:spLocks noGrp="1"/>
          </p:cNvSpPr>
          <p:nvPr>
            <p:ph type="pic" idx="4"/>
          </p:nvPr>
        </p:nvSpPr>
        <p:spPr>
          <a:xfrm rot="300920">
            <a:off x="4231635" y="2977188"/>
            <a:ext cx="6165836" cy="3218385"/>
          </a:xfrm>
          <a:prstGeom prst="round2DiagRect">
            <a:avLst>
              <a:gd name="adj1" fmla="val 4262"/>
              <a:gd name="adj2" fmla="val 0"/>
            </a:avLst>
          </a:prstGeom>
          <a:solidFill>
            <a:schemeClr val="dk1">
              <a:alpha val="29803"/>
            </a:schemeClr>
          </a:solidFill>
          <a:ln>
            <a:noFill/>
          </a:ln>
        </p:spPr>
      </p:sp>
      <p:sp>
        <p:nvSpPr>
          <p:cNvPr id="1106" name="Google Shape;1106;p91"/>
          <p:cNvSpPr>
            <a:spLocks noGrp="1"/>
          </p:cNvSpPr>
          <p:nvPr>
            <p:ph type="body" idx="5"/>
          </p:nvPr>
        </p:nvSpPr>
        <p:spPr>
          <a:xfrm rot="612848">
            <a:off x="511470" y="5164035"/>
            <a:ext cx="6465138" cy="3547317"/>
          </a:xfrm>
          <a:prstGeom prst="round2DiagRect">
            <a:avLst>
              <a:gd name="adj1" fmla="val 4710"/>
              <a:gd name="adj2" fmla="val 0"/>
            </a:avLst>
          </a:prstGeom>
          <a:solidFill>
            <a:schemeClr val="dk2">
              <a:alpha val="20000"/>
            </a:schemeClr>
          </a:solid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a:lvl1pPr>
            <a:lvl2pPr marL="914400" lvl="1" indent="-381000" algn="l">
              <a:spcBef>
                <a:spcPts val="480"/>
              </a:spcBef>
              <a:spcAft>
                <a:spcPts val="0"/>
              </a:spcAft>
              <a:buClr>
                <a:schemeClr val="dk1"/>
              </a:buClr>
              <a:buSzPts val="24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7" name="Google Shape;1107;p91"/>
          <p:cNvSpPr>
            <a:spLocks noGrp="1"/>
          </p:cNvSpPr>
          <p:nvPr>
            <p:ph type="pic" idx="6"/>
          </p:nvPr>
        </p:nvSpPr>
        <p:spPr>
          <a:xfrm rot="612848">
            <a:off x="661121" y="5328501"/>
            <a:ext cx="6165836" cy="3218385"/>
          </a:xfrm>
          <a:prstGeom prst="round2DiagRect">
            <a:avLst>
              <a:gd name="adj1" fmla="val 4262"/>
              <a:gd name="adj2" fmla="val 0"/>
            </a:avLst>
          </a:prstGeom>
          <a:solidFill>
            <a:schemeClr val="dk1">
              <a:alpha val="29803"/>
            </a:schemeClr>
          </a:solidFill>
          <a:ln>
            <a:noFill/>
          </a:ln>
        </p:spPr>
      </p:sp>
      <p:sp>
        <p:nvSpPr>
          <p:cNvPr id="1108" name="Google Shape;1108;p91"/>
          <p:cNvSpPr>
            <a:spLocks noGrp="1"/>
          </p:cNvSpPr>
          <p:nvPr>
            <p:ph type="body" idx="7"/>
          </p:nvPr>
        </p:nvSpPr>
        <p:spPr>
          <a:xfrm rot="-151314">
            <a:off x="4706098" y="6121979"/>
            <a:ext cx="6465138" cy="3547317"/>
          </a:xfrm>
          <a:prstGeom prst="round2DiagRect">
            <a:avLst>
              <a:gd name="adj1" fmla="val 4710"/>
              <a:gd name="adj2" fmla="val 0"/>
            </a:avLst>
          </a:prstGeom>
          <a:solidFill>
            <a:schemeClr val="dk2">
              <a:alpha val="20000"/>
            </a:schemeClr>
          </a:solid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a:lvl1pPr>
            <a:lvl2pPr marL="914400" lvl="1" indent="-381000" algn="l">
              <a:spcBef>
                <a:spcPts val="480"/>
              </a:spcBef>
              <a:spcAft>
                <a:spcPts val="0"/>
              </a:spcAft>
              <a:buClr>
                <a:schemeClr val="dk1"/>
              </a:buClr>
              <a:buSzPts val="24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9" name="Google Shape;1109;p91"/>
          <p:cNvSpPr>
            <a:spLocks noGrp="1"/>
          </p:cNvSpPr>
          <p:nvPr>
            <p:ph type="pic" idx="8"/>
          </p:nvPr>
        </p:nvSpPr>
        <p:spPr>
          <a:xfrm rot="-151314">
            <a:off x="4855749" y="6286445"/>
            <a:ext cx="6165836" cy="3218385"/>
          </a:xfrm>
          <a:prstGeom prst="round2DiagRect">
            <a:avLst>
              <a:gd name="adj1" fmla="val 4262"/>
              <a:gd name="adj2" fmla="val 0"/>
            </a:avLst>
          </a:prstGeom>
          <a:solidFill>
            <a:schemeClr val="dk1">
              <a:alpha val="29803"/>
            </a:schemeClr>
          </a:solidFill>
          <a:ln>
            <a:noFill/>
          </a:ln>
        </p:spPr>
      </p:sp>
      <p:sp>
        <p:nvSpPr>
          <p:cNvPr id="1110" name="Google Shape;1110;p91"/>
          <p:cNvSpPr txBox="1">
            <a:spLocks noGrp="1"/>
          </p:cNvSpPr>
          <p:nvPr>
            <p:ph type="body" idx="9"/>
          </p:nvPr>
        </p:nvSpPr>
        <p:spPr>
          <a:xfrm>
            <a:off x="11756571" y="3178629"/>
            <a:ext cx="5783245" cy="6381975"/>
          </a:xfrm>
          <a:prstGeom prst="rect">
            <a:avLst/>
          </a:prstGeom>
          <a:noFill/>
          <a:ln>
            <a:noFill/>
          </a:ln>
        </p:spPr>
        <p:txBody>
          <a:bodyPr spcFirstLastPara="1" wrap="square" lIns="163275" tIns="81625" rIns="163275" bIns="81625" anchor="ctr" anchorCtr="0">
            <a:noAutofit/>
          </a:bodyPr>
          <a:lstStyle>
            <a:lvl1pPr marL="457200" lvl="0" indent="-228600" algn="l">
              <a:lnSpc>
                <a:spcPct val="100000"/>
              </a:lnSpc>
              <a:spcBef>
                <a:spcPts val="1200"/>
              </a:spcBef>
              <a:spcAft>
                <a:spcPts val="0"/>
              </a:spcAft>
              <a:buClr>
                <a:schemeClr val="lt1"/>
              </a:buClr>
              <a:buSzPts val="2400"/>
              <a:buNone/>
              <a:defRPr sz="2400" i="0" u="none">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1" name="Google Shape;1111;p91"/>
          <p:cNvSpPr txBox="1">
            <a:spLocks noGrp="1"/>
          </p:cNvSpPr>
          <p:nvPr>
            <p:ph type="title"/>
          </p:nvPr>
        </p:nvSpPr>
        <p:spPr>
          <a:xfrm>
            <a:off x="8822352" y="417600"/>
            <a:ext cx="9036842" cy="15583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80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2" name="Google Shape;1112;p91"/>
          <p:cNvSpPr txBox="1">
            <a:spLocks noGrp="1"/>
          </p:cNvSpPr>
          <p:nvPr>
            <p:ph type="body" idx="13"/>
          </p:nvPr>
        </p:nvSpPr>
        <p:spPr>
          <a:xfrm>
            <a:off x="8723180" y="1803400"/>
            <a:ext cx="9036842" cy="617976"/>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03"/>
                                        </p:tgtEl>
                                        <p:attrNameLst>
                                          <p:attrName>style.visibility</p:attrName>
                                        </p:attrNameLst>
                                      </p:cBhvr>
                                      <p:to>
                                        <p:strVal val="visible"/>
                                      </p:to>
                                    </p:set>
                                    <p:anim calcmode="lin" valueType="num">
                                      <p:cBhvr additive="base">
                                        <p:cTn id="7" dur="500"/>
                                        <p:tgtEl>
                                          <p:spTgt spid="110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00"/>
                                        </p:tgtEl>
                                        <p:attrNameLst>
                                          <p:attrName>style.visibility</p:attrName>
                                        </p:attrNameLst>
                                      </p:cBhvr>
                                      <p:to>
                                        <p:strVal val="visible"/>
                                      </p:to>
                                    </p:set>
                                    <p:anim calcmode="lin" valueType="num">
                                      <p:cBhvr additive="base">
                                        <p:cTn id="10" dur="500"/>
                                        <p:tgtEl>
                                          <p:spTgt spid="1100"/>
                                        </p:tgtEl>
                                        <p:attrNameLst>
                                          <p:attrName>ppt_y</p:attrName>
                                        </p:attrNameLst>
                                      </p:cBhvr>
                                      <p:tavLst>
                                        <p:tav tm="0">
                                          <p:val>
                                            <p:strVal val="#ppt_y+1"/>
                                          </p:val>
                                        </p:tav>
                                        <p:tav tm="100000">
                                          <p:val>
                                            <p:strVal val="#ppt_y"/>
                                          </p:val>
                                        </p:tav>
                                      </p:tavLst>
                                    </p:anim>
                                  </p:childTnLst>
                                </p:cTn>
                              </p:par>
                              <p:par>
                                <p:cTn id="11" presetID="2" presetClass="entr" presetSubtype="8" fill="hold" nodeType="withEffect">
                                  <p:stCondLst>
                                    <p:cond delay="250"/>
                                  </p:stCondLst>
                                  <p:childTnLst>
                                    <p:set>
                                      <p:cBhvr>
                                        <p:cTn id="12" dur="1" fill="hold">
                                          <p:stCondLst>
                                            <p:cond delay="0"/>
                                          </p:stCondLst>
                                        </p:cTn>
                                        <p:tgtEl>
                                          <p:spTgt spid="1105"/>
                                        </p:tgtEl>
                                        <p:attrNameLst>
                                          <p:attrName>style.visibility</p:attrName>
                                        </p:attrNameLst>
                                      </p:cBhvr>
                                      <p:to>
                                        <p:strVal val="visible"/>
                                      </p:to>
                                    </p:set>
                                    <p:anim calcmode="lin" valueType="num">
                                      <p:cBhvr additive="base">
                                        <p:cTn id="13" dur="500"/>
                                        <p:tgtEl>
                                          <p:spTgt spid="1105"/>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250"/>
                                  </p:stCondLst>
                                  <p:childTnLst>
                                    <p:set>
                                      <p:cBhvr>
                                        <p:cTn id="15" dur="1" fill="hold">
                                          <p:stCondLst>
                                            <p:cond delay="0"/>
                                          </p:stCondLst>
                                        </p:cTn>
                                        <p:tgtEl>
                                          <p:spTgt spid="1104"/>
                                        </p:tgtEl>
                                        <p:attrNameLst>
                                          <p:attrName>style.visibility</p:attrName>
                                        </p:attrNameLst>
                                      </p:cBhvr>
                                      <p:to>
                                        <p:strVal val="visible"/>
                                      </p:to>
                                    </p:set>
                                    <p:anim calcmode="lin" valueType="num">
                                      <p:cBhvr additive="base">
                                        <p:cTn id="16" dur="500"/>
                                        <p:tgtEl>
                                          <p:spTgt spid="1104"/>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500"/>
                                  </p:stCondLst>
                                  <p:childTnLst>
                                    <p:set>
                                      <p:cBhvr>
                                        <p:cTn id="18" dur="1" fill="hold">
                                          <p:stCondLst>
                                            <p:cond delay="0"/>
                                          </p:stCondLst>
                                        </p:cTn>
                                        <p:tgtEl>
                                          <p:spTgt spid="1107"/>
                                        </p:tgtEl>
                                        <p:attrNameLst>
                                          <p:attrName>style.visibility</p:attrName>
                                        </p:attrNameLst>
                                      </p:cBhvr>
                                      <p:to>
                                        <p:strVal val="visible"/>
                                      </p:to>
                                    </p:set>
                                    <p:anim calcmode="lin" valueType="num">
                                      <p:cBhvr additive="base">
                                        <p:cTn id="19" dur="500"/>
                                        <p:tgtEl>
                                          <p:spTgt spid="1107"/>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500"/>
                                  </p:stCondLst>
                                  <p:childTnLst>
                                    <p:set>
                                      <p:cBhvr>
                                        <p:cTn id="21" dur="1" fill="hold">
                                          <p:stCondLst>
                                            <p:cond delay="0"/>
                                          </p:stCondLst>
                                        </p:cTn>
                                        <p:tgtEl>
                                          <p:spTgt spid="1106"/>
                                        </p:tgtEl>
                                        <p:attrNameLst>
                                          <p:attrName>style.visibility</p:attrName>
                                        </p:attrNameLst>
                                      </p:cBhvr>
                                      <p:to>
                                        <p:strVal val="visible"/>
                                      </p:to>
                                    </p:set>
                                    <p:anim calcmode="lin" valueType="num">
                                      <p:cBhvr additive="base">
                                        <p:cTn id="22" dur="500"/>
                                        <p:tgtEl>
                                          <p:spTgt spid="1106"/>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750"/>
                                  </p:stCondLst>
                                  <p:childTnLst>
                                    <p:set>
                                      <p:cBhvr>
                                        <p:cTn id="24" dur="1" fill="hold">
                                          <p:stCondLst>
                                            <p:cond delay="0"/>
                                          </p:stCondLst>
                                        </p:cTn>
                                        <p:tgtEl>
                                          <p:spTgt spid="1109"/>
                                        </p:tgtEl>
                                        <p:attrNameLst>
                                          <p:attrName>style.visibility</p:attrName>
                                        </p:attrNameLst>
                                      </p:cBhvr>
                                      <p:to>
                                        <p:strVal val="visible"/>
                                      </p:to>
                                    </p:set>
                                    <p:anim calcmode="lin" valueType="num">
                                      <p:cBhvr additive="base">
                                        <p:cTn id="25" dur="500"/>
                                        <p:tgtEl>
                                          <p:spTgt spid="1109"/>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750"/>
                                  </p:stCondLst>
                                  <p:childTnLst>
                                    <p:set>
                                      <p:cBhvr>
                                        <p:cTn id="27" dur="1" fill="hold">
                                          <p:stCondLst>
                                            <p:cond delay="0"/>
                                          </p:stCondLst>
                                        </p:cTn>
                                        <p:tgtEl>
                                          <p:spTgt spid="1108"/>
                                        </p:tgtEl>
                                        <p:attrNameLst>
                                          <p:attrName>style.visibility</p:attrName>
                                        </p:attrNameLst>
                                      </p:cBhvr>
                                      <p:to>
                                        <p:strVal val="visible"/>
                                      </p:to>
                                    </p:set>
                                    <p:anim calcmode="lin" valueType="num">
                                      <p:cBhvr additive="base">
                                        <p:cTn id="28" dur="500"/>
                                        <p:tgtEl>
                                          <p:spTgt spid="1108"/>
                                        </p:tgtEl>
                                        <p:attrNameLst>
                                          <p:attrName>ppt_x</p:attrName>
                                        </p:attrNameLst>
                                      </p:cBhvr>
                                      <p:tavLst>
                                        <p:tav tm="0">
                                          <p:val>
                                            <p:strVal val="#ppt_x-1"/>
                                          </p:val>
                                        </p:tav>
                                        <p:tav tm="100000">
                                          <p:val>
                                            <p:strVal val="#ppt_x"/>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111"/>
                                        </p:tgtEl>
                                        <p:attrNameLst>
                                          <p:attrName>style.visibility</p:attrName>
                                        </p:attrNameLst>
                                      </p:cBhvr>
                                      <p:to>
                                        <p:strVal val="visible"/>
                                      </p:to>
                                    </p:set>
                                    <p:animEffect transition="in" filter="fade">
                                      <p:cBhvr>
                                        <p:cTn id="32" dur="500"/>
                                        <p:tgtEl>
                                          <p:spTgt spid="1111"/>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099"/>
                                        </p:tgtEl>
                                        <p:attrNameLst>
                                          <p:attrName>style.visibility</p:attrName>
                                        </p:attrNameLst>
                                      </p:cBhvr>
                                      <p:to>
                                        <p:strVal val="visible"/>
                                      </p:to>
                                    </p:set>
                                    <p:animEffect transition="in" filter="fade">
                                      <p:cBhvr>
                                        <p:cTn id="36" dur="500"/>
                                        <p:tgtEl>
                                          <p:spTgt spid="109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112">
                                            <p:txEl>
                                              <p:pRg st="0" end="0"/>
                                            </p:txEl>
                                          </p:spTgt>
                                        </p:tgtEl>
                                        <p:attrNameLst>
                                          <p:attrName>style.visibility</p:attrName>
                                        </p:attrNameLst>
                                      </p:cBhvr>
                                      <p:to>
                                        <p:strVal val="visible"/>
                                      </p:to>
                                    </p:set>
                                    <p:animEffect transition="in" filter="fade">
                                      <p:cBhvr>
                                        <p:cTn id="40" dur="500"/>
                                        <p:tgtEl>
                                          <p:spTgt spid="1112">
                                            <p:txEl>
                                              <p:pRg st="0" end="0"/>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1112">
                                            <p:txEl>
                                              <p:pRg st="1" end="1"/>
                                            </p:txEl>
                                          </p:spTgt>
                                        </p:tgtEl>
                                        <p:attrNameLst>
                                          <p:attrName>style.visibility</p:attrName>
                                        </p:attrNameLst>
                                      </p:cBhvr>
                                      <p:to>
                                        <p:strVal val="visible"/>
                                      </p:to>
                                    </p:set>
                                    <p:animEffect transition="in" filter="fade">
                                      <p:cBhvr>
                                        <p:cTn id="44" dur="500"/>
                                        <p:tgtEl>
                                          <p:spTgt spid="1112">
                                            <p:txEl>
                                              <p:pRg st="1" end="1"/>
                                            </p:txEl>
                                          </p:spTgt>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1112">
                                            <p:txEl>
                                              <p:pRg st="2" end="2"/>
                                            </p:txEl>
                                          </p:spTgt>
                                        </p:tgtEl>
                                        <p:attrNameLst>
                                          <p:attrName>style.visibility</p:attrName>
                                        </p:attrNameLst>
                                      </p:cBhvr>
                                      <p:to>
                                        <p:strVal val="visible"/>
                                      </p:to>
                                    </p:set>
                                    <p:animEffect transition="in" filter="fade">
                                      <p:cBhvr>
                                        <p:cTn id="48" dur="500"/>
                                        <p:tgtEl>
                                          <p:spTgt spid="1112">
                                            <p:txEl>
                                              <p:pRg st="2" end="2"/>
                                            </p:txEl>
                                          </p:spTgt>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1112">
                                            <p:txEl>
                                              <p:pRg st="3" end="3"/>
                                            </p:txEl>
                                          </p:spTgt>
                                        </p:tgtEl>
                                        <p:attrNameLst>
                                          <p:attrName>style.visibility</p:attrName>
                                        </p:attrNameLst>
                                      </p:cBhvr>
                                      <p:to>
                                        <p:strVal val="visible"/>
                                      </p:to>
                                    </p:set>
                                    <p:animEffect transition="in" filter="fade">
                                      <p:cBhvr>
                                        <p:cTn id="52" dur="500"/>
                                        <p:tgtEl>
                                          <p:spTgt spid="1112">
                                            <p:txEl>
                                              <p:pRg st="3" end="3"/>
                                            </p:txEl>
                                          </p:spTgt>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112">
                                            <p:txEl>
                                              <p:pRg st="4" end="4"/>
                                            </p:txEl>
                                          </p:spTgt>
                                        </p:tgtEl>
                                        <p:attrNameLst>
                                          <p:attrName>style.visibility</p:attrName>
                                        </p:attrNameLst>
                                      </p:cBhvr>
                                      <p:to>
                                        <p:strVal val="visible"/>
                                      </p:to>
                                    </p:set>
                                    <p:animEffect transition="in" filter="fade">
                                      <p:cBhvr>
                                        <p:cTn id="56" dur="500"/>
                                        <p:tgtEl>
                                          <p:spTgt spid="1112">
                                            <p:txEl>
                                              <p:pRg st="4" end="4"/>
                                            </p:txEl>
                                          </p:spTgt>
                                        </p:tgtEl>
                                      </p:cBhvr>
                                    </p:animEffect>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1112">
                                            <p:txEl>
                                              <p:pRg st="5" end="5"/>
                                            </p:txEl>
                                          </p:spTgt>
                                        </p:tgtEl>
                                        <p:attrNameLst>
                                          <p:attrName>style.visibility</p:attrName>
                                        </p:attrNameLst>
                                      </p:cBhvr>
                                      <p:to>
                                        <p:strVal val="visible"/>
                                      </p:to>
                                    </p:set>
                                    <p:animEffect transition="in" filter="fade">
                                      <p:cBhvr>
                                        <p:cTn id="60" dur="500"/>
                                        <p:tgtEl>
                                          <p:spTgt spid="1112">
                                            <p:txEl>
                                              <p:pRg st="5" end="5"/>
                                            </p:txEl>
                                          </p:spTgt>
                                        </p:tgtEl>
                                      </p:cBhvr>
                                    </p:animEffect>
                                  </p:childTnLst>
                                </p:cTn>
                              </p:par>
                            </p:childTnLst>
                          </p:cTn>
                        </p:par>
                        <p:par>
                          <p:cTn id="61" fill="hold">
                            <p:stCondLst>
                              <p:cond delay="4500"/>
                            </p:stCondLst>
                            <p:childTnLst>
                              <p:par>
                                <p:cTn id="62" presetID="10" presetClass="entr" presetSubtype="0" fill="hold" nodeType="afterEffect">
                                  <p:stCondLst>
                                    <p:cond delay="0"/>
                                  </p:stCondLst>
                                  <p:childTnLst>
                                    <p:set>
                                      <p:cBhvr>
                                        <p:cTn id="63" dur="1" fill="hold">
                                          <p:stCondLst>
                                            <p:cond delay="0"/>
                                          </p:stCondLst>
                                        </p:cTn>
                                        <p:tgtEl>
                                          <p:spTgt spid="1112">
                                            <p:txEl>
                                              <p:pRg st="6" end="6"/>
                                            </p:txEl>
                                          </p:spTgt>
                                        </p:tgtEl>
                                        <p:attrNameLst>
                                          <p:attrName>style.visibility</p:attrName>
                                        </p:attrNameLst>
                                      </p:cBhvr>
                                      <p:to>
                                        <p:strVal val="visible"/>
                                      </p:to>
                                    </p:set>
                                    <p:animEffect transition="in" filter="fade">
                                      <p:cBhvr>
                                        <p:cTn id="64" dur="500"/>
                                        <p:tgtEl>
                                          <p:spTgt spid="1112">
                                            <p:txEl>
                                              <p:pRg st="6" end="6"/>
                                            </p:txEl>
                                          </p:spTgt>
                                        </p:tgtEl>
                                      </p:cBhvr>
                                    </p:animEffect>
                                  </p:childTnLst>
                                </p:cTn>
                              </p:par>
                            </p:childTnLst>
                          </p:cTn>
                        </p:par>
                        <p:par>
                          <p:cTn id="65" fill="hold">
                            <p:stCondLst>
                              <p:cond delay="5000"/>
                            </p:stCondLst>
                            <p:childTnLst>
                              <p:par>
                                <p:cTn id="66" presetID="10" presetClass="entr" presetSubtype="0" fill="hold" nodeType="afterEffect">
                                  <p:stCondLst>
                                    <p:cond delay="0"/>
                                  </p:stCondLst>
                                  <p:childTnLst>
                                    <p:set>
                                      <p:cBhvr>
                                        <p:cTn id="67" dur="1" fill="hold">
                                          <p:stCondLst>
                                            <p:cond delay="0"/>
                                          </p:stCondLst>
                                        </p:cTn>
                                        <p:tgtEl>
                                          <p:spTgt spid="1112">
                                            <p:txEl>
                                              <p:pRg st="7" end="7"/>
                                            </p:txEl>
                                          </p:spTgt>
                                        </p:tgtEl>
                                        <p:attrNameLst>
                                          <p:attrName>style.visibility</p:attrName>
                                        </p:attrNameLst>
                                      </p:cBhvr>
                                      <p:to>
                                        <p:strVal val="visible"/>
                                      </p:to>
                                    </p:set>
                                    <p:animEffect transition="in" filter="fade">
                                      <p:cBhvr>
                                        <p:cTn id="68" dur="500"/>
                                        <p:tgtEl>
                                          <p:spTgt spid="1112">
                                            <p:txEl>
                                              <p:pRg st="7" end="7"/>
                                            </p:txEl>
                                          </p:spTgt>
                                        </p:tgtEl>
                                      </p:cBhvr>
                                    </p:animEffect>
                                  </p:childTnLst>
                                </p:cTn>
                              </p:par>
                            </p:childTnLst>
                          </p:cTn>
                        </p:par>
                        <p:par>
                          <p:cTn id="69" fill="hold">
                            <p:stCondLst>
                              <p:cond delay="5500"/>
                            </p:stCondLst>
                            <p:childTnLst>
                              <p:par>
                                <p:cTn id="70" presetID="10" presetClass="entr" presetSubtype="0" fill="hold" nodeType="afterEffect">
                                  <p:stCondLst>
                                    <p:cond delay="0"/>
                                  </p:stCondLst>
                                  <p:childTnLst>
                                    <p:set>
                                      <p:cBhvr>
                                        <p:cTn id="71" dur="1" fill="hold">
                                          <p:stCondLst>
                                            <p:cond delay="0"/>
                                          </p:stCondLst>
                                        </p:cTn>
                                        <p:tgtEl>
                                          <p:spTgt spid="1112">
                                            <p:txEl>
                                              <p:pRg st="8" end="8"/>
                                            </p:txEl>
                                          </p:spTgt>
                                        </p:tgtEl>
                                        <p:attrNameLst>
                                          <p:attrName>style.visibility</p:attrName>
                                        </p:attrNameLst>
                                      </p:cBhvr>
                                      <p:to>
                                        <p:strVal val="visible"/>
                                      </p:to>
                                    </p:set>
                                    <p:animEffect transition="in" filter="fade">
                                      <p:cBhvr>
                                        <p:cTn id="72" dur="500"/>
                                        <p:tgtEl>
                                          <p:spTgt spid="1112">
                                            <p:txEl>
                                              <p:pRg st="8" end="8"/>
                                            </p:txEl>
                                          </p:spTgt>
                                        </p:tgtEl>
                                      </p:cBhvr>
                                    </p:animEffect>
                                  </p:childTnLst>
                                </p:cTn>
                              </p:par>
                            </p:childTnLst>
                          </p:cTn>
                        </p:par>
                        <p:par>
                          <p:cTn id="73" fill="hold">
                            <p:stCondLst>
                              <p:cond delay="6000"/>
                            </p:stCondLst>
                            <p:childTnLst>
                              <p:par>
                                <p:cTn id="74" presetID="10" presetClass="entr" presetSubtype="0" fill="hold" nodeType="afterEffect">
                                  <p:stCondLst>
                                    <p:cond delay="250"/>
                                  </p:stCondLst>
                                  <p:childTnLst>
                                    <p:set>
                                      <p:cBhvr>
                                        <p:cTn id="75" dur="1" fill="hold">
                                          <p:stCondLst>
                                            <p:cond delay="0"/>
                                          </p:stCondLst>
                                        </p:cTn>
                                        <p:tgtEl>
                                          <p:spTgt spid="1110">
                                            <p:txEl>
                                              <p:pRg st="0" end="0"/>
                                            </p:txEl>
                                          </p:spTgt>
                                        </p:tgtEl>
                                        <p:attrNameLst>
                                          <p:attrName>style.visibility</p:attrName>
                                        </p:attrNameLst>
                                      </p:cBhvr>
                                      <p:to>
                                        <p:strVal val="visible"/>
                                      </p:to>
                                    </p:set>
                                    <p:animEffect transition="in" filter="fade">
                                      <p:cBhvr>
                                        <p:cTn id="76" dur="500"/>
                                        <p:tgtEl>
                                          <p:spTgt spid="1110">
                                            <p:txEl>
                                              <p:pRg st="0" end="0"/>
                                            </p:txEl>
                                          </p:spTgt>
                                        </p:tgtEl>
                                      </p:cBhvr>
                                    </p:animEffect>
                                  </p:childTnLst>
                                </p:cTn>
                              </p:par>
                            </p:childTnLst>
                          </p:cTn>
                        </p:par>
                        <p:par>
                          <p:cTn id="77" fill="hold">
                            <p:stCondLst>
                              <p:cond delay="6500"/>
                            </p:stCondLst>
                            <p:childTnLst>
                              <p:par>
                                <p:cTn id="78" presetID="10" presetClass="entr" presetSubtype="0" fill="hold" nodeType="afterEffect">
                                  <p:stCondLst>
                                    <p:cond delay="250"/>
                                  </p:stCondLst>
                                  <p:childTnLst>
                                    <p:set>
                                      <p:cBhvr>
                                        <p:cTn id="79" dur="1" fill="hold">
                                          <p:stCondLst>
                                            <p:cond delay="0"/>
                                          </p:stCondLst>
                                        </p:cTn>
                                        <p:tgtEl>
                                          <p:spTgt spid="1110">
                                            <p:txEl>
                                              <p:pRg st="1" end="1"/>
                                            </p:txEl>
                                          </p:spTgt>
                                        </p:tgtEl>
                                        <p:attrNameLst>
                                          <p:attrName>style.visibility</p:attrName>
                                        </p:attrNameLst>
                                      </p:cBhvr>
                                      <p:to>
                                        <p:strVal val="visible"/>
                                      </p:to>
                                    </p:set>
                                    <p:animEffect transition="in" filter="fade">
                                      <p:cBhvr>
                                        <p:cTn id="80" dur="500"/>
                                        <p:tgtEl>
                                          <p:spTgt spid="1110">
                                            <p:txEl>
                                              <p:pRg st="1" end="1"/>
                                            </p:txEl>
                                          </p:spTgt>
                                        </p:tgtEl>
                                      </p:cBhvr>
                                    </p:animEffect>
                                  </p:childTnLst>
                                </p:cTn>
                              </p:par>
                            </p:childTnLst>
                          </p:cTn>
                        </p:par>
                        <p:par>
                          <p:cTn id="81" fill="hold">
                            <p:stCondLst>
                              <p:cond delay="7000"/>
                            </p:stCondLst>
                            <p:childTnLst>
                              <p:par>
                                <p:cTn id="82" presetID="10" presetClass="entr" presetSubtype="0" fill="hold" nodeType="afterEffect">
                                  <p:stCondLst>
                                    <p:cond delay="250"/>
                                  </p:stCondLst>
                                  <p:childTnLst>
                                    <p:set>
                                      <p:cBhvr>
                                        <p:cTn id="83" dur="1" fill="hold">
                                          <p:stCondLst>
                                            <p:cond delay="0"/>
                                          </p:stCondLst>
                                        </p:cTn>
                                        <p:tgtEl>
                                          <p:spTgt spid="1110">
                                            <p:txEl>
                                              <p:pRg st="2" end="2"/>
                                            </p:txEl>
                                          </p:spTgt>
                                        </p:tgtEl>
                                        <p:attrNameLst>
                                          <p:attrName>style.visibility</p:attrName>
                                        </p:attrNameLst>
                                      </p:cBhvr>
                                      <p:to>
                                        <p:strVal val="visible"/>
                                      </p:to>
                                    </p:set>
                                    <p:animEffect transition="in" filter="fade">
                                      <p:cBhvr>
                                        <p:cTn id="84" dur="500"/>
                                        <p:tgtEl>
                                          <p:spTgt spid="1110">
                                            <p:txEl>
                                              <p:pRg st="2" end="2"/>
                                            </p:txEl>
                                          </p:spTgt>
                                        </p:tgtEl>
                                      </p:cBhvr>
                                    </p:animEffect>
                                  </p:childTnLst>
                                </p:cTn>
                              </p:par>
                            </p:childTnLst>
                          </p:cTn>
                        </p:par>
                        <p:par>
                          <p:cTn id="85" fill="hold">
                            <p:stCondLst>
                              <p:cond delay="7500"/>
                            </p:stCondLst>
                            <p:childTnLst>
                              <p:par>
                                <p:cTn id="86" presetID="10" presetClass="entr" presetSubtype="0" fill="hold" nodeType="afterEffect">
                                  <p:stCondLst>
                                    <p:cond delay="250"/>
                                  </p:stCondLst>
                                  <p:childTnLst>
                                    <p:set>
                                      <p:cBhvr>
                                        <p:cTn id="87" dur="1" fill="hold">
                                          <p:stCondLst>
                                            <p:cond delay="0"/>
                                          </p:stCondLst>
                                        </p:cTn>
                                        <p:tgtEl>
                                          <p:spTgt spid="1110">
                                            <p:txEl>
                                              <p:pRg st="3" end="3"/>
                                            </p:txEl>
                                          </p:spTgt>
                                        </p:tgtEl>
                                        <p:attrNameLst>
                                          <p:attrName>style.visibility</p:attrName>
                                        </p:attrNameLst>
                                      </p:cBhvr>
                                      <p:to>
                                        <p:strVal val="visible"/>
                                      </p:to>
                                    </p:set>
                                    <p:animEffect transition="in" filter="fade">
                                      <p:cBhvr>
                                        <p:cTn id="88" dur="500"/>
                                        <p:tgtEl>
                                          <p:spTgt spid="1110">
                                            <p:txEl>
                                              <p:pRg st="3" end="3"/>
                                            </p:txEl>
                                          </p:spTgt>
                                        </p:tgtEl>
                                      </p:cBhvr>
                                    </p:animEffect>
                                  </p:childTnLst>
                                </p:cTn>
                              </p:par>
                            </p:childTnLst>
                          </p:cTn>
                        </p:par>
                        <p:par>
                          <p:cTn id="89" fill="hold">
                            <p:stCondLst>
                              <p:cond delay="8000"/>
                            </p:stCondLst>
                            <p:childTnLst>
                              <p:par>
                                <p:cTn id="90" presetID="10" presetClass="entr" presetSubtype="0" fill="hold" nodeType="afterEffect">
                                  <p:stCondLst>
                                    <p:cond delay="250"/>
                                  </p:stCondLst>
                                  <p:childTnLst>
                                    <p:set>
                                      <p:cBhvr>
                                        <p:cTn id="91" dur="1" fill="hold">
                                          <p:stCondLst>
                                            <p:cond delay="0"/>
                                          </p:stCondLst>
                                        </p:cTn>
                                        <p:tgtEl>
                                          <p:spTgt spid="1110">
                                            <p:txEl>
                                              <p:pRg st="4" end="4"/>
                                            </p:txEl>
                                          </p:spTgt>
                                        </p:tgtEl>
                                        <p:attrNameLst>
                                          <p:attrName>style.visibility</p:attrName>
                                        </p:attrNameLst>
                                      </p:cBhvr>
                                      <p:to>
                                        <p:strVal val="visible"/>
                                      </p:to>
                                    </p:set>
                                    <p:animEffect transition="in" filter="fade">
                                      <p:cBhvr>
                                        <p:cTn id="92" dur="500"/>
                                        <p:tgtEl>
                                          <p:spTgt spid="1110">
                                            <p:txEl>
                                              <p:pRg st="4" end="4"/>
                                            </p:txEl>
                                          </p:spTgt>
                                        </p:tgtEl>
                                      </p:cBhvr>
                                    </p:animEffect>
                                  </p:childTnLst>
                                </p:cTn>
                              </p:par>
                            </p:childTnLst>
                          </p:cTn>
                        </p:par>
                        <p:par>
                          <p:cTn id="93" fill="hold">
                            <p:stCondLst>
                              <p:cond delay="8500"/>
                            </p:stCondLst>
                            <p:childTnLst>
                              <p:par>
                                <p:cTn id="94" presetID="10" presetClass="entr" presetSubtype="0" fill="hold" nodeType="afterEffect">
                                  <p:stCondLst>
                                    <p:cond delay="250"/>
                                  </p:stCondLst>
                                  <p:childTnLst>
                                    <p:set>
                                      <p:cBhvr>
                                        <p:cTn id="95" dur="1" fill="hold">
                                          <p:stCondLst>
                                            <p:cond delay="0"/>
                                          </p:stCondLst>
                                        </p:cTn>
                                        <p:tgtEl>
                                          <p:spTgt spid="1110">
                                            <p:txEl>
                                              <p:pRg st="5" end="5"/>
                                            </p:txEl>
                                          </p:spTgt>
                                        </p:tgtEl>
                                        <p:attrNameLst>
                                          <p:attrName>style.visibility</p:attrName>
                                        </p:attrNameLst>
                                      </p:cBhvr>
                                      <p:to>
                                        <p:strVal val="visible"/>
                                      </p:to>
                                    </p:set>
                                    <p:animEffect transition="in" filter="fade">
                                      <p:cBhvr>
                                        <p:cTn id="96" dur="500"/>
                                        <p:tgtEl>
                                          <p:spTgt spid="1110">
                                            <p:txEl>
                                              <p:pRg st="5" end="5"/>
                                            </p:txEl>
                                          </p:spTgt>
                                        </p:tgtEl>
                                      </p:cBhvr>
                                    </p:animEffect>
                                  </p:childTnLst>
                                </p:cTn>
                              </p:par>
                            </p:childTnLst>
                          </p:cTn>
                        </p:par>
                        <p:par>
                          <p:cTn id="97" fill="hold">
                            <p:stCondLst>
                              <p:cond delay="9000"/>
                            </p:stCondLst>
                            <p:childTnLst>
                              <p:par>
                                <p:cTn id="98" presetID="10" presetClass="entr" presetSubtype="0" fill="hold" nodeType="afterEffect">
                                  <p:stCondLst>
                                    <p:cond delay="250"/>
                                  </p:stCondLst>
                                  <p:childTnLst>
                                    <p:set>
                                      <p:cBhvr>
                                        <p:cTn id="99" dur="1" fill="hold">
                                          <p:stCondLst>
                                            <p:cond delay="0"/>
                                          </p:stCondLst>
                                        </p:cTn>
                                        <p:tgtEl>
                                          <p:spTgt spid="1110">
                                            <p:txEl>
                                              <p:pRg st="6" end="6"/>
                                            </p:txEl>
                                          </p:spTgt>
                                        </p:tgtEl>
                                        <p:attrNameLst>
                                          <p:attrName>style.visibility</p:attrName>
                                        </p:attrNameLst>
                                      </p:cBhvr>
                                      <p:to>
                                        <p:strVal val="visible"/>
                                      </p:to>
                                    </p:set>
                                    <p:animEffect transition="in" filter="fade">
                                      <p:cBhvr>
                                        <p:cTn id="100" dur="500"/>
                                        <p:tgtEl>
                                          <p:spTgt spid="1110">
                                            <p:txEl>
                                              <p:pRg st="6" end="6"/>
                                            </p:txEl>
                                          </p:spTgt>
                                        </p:tgtEl>
                                      </p:cBhvr>
                                    </p:animEffect>
                                  </p:childTnLst>
                                </p:cTn>
                              </p:par>
                            </p:childTnLst>
                          </p:cTn>
                        </p:par>
                        <p:par>
                          <p:cTn id="101" fill="hold">
                            <p:stCondLst>
                              <p:cond delay="9500"/>
                            </p:stCondLst>
                            <p:childTnLst>
                              <p:par>
                                <p:cTn id="102" presetID="10" presetClass="entr" presetSubtype="0" fill="hold" nodeType="afterEffect">
                                  <p:stCondLst>
                                    <p:cond delay="250"/>
                                  </p:stCondLst>
                                  <p:childTnLst>
                                    <p:set>
                                      <p:cBhvr>
                                        <p:cTn id="103" dur="1" fill="hold">
                                          <p:stCondLst>
                                            <p:cond delay="0"/>
                                          </p:stCondLst>
                                        </p:cTn>
                                        <p:tgtEl>
                                          <p:spTgt spid="1110">
                                            <p:txEl>
                                              <p:pRg st="7" end="7"/>
                                            </p:txEl>
                                          </p:spTgt>
                                        </p:tgtEl>
                                        <p:attrNameLst>
                                          <p:attrName>style.visibility</p:attrName>
                                        </p:attrNameLst>
                                      </p:cBhvr>
                                      <p:to>
                                        <p:strVal val="visible"/>
                                      </p:to>
                                    </p:set>
                                    <p:animEffect transition="in" filter="fade">
                                      <p:cBhvr>
                                        <p:cTn id="104" dur="500"/>
                                        <p:tgtEl>
                                          <p:spTgt spid="1110">
                                            <p:txEl>
                                              <p:pRg st="7" end="7"/>
                                            </p:txEl>
                                          </p:spTgt>
                                        </p:tgtEl>
                                      </p:cBhvr>
                                    </p:animEffect>
                                  </p:childTnLst>
                                </p:cTn>
                              </p:par>
                            </p:childTnLst>
                          </p:cTn>
                        </p:par>
                        <p:par>
                          <p:cTn id="105" fill="hold">
                            <p:stCondLst>
                              <p:cond delay="10000"/>
                            </p:stCondLst>
                            <p:childTnLst>
                              <p:par>
                                <p:cTn id="106" presetID="10" presetClass="entr" presetSubtype="0" fill="hold" nodeType="afterEffect">
                                  <p:stCondLst>
                                    <p:cond delay="250"/>
                                  </p:stCondLst>
                                  <p:childTnLst>
                                    <p:set>
                                      <p:cBhvr>
                                        <p:cTn id="107" dur="1" fill="hold">
                                          <p:stCondLst>
                                            <p:cond delay="0"/>
                                          </p:stCondLst>
                                        </p:cTn>
                                        <p:tgtEl>
                                          <p:spTgt spid="1110">
                                            <p:txEl>
                                              <p:pRg st="8" end="8"/>
                                            </p:txEl>
                                          </p:spTgt>
                                        </p:tgtEl>
                                        <p:attrNameLst>
                                          <p:attrName>style.visibility</p:attrName>
                                        </p:attrNameLst>
                                      </p:cBhvr>
                                      <p:to>
                                        <p:strVal val="visible"/>
                                      </p:to>
                                    </p:set>
                                    <p:animEffect transition="in" filter="fade">
                                      <p:cBhvr>
                                        <p:cTn id="108" dur="500"/>
                                        <p:tgtEl>
                                          <p:spTgt spid="11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48"/>
        <p:cNvGrpSpPr/>
        <p:nvPr/>
      </p:nvGrpSpPr>
      <p:grpSpPr>
        <a:xfrm>
          <a:off x="0" y="0"/>
          <a:ext cx="0" cy="0"/>
          <a:chOff x="0" y="0"/>
          <a:chExt cx="0" cy="0"/>
        </a:xfrm>
      </p:grpSpPr>
      <p:sp>
        <p:nvSpPr>
          <p:cNvPr id="49" name="Google Shape;49;p115"/>
          <p:cNvSpPr/>
          <p:nvPr/>
        </p:nvSpPr>
        <p:spPr>
          <a:xfrm>
            <a:off x="-1" y="3600450"/>
            <a:ext cx="18286413" cy="3086100"/>
          </a:xfrm>
          <a:prstGeom prst="rect">
            <a:avLst/>
          </a:prstGeom>
          <a:gradFill>
            <a:gsLst>
              <a:gs pos="0">
                <a:srgbClr val="FFFFFF">
                  <a:alpha val="90980"/>
                </a:srgbClr>
              </a:gs>
              <a:gs pos="25000">
                <a:srgbClr val="FFFFFF">
                  <a:alpha val="41960"/>
                </a:srgbClr>
              </a:gs>
              <a:gs pos="51000">
                <a:srgbClr val="FFFFFF">
                  <a:alpha val="0"/>
                </a:srgbClr>
              </a:gs>
              <a:gs pos="80000">
                <a:srgbClr val="FFFFFF">
                  <a:alpha val="1960"/>
                </a:srgbClr>
              </a:gs>
              <a:gs pos="100000">
                <a:srgbClr val="FFFFFF">
                  <a:alpha val="5098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0" name="Google Shape;50;p115"/>
          <p:cNvSpPr txBox="1">
            <a:spLocks noGrp="1"/>
          </p:cNvSpPr>
          <p:nvPr>
            <p:ph type="title"/>
          </p:nvPr>
        </p:nvSpPr>
        <p:spPr>
          <a:xfrm>
            <a:off x="1088491" y="3928365"/>
            <a:ext cx="16457771" cy="17176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9600"/>
              <a:buFont typeface="Bebas Neue"/>
              <a:buNone/>
              <a:defRPr sz="9600" b="1" i="0" u="none" strike="noStrike" cap="non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115"/>
          <p:cNvSpPr txBox="1">
            <a:spLocks noGrp="1"/>
          </p:cNvSpPr>
          <p:nvPr>
            <p:ph type="body" idx="1"/>
          </p:nvPr>
        </p:nvSpPr>
        <p:spPr>
          <a:xfrm>
            <a:off x="995677" y="5414960"/>
            <a:ext cx="16469233" cy="763122"/>
          </a:xfrm>
          <a:prstGeom prst="rect">
            <a:avLst/>
          </a:prstGeom>
          <a:noFill/>
          <a:ln>
            <a:noFill/>
          </a:ln>
        </p:spPr>
        <p:txBody>
          <a:bodyPr spcFirstLastPara="1" wrap="square" lIns="163275" tIns="81625" rIns="163275" bIns="81625" anchor="t" anchorCtr="0">
            <a:noAutofit/>
          </a:bodyPr>
          <a:lstStyle>
            <a:lvl1pPr marL="457200" lvl="0" indent="-228600" algn="l">
              <a:spcBef>
                <a:spcPts val="0"/>
              </a:spcBef>
              <a:spcAft>
                <a:spcPts val="0"/>
              </a:spcAft>
              <a:buClr>
                <a:schemeClr val="lt1"/>
              </a:buClr>
              <a:buSzPts val="3600"/>
              <a:buNone/>
              <a:defRPr sz="36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115"/>
          <p:cNvSpPr txBox="1">
            <a:spLocks noGrp="1"/>
          </p:cNvSpPr>
          <p:nvPr>
            <p:ph type="body" idx="2"/>
          </p:nvPr>
        </p:nvSpPr>
        <p:spPr>
          <a:xfrm>
            <a:off x="1267331" y="7843800"/>
            <a:ext cx="16469233" cy="2040663"/>
          </a:xfrm>
          <a:prstGeom prst="rect">
            <a:avLst/>
          </a:prstGeom>
          <a:noFill/>
          <a:ln>
            <a:noFill/>
          </a:ln>
        </p:spPr>
        <p:txBody>
          <a:bodyPr spcFirstLastPara="1" wrap="square" lIns="163275" tIns="81625" rIns="163275" bIns="81625" anchor="b" anchorCtr="0">
            <a:noAutofit/>
          </a:bodyPr>
          <a:lstStyle>
            <a:lvl1pPr marL="457200" lvl="0" indent="-228600" algn="r">
              <a:lnSpc>
                <a:spcPct val="120000"/>
              </a:lnSpc>
              <a:spcBef>
                <a:spcPts val="0"/>
              </a:spcBef>
              <a:spcAft>
                <a:spcPts val="0"/>
              </a:spcAft>
              <a:buClr>
                <a:schemeClr val="accent2"/>
              </a:buClr>
              <a:buSzPts val="2400"/>
              <a:buNone/>
              <a:defRPr sz="2400" i="0">
                <a:solidFill>
                  <a:schemeClr val="accen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par>
                                <p:cTn id="8" presetID="10" presetClass="entr" presetSubtype="0" fill="hold" nodeType="withEffect">
                                  <p:stCondLst>
                                    <p:cond delay="25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750"/>
                                        <p:tgtEl>
                                          <p:spTgt spid="50"/>
                                        </p:tgtEl>
                                      </p:cBhvr>
                                    </p:animEffect>
                                  </p:childTnLst>
                                </p:cTn>
                              </p:par>
                              <p:par>
                                <p:cTn id="11" presetID="10" presetClass="entr" presetSubtype="0" fill="hold" nodeType="withEffect">
                                  <p:stCondLst>
                                    <p:cond delay="750"/>
                                  </p:stCondLst>
                                  <p:childTnLst>
                                    <p:set>
                                      <p:cBhvr>
                                        <p:cTn id="12" dur="1" fill="hold">
                                          <p:stCondLst>
                                            <p:cond delay="0"/>
                                          </p:stCondLst>
                                        </p:cTn>
                                        <p:tgtEl>
                                          <p:spTgt spid="51">
                                            <p:txEl>
                                              <p:pRg st="0" end="0"/>
                                            </p:txEl>
                                          </p:spTgt>
                                        </p:tgtEl>
                                        <p:attrNameLst>
                                          <p:attrName>style.visibility</p:attrName>
                                        </p:attrNameLst>
                                      </p:cBhvr>
                                      <p:to>
                                        <p:strVal val="visible"/>
                                      </p:to>
                                    </p:set>
                                    <p:animEffect transition="in" filter="fade">
                                      <p:cBhvr>
                                        <p:cTn id="13" dur="750"/>
                                        <p:tgtEl>
                                          <p:spTgt spid="51">
                                            <p:txEl>
                                              <p:pRg st="0" end="0"/>
                                            </p:txEl>
                                          </p:spTgt>
                                        </p:tgtEl>
                                      </p:cBhvr>
                                    </p:animEffect>
                                  </p:childTnLst>
                                </p:cTn>
                              </p:par>
                              <p:par>
                                <p:cTn id="14" presetID="10" presetClass="entr" presetSubtype="0" fill="hold" nodeType="withEffect">
                                  <p:stCondLst>
                                    <p:cond delay="750"/>
                                  </p:stCondLst>
                                  <p:childTnLst>
                                    <p:set>
                                      <p:cBhvr>
                                        <p:cTn id="15" dur="1" fill="hold">
                                          <p:stCondLst>
                                            <p:cond delay="0"/>
                                          </p:stCondLst>
                                        </p:cTn>
                                        <p:tgtEl>
                                          <p:spTgt spid="51">
                                            <p:txEl>
                                              <p:pRg st="1" end="1"/>
                                            </p:txEl>
                                          </p:spTgt>
                                        </p:tgtEl>
                                        <p:attrNameLst>
                                          <p:attrName>style.visibility</p:attrName>
                                        </p:attrNameLst>
                                      </p:cBhvr>
                                      <p:to>
                                        <p:strVal val="visible"/>
                                      </p:to>
                                    </p:set>
                                    <p:animEffect transition="in" filter="fade">
                                      <p:cBhvr>
                                        <p:cTn id="16" dur="750"/>
                                        <p:tgtEl>
                                          <p:spTgt spid="51">
                                            <p:txEl>
                                              <p:pRg st="1" end="1"/>
                                            </p:txEl>
                                          </p:spTgt>
                                        </p:tgtEl>
                                      </p:cBhvr>
                                    </p:animEffect>
                                  </p:childTnLst>
                                </p:cTn>
                              </p:par>
                              <p:par>
                                <p:cTn id="17" presetID="10" presetClass="entr" presetSubtype="0" fill="hold" nodeType="withEffect">
                                  <p:stCondLst>
                                    <p:cond delay="750"/>
                                  </p:stCondLst>
                                  <p:childTnLst>
                                    <p:set>
                                      <p:cBhvr>
                                        <p:cTn id="18" dur="1" fill="hold">
                                          <p:stCondLst>
                                            <p:cond delay="0"/>
                                          </p:stCondLst>
                                        </p:cTn>
                                        <p:tgtEl>
                                          <p:spTgt spid="51">
                                            <p:txEl>
                                              <p:pRg st="2" end="2"/>
                                            </p:txEl>
                                          </p:spTgt>
                                        </p:tgtEl>
                                        <p:attrNameLst>
                                          <p:attrName>style.visibility</p:attrName>
                                        </p:attrNameLst>
                                      </p:cBhvr>
                                      <p:to>
                                        <p:strVal val="visible"/>
                                      </p:to>
                                    </p:set>
                                    <p:animEffect transition="in" filter="fade">
                                      <p:cBhvr>
                                        <p:cTn id="19" dur="750"/>
                                        <p:tgtEl>
                                          <p:spTgt spid="51">
                                            <p:txEl>
                                              <p:pRg st="2" end="2"/>
                                            </p:txEl>
                                          </p:spTgt>
                                        </p:tgtEl>
                                      </p:cBhvr>
                                    </p:animEffect>
                                  </p:childTnLst>
                                </p:cTn>
                              </p:par>
                              <p:par>
                                <p:cTn id="20" presetID="10" presetClass="entr" presetSubtype="0" fill="hold" nodeType="withEffect">
                                  <p:stCondLst>
                                    <p:cond delay="750"/>
                                  </p:stCondLst>
                                  <p:childTnLst>
                                    <p:set>
                                      <p:cBhvr>
                                        <p:cTn id="21" dur="1" fill="hold">
                                          <p:stCondLst>
                                            <p:cond delay="0"/>
                                          </p:stCondLst>
                                        </p:cTn>
                                        <p:tgtEl>
                                          <p:spTgt spid="51">
                                            <p:txEl>
                                              <p:pRg st="3" end="3"/>
                                            </p:txEl>
                                          </p:spTgt>
                                        </p:tgtEl>
                                        <p:attrNameLst>
                                          <p:attrName>style.visibility</p:attrName>
                                        </p:attrNameLst>
                                      </p:cBhvr>
                                      <p:to>
                                        <p:strVal val="visible"/>
                                      </p:to>
                                    </p:set>
                                    <p:animEffect transition="in" filter="fade">
                                      <p:cBhvr>
                                        <p:cTn id="22" dur="750"/>
                                        <p:tgtEl>
                                          <p:spTgt spid="51">
                                            <p:txEl>
                                              <p:pRg st="3" end="3"/>
                                            </p:txEl>
                                          </p:spTgt>
                                        </p:tgtEl>
                                      </p:cBhvr>
                                    </p:animEffect>
                                  </p:childTnLst>
                                </p:cTn>
                              </p:par>
                              <p:par>
                                <p:cTn id="23" presetID="10" presetClass="entr" presetSubtype="0" fill="hold" nodeType="withEffect">
                                  <p:stCondLst>
                                    <p:cond delay="750"/>
                                  </p:stCondLst>
                                  <p:childTnLst>
                                    <p:set>
                                      <p:cBhvr>
                                        <p:cTn id="24" dur="1" fill="hold">
                                          <p:stCondLst>
                                            <p:cond delay="0"/>
                                          </p:stCondLst>
                                        </p:cTn>
                                        <p:tgtEl>
                                          <p:spTgt spid="51">
                                            <p:txEl>
                                              <p:pRg st="4" end="4"/>
                                            </p:txEl>
                                          </p:spTgt>
                                        </p:tgtEl>
                                        <p:attrNameLst>
                                          <p:attrName>style.visibility</p:attrName>
                                        </p:attrNameLst>
                                      </p:cBhvr>
                                      <p:to>
                                        <p:strVal val="visible"/>
                                      </p:to>
                                    </p:set>
                                    <p:animEffect transition="in" filter="fade">
                                      <p:cBhvr>
                                        <p:cTn id="25" dur="750"/>
                                        <p:tgtEl>
                                          <p:spTgt spid="51">
                                            <p:txEl>
                                              <p:pRg st="4" end="4"/>
                                            </p:txEl>
                                          </p:spTgt>
                                        </p:tgtEl>
                                      </p:cBhvr>
                                    </p:animEffect>
                                  </p:childTnLst>
                                </p:cTn>
                              </p:par>
                              <p:par>
                                <p:cTn id="26" presetID="10" presetClass="entr" presetSubtype="0" fill="hold" nodeType="withEffect">
                                  <p:stCondLst>
                                    <p:cond delay="750"/>
                                  </p:stCondLst>
                                  <p:childTnLst>
                                    <p:set>
                                      <p:cBhvr>
                                        <p:cTn id="27" dur="1" fill="hold">
                                          <p:stCondLst>
                                            <p:cond delay="0"/>
                                          </p:stCondLst>
                                        </p:cTn>
                                        <p:tgtEl>
                                          <p:spTgt spid="51">
                                            <p:txEl>
                                              <p:pRg st="5" end="5"/>
                                            </p:txEl>
                                          </p:spTgt>
                                        </p:tgtEl>
                                        <p:attrNameLst>
                                          <p:attrName>style.visibility</p:attrName>
                                        </p:attrNameLst>
                                      </p:cBhvr>
                                      <p:to>
                                        <p:strVal val="visible"/>
                                      </p:to>
                                    </p:set>
                                    <p:animEffect transition="in" filter="fade">
                                      <p:cBhvr>
                                        <p:cTn id="28" dur="750"/>
                                        <p:tgtEl>
                                          <p:spTgt spid="51">
                                            <p:txEl>
                                              <p:pRg st="5" end="5"/>
                                            </p:txEl>
                                          </p:spTgt>
                                        </p:tgtEl>
                                      </p:cBhvr>
                                    </p:animEffect>
                                  </p:childTnLst>
                                </p:cTn>
                              </p:par>
                              <p:par>
                                <p:cTn id="29" presetID="10" presetClass="entr" presetSubtype="0" fill="hold" nodeType="withEffect">
                                  <p:stCondLst>
                                    <p:cond delay="750"/>
                                  </p:stCondLst>
                                  <p:childTnLst>
                                    <p:set>
                                      <p:cBhvr>
                                        <p:cTn id="30" dur="1" fill="hold">
                                          <p:stCondLst>
                                            <p:cond delay="0"/>
                                          </p:stCondLst>
                                        </p:cTn>
                                        <p:tgtEl>
                                          <p:spTgt spid="51">
                                            <p:txEl>
                                              <p:pRg st="6" end="6"/>
                                            </p:txEl>
                                          </p:spTgt>
                                        </p:tgtEl>
                                        <p:attrNameLst>
                                          <p:attrName>style.visibility</p:attrName>
                                        </p:attrNameLst>
                                      </p:cBhvr>
                                      <p:to>
                                        <p:strVal val="visible"/>
                                      </p:to>
                                    </p:set>
                                    <p:animEffect transition="in" filter="fade">
                                      <p:cBhvr>
                                        <p:cTn id="31" dur="750"/>
                                        <p:tgtEl>
                                          <p:spTgt spid="51">
                                            <p:txEl>
                                              <p:pRg st="6" end="6"/>
                                            </p:txEl>
                                          </p:spTgt>
                                        </p:tgtEl>
                                      </p:cBhvr>
                                    </p:animEffect>
                                  </p:childTnLst>
                                </p:cTn>
                              </p:par>
                              <p:par>
                                <p:cTn id="32" presetID="10" presetClass="entr" presetSubtype="0" fill="hold" nodeType="withEffect">
                                  <p:stCondLst>
                                    <p:cond delay="750"/>
                                  </p:stCondLst>
                                  <p:childTnLst>
                                    <p:set>
                                      <p:cBhvr>
                                        <p:cTn id="33" dur="1" fill="hold">
                                          <p:stCondLst>
                                            <p:cond delay="0"/>
                                          </p:stCondLst>
                                        </p:cTn>
                                        <p:tgtEl>
                                          <p:spTgt spid="51">
                                            <p:txEl>
                                              <p:pRg st="7" end="7"/>
                                            </p:txEl>
                                          </p:spTgt>
                                        </p:tgtEl>
                                        <p:attrNameLst>
                                          <p:attrName>style.visibility</p:attrName>
                                        </p:attrNameLst>
                                      </p:cBhvr>
                                      <p:to>
                                        <p:strVal val="visible"/>
                                      </p:to>
                                    </p:set>
                                    <p:animEffect transition="in" filter="fade">
                                      <p:cBhvr>
                                        <p:cTn id="34" dur="750"/>
                                        <p:tgtEl>
                                          <p:spTgt spid="51">
                                            <p:txEl>
                                              <p:pRg st="7" end="7"/>
                                            </p:txEl>
                                          </p:spTgt>
                                        </p:tgtEl>
                                      </p:cBhvr>
                                    </p:animEffect>
                                  </p:childTnLst>
                                </p:cTn>
                              </p:par>
                              <p:par>
                                <p:cTn id="35" presetID="10" presetClass="entr" presetSubtype="0" fill="hold" nodeType="withEffect">
                                  <p:stCondLst>
                                    <p:cond delay="750"/>
                                  </p:stCondLst>
                                  <p:childTnLst>
                                    <p:set>
                                      <p:cBhvr>
                                        <p:cTn id="36" dur="1" fill="hold">
                                          <p:stCondLst>
                                            <p:cond delay="0"/>
                                          </p:stCondLst>
                                        </p:cTn>
                                        <p:tgtEl>
                                          <p:spTgt spid="51">
                                            <p:txEl>
                                              <p:pRg st="8" end="8"/>
                                            </p:txEl>
                                          </p:spTgt>
                                        </p:tgtEl>
                                        <p:attrNameLst>
                                          <p:attrName>style.visibility</p:attrName>
                                        </p:attrNameLst>
                                      </p:cBhvr>
                                      <p:to>
                                        <p:strVal val="visible"/>
                                      </p:to>
                                    </p:set>
                                    <p:animEffect transition="in" filter="fade">
                                      <p:cBhvr>
                                        <p:cTn id="37" dur="750"/>
                                        <p:tgtEl>
                                          <p:spTgt spid="51">
                                            <p:txEl>
                                              <p:pRg st="8" end="8"/>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52">
                                            <p:txEl>
                                              <p:pRg st="0" end="0"/>
                                            </p:txEl>
                                          </p:spTgt>
                                        </p:tgtEl>
                                        <p:attrNameLst>
                                          <p:attrName>style.visibility</p:attrName>
                                        </p:attrNameLst>
                                      </p:cBhvr>
                                      <p:to>
                                        <p:strVal val="visible"/>
                                      </p:to>
                                    </p:set>
                                    <p:animEffect transition="in" filter="fade">
                                      <p:cBhvr>
                                        <p:cTn id="41" dur="500"/>
                                        <p:tgtEl>
                                          <p:spTgt spid="52">
                                            <p:txEl>
                                              <p:pRg st="0" end="0"/>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52">
                                            <p:txEl>
                                              <p:pRg st="1" end="1"/>
                                            </p:txEl>
                                          </p:spTgt>
                                        </p:tgtEl>
                                        <p:attrNameLst>
                                          <p:attrName>style.visibility</p:attrName>
                                        </p:attrNameLst>
                                      </p:cBhvr>
                                      <p:to>
                                        <p:strVal val="visible"/>
                                      </p:to>
                                    </p:set>
                                    <p:animEffect transition="in" filter="fade">
                                      <p:cBhvr>
                                        <p:cTn id="45" dur="500"/>
                                        <p:tgtEl>
                                          <p:spTgt spid="52">
                                            <p:txEl>
                                              <p:pRg st="1" end="1"/>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52">
                                            <p:txEl>
                                              <p:pRg st="2" end="2"/>
                                            </p:txEl>
                                          </p:spTgt>
                                        </p:tgtEl>
                                        <p:attrNameLst>
                                          <p:attrName>style.visibility</p:attrName>
                                        </p:attrNameLst>
                                      </p:cBhvr>
                                      <p:to>
                                        <p:strVal val="visible"/>
                                      </p:to>
                                    </p:set>
                                    <p:animEffect transition="in" filter="fade">
                                      <p:cBhvr>
                                        <p:cTn id="49" dur="500"/>
                                        <p:tgtEl>
                                          <p:spTgt spid="52">
                                            <p:txEl>
                                              <p:pRg st="2" end="2"/>
                                            </p:txEl>
                                          </p:spTgt>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52">
                                            <p:txEl>
                                              <p:pRg st="3" end="3"/>
                                            </p:txEl>
                                          </p:spTgt>
                                        </p:tgtEl>
                                        <p:attrNameLst>
                                          <p:attrName>style.visibility</p:attrName>
                                        </p:attrNameLst>
                                      </p:cBhvr>
                                      <p:to>
                                        <p:strVal val="visible"/>
                                      </p:to>
                                    </p:set>
                                    <p:animEffect transition="in" filter="fade">
                                      <p:cBhvr>
                                        <p:cTn id="53" dur="500"/>
                                        <p:tgtEl>
                                          <p:spTgt spid="52">
                                            <p:txEl>
                                              <p:pRg st="3" end="3"/>
                                            </p:txEl>
                                          </p:spTgt>
                                        </p:tgtEl>
                                      </p:cBhvr>
                                    </p:animEffect>
                                  </p:childTnLst>
                                </p:cTn>
                              </p:par>
                            </p:childTnLst>
                          </p:cTn>
                        </p:par>
                        <p:par>
                          <p:cTn id="54" fill="hold">
                            <p:stCondLst>
                              <p:cond delay="3000"/>
                            </p:stCondLst>
                            <p:childTnLst>
                              <p:par>
                                <p:cTn id="55" presetID="10" presetClass="entr" presetSubtype="0" fill="hold" nodeType="afterEffect">
                                  <p:stCondLst>
                                    <p:cond delay="0"/>
                                  </p:stCondLst>
                                  <p:childTnLst>
                                    <p:set>
                                      <p:cBhvr>
                                        <p:cTn id="56" dur="1" fill="hold">
                                          <p:stCondLst>
                                            <p:cond delay="0"/>
                                          </p:stCondLst>
                                        </p:cTn>
                                        <p:tgtEl>
                                          <p:spTgt spid="52">
                                            <p:txEl>
                                              <p:pRg st="4" end="4"/>
                                            </p:txEl>
                                          </p:spTgt>
                                        </p:tgtEl>
                                        <p:attrNameLst>
                                          <p:attrName>style.visibility</p:attrName>
                                        </p:attrNameLst>
                                      </p:cBhvr>
                                      <p:to>
                                        <p:strVal val="visible"/>
                                      </p:to>
                                    </p:set>
                                    <p:animEffect transition="in" filter="fade">
                                      <p:cBhvr>
                                        <p:cTn id="57" dur="500"/>
                                        <p:tgtEl>
                                          <p:spTgt spid="52">
                                            <p:txEl>
                                              <p:pRg st="4" end="4"/>
                                            </p:txEl>
                                          </p:spTgt>
                                        </p:tgtEl>
                                      </p:cBhvr>
                                    </p:animEffect>
                                  </p:childTnLst>
                                </p:cTn>
                              </p:par>
                            </p:childTnLst>
                          </p:cTn>
                        </p:par>
                        <p:par>
                          <p:cTn id="58" fill="hold">
                            <p:stCondLst>
                              <p:cond delay="3500"/>
                            </p:stCondLst>
                            <p:childTnLst>
                              <p:par>
                                <p:cTn id="59" presetID="10" presetClass="entr" presetSubtype="0" fill="hold" nodeType="afterEffect">
                                  <p:stCondLst>
                                    <p:cond delay="0"/>
                                  </p:stCondLst>
                                  <p:childTnLst>
                                    <p:set>
                                      <p:cBhvr>
                                        <p:cTn id="60" dur="1" fill="hold">
                                          <p:stCondLst>
                                            <p:cond delay="0"/>
                                          </p:stCondLst>
                                        </p:cTn>
                                        <p:tgtEl>
                                          <p:spTgt spid="52">
                                            <p:txEl>
                                              <p:pRg st="5" end="5"/>
                                            </p:txEl>
                                          </p:spTgt>
                                        </p:tgtEl>
                                        <p:attrNameLst>
                                          <p:attrName>style.visibility</p:attrName>
                                        </p:attrNameLst>
                                      </p:cBhvr>
                                      <p:to>
                                        <p:strVal val="visible"/>
                                      </p:to>
                                    </p:set>
                                    <p:animEffect transition="in" filter="fade">
                                      <p:cBhvr>
                                        <p:cTn id="61" dur="500"/>
                                        <p:tgtEl>
                                          <p:spTgt spid="52">
                                            <p:txEl>
                                              <p:pRg st="5" end="5"/>
                                            </p:txEl>
                                          </p:spTgt>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52">
                                            <p:txEl>
                                              <p:pRg st="6" end="6"/>
                                            </p:txEl>
                                          </p:spTgt>
                                        </p:tgtEl>
                                        <p:attrNameLst>
                                          <p:attrName>style.visibility</p:attrName>
                                        </p:attrNameLst>
                                      </p:cBhvr>
                                      <p:to>
                                        <p:strVal val="visible"/>
                                      </p:to>
                                    </p:set>
                                    <p:animEffect transition="in" filter="fade">
                                      <p:cBhvr>
                                        <p:cTn id="65" dur="500"/>
                                        <p:tgtEl>
                                          <p:spTgt spid="52">
                                            <p:txEl>
                                              <p:pRg st="6" end="6"/>
                                            </p:txEl>
                                          </p:spTgt>
                                        </p:tgtEl>
                                      </p:cBhvr>
                                    </p:animEffect>
                                  </p:childTnLst>
                                </p:cTn>
                              </p:par>
                            </p:childTnLst>
                          </p:cTn>
                        </p:par>
                        <p:par>
                          <p:cTn id="66" fill="hold">
                            <p:stCondLst>
                              <p:cond delay="4500"/>
                            </p:stCondLst>
                            <p:childTnLst>
                              <p:par>
                                <p:cTn id="67" presetID="10" presetClass="entr" presetSubtype="0" fill="hold" nodeType="afterEffect">
                                  <p:stCondLst>
                                    <p:cond delay="0"/>
                                  </p:stCondLst>
                                  <p:childTnLst>
                                    <p:set>
                                      <p:cBhvr>
                                        <p:cTn id="68" dur="1" fill="hold">
                                          <p:stCondLst>
                                            <p:cond delay="0"/>
                                          </p:stCondLst>
                                        </p:cTn>
                                        <p:tgtEl>
                                          <p:spTgt spid="52">
                                            <p:txEl>
                                              <p:pRg st="7" end="7"/>
                                            </p:txEl>
                                          </p:spTgt>
                                        </p:tgtEl>
                                        <p:attrNameLst>
                                          <p:attrName>style.visibility</p:attrName>
                                        </p:attrNameLst>
                                      </p:cBhvr>
                                      <p:to>
                                        <p:strVal val="visible"/>
                                      </p:to>
                                    </p:set>
                                    <p:animEffect transition="in" filter="fade">
                                      <p:cBhvr>
                                        <p:cTn id="69" dur="500"/>
                                        <p:tgtEl>
                                          <p:spTgt spid="52">
                                            <p:txEl>
                                              <p:pRg st="7" end="7"/>
                                            </p:txEl>
                                          </p:spTgt>
                                        </p:tgtEl>
                                      </p:cBhvr>
                                    </p:animEffect>
                                  </p:childTnLst>
                                </p:cTn>
                              </p:par>
                            </p:childTnLst>
                          </p:cTn>
                        </p:par>
                        <p:par>
                          <p:cTn id="70" fill="hold">
                            <p:stCondLst>
                              <p:cond delay="5000"/>
                            </p:stCondLst>
                            <p:childTnLst>
                              <p:par>
                                <p:cTn id="71" presetID="10" presetClass="entr" presetSubtype="0" fill="hold" nodeType="afterEffect">
                                  <p:stCondLst>
                                    <p:cond delay="0"/>
                                  </p:stCondLst>
                                  <p:childTnLst>
                                    <p:set>
                                      <p:cBhvr>
                                        <p:cTn id="72" dur="1" fill="hold">
                                          <p:stCondLst>
                                            <p:cond delay="0"/>
                                          </p:stCondLst>
                                        </p:cTn>
                                        <p:tgtEl>
                                          <p:spTgt spid="52">
                                            <p:txEl>
                                              <p:pRg st="8" end="8"/>
                                            </p:txEl>
                                          </p:spTgt>
                                        </p:tgtEl>
                                        <p:attrNameLst>
                                          <p:attrName>style.visibility</p:attrName>
                                        </p:attrNameLst>
                                      </p:cBhvr>
                                      <p:to>
                                        <p:strVal val="visible"/>
                                      </p:to>
                                    </p:set>
                                    <p:animEffect transition="in" filter="fade">
                                      <p:cBhvr>
                                        <p:cTn id="73" dur="500"/>
                                        <p:tgtEl>
                                          <p:spTgt spid="5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 Big Image 1">
  <p:cSld name="1 Big Image 1">
    <p:spTree>
      <p:nvGrpSpPr>
        <p:cNvPr id="1" name="Shape 1113"/>
        <p:cNvGrpSpPr/>
        <p:nvPr/>
      </p:nvGrpSpPr>
      <p:grpSpPr>
        <a:xfrm>
          <a:off x="0" y="0"/>
          <a:ext cx="0" cy="0"/>
          <a:chOff x="0" y="0"/>
          <a:chExt cx="0" cy="0"/>
        </a:xfrm>
      </p:grpSpPr>
      <p:sp>
        <p:nvSpPr>
          <p:cNvPr id="1114" name="Google Shape;1114;p93"/>
          <p:cNvSpPr txBox="1">
            <a:spLocks noGrp="1"/>
          </p:cNvSpPr>
          <p:nvPr>
            <p:ph type="body" idx="1"/>
          </p:nvPr>
        </p:nvSpPr>
        <p:spPr>
          <a:xfrm>
            <a:off x="11158987" y="4194630"/>
            <a:ext cx="6548442" cy="2761041"/>
          </a:xfrm>
          <a:prstGeom prst="rect">
            <a:avLst/>
          </a:prstGeom>
          <a:noFill/>
          <a:ln>
            <a:noFill/>
          </a:ln>
        </p:spPr>
        <p:txBody>
          <a:bodyPr spcFirstLastPara="1" wrap="square" lIns="163275" tIns="81625" rIns="163275" bIns="81625" anchor="b" anchorCtr="0">
            <a:noAutofit/>
          </a:bodyPr>
          <a:lstStyle>
            <a:lvl1pPr marL="457200" lvl="0" indent="-228600" algn="l">
              <a:lnSpc>
                <a:spcPct val="100000"/>
              </a:lnSpc>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5" name="Google Shape;1115;p93"/>
          <p:cNvSpPr txBox="1">
            <a:spLocks noGrp="1"/>
          </p:cNvSpPr>
          <p:nvPr>
            <p:ph type="body" idx="2"/>
          </p:nvPr>
        </p:nvSpPr>
        <p:spPr>
          <a:xfrm>
            <a:off x="11133930" y="6890987"/>
            <a:ext cx="6631556" cy="2107870"/>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6" name="Google Shape;1116;p93"/>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117" name="Google Shape;1117;p93"/>
          <p:cNvSpPr/>
          <p:nvPr/>
        </p:nvSpPr>
        <p:spPr>
          <a:xfrm>
            <a:off x="0" y="0"/>
            <a:ext cx="10740571" cy="10287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18" name="Google Shape;1118;p93"/>
          <p:cNvSpPr>
            <a:spLocks noGrp="1"/>
          </p:cNvSpPr>
          <p:nvPr>
            <p:ph type="pic" idx="3"/>
          </p:nvPr>
        </p:nvSpPr>
        <p:spPr>
          <a:xfrm>
            <a:off x="0" y="-1"/>
            <a:ext cx="10551885" cy="10287001"/>
          </a:xfrm>
          <a:prstGeom prst="rect">
            <a:avLst/>
          </a:prstGeom>
          <a:solidFill>
            <a:schemeClr val="dk1">
              <a:alpha val="20000"/>
            </a:schemeClr>
          </a:solidFill>
          <a:ln>
            <a:noFill/>
          </a:ln>
        </p:spPr>
      </p:sp>
      <p:sp>
        <p:nvSpPr>
          <p:cNvPr id="1119" name="Google Shape;1119;p93"/>
          <p:cNvSpPr/>
          <p:nvPr/>
        </p:nvSpPr>
        <p:spPr>
          <a:xfrm>
            <a:off x="11133930" y="1854200"/>
            <a:ext cx="7152482" cy="482600"/>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2588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20" name="Google Shape;1120;p93"/>
          <p:cNvSpPr txBox="1">
            <a:spLocks noGrp="1"/>
          </p:cNvSpPr>
          <p:nvPr>
            <p:ph type="title"/>
          </p:nvPr>
        </p:nvSpPr>
        <p:spPr>
          <a:xfrm>
            <a:off x="11241089" y="417600"/>
            <a:ext cx="6524398" cy="15583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80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1" name="Google Shape;1121;p93"/>
          <p:cNvSpPr txBox="1">
            <a:spLocks noGrp="1"/>
          </p:cNvSpPr>
          <p:nvPr>
            <p:ph type="body" idx="4"/>
          </p:nvPr>
        </p:nvSpPr>
        <p:spPr>
          <a:xfrm>
            <a:off x="11141917" y="1803400"/>
            <a:ext cx="6652598" cy="617976"/>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7"/>
                                        </p:tgtEl>
                                        <p:attrNameLst>
                                          <p:attrName>style.visibility</p:attrName>
                                        </p:attrNameLst>
                                      </p:cBhvr>
                                      <p:to>
                                        <p:strVal val="visible"/>
                                      </p:to>
                                    </p:set>
                                    <p:animEffect transition="in" filter="fade">
                                      <p:cBhvr>
                                        <p:cTn id="7" dur="500"/>
                                        <p:tgtEl>
                                          <p:spTgt spid="1117"/>
                                        </p:tgtEl>
                                      </p:cBhvr>
                                    </p:animEffect>
                                  </p:childTnLst>
                                </p:cTn>
                              </p:par>
                              <p:par>
                                <p:cTn id="8" presetID="10" presetClass="entr" presetSubtype="0" fill="hold" nodeType="withEffect">
                                  <p:stCondLst>
                                    <p:cond delay="250"/>
                                  </p:stCondLst>
                                  <p:childTnLst>
                                    <p:set>
                                      <p:cBhvr>
                                        <p:cTn id="9" dur="1" fill="hold">
                                          <p:stCondLst>
                                            <p:cond delay="0"/>
                                          </p:stCondLst>
                                        </p:cTn>
                                        <p:tgtEl>
                                          <p:spTgt spid="1118"/>
                                        </p:tgtEl>
                                        <p:attrNameLst>
                                          <p:attrName>style.visibility</p:attrName>
                                        </p:attrNameLst>
                                      </p:cBhvr>
                                      <p:to>
                                        <p:strVal val="visible"/>
                                      </p:to>
                                    </p:set>
                                    <p:animEffect transition="in" filter="fade">
                                      <p:cBhvr>
                                        <p:cTn id="10" dur="500"/>
                                        <p:tgtEl>
                                          <p:spTgt spid="1118"/>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1120"/>
                                        </p:tgtEl>
                                        <p:attrNameLst>
                                          <p:attrName>style.visibility</p:attrName>
                                        </p:attrNameLst>
                                      </p:cBhvr>
                                      <p:to>
                                        <p:strVal val="visible"/>
                                      </p:to>
                                    </p:set>
                                    <p:animEffect transition="in" filter="fade">
                                      <p:cBhvr>
                                        <p:cTn id="14" dur="500"/>
                                        <p:tgtEl>
                                          <p:spTgt spid="112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19"/>
                                        </p:tgtEl>
                                        <p:attrNameLst>
                                          <p:attrName>style.visibility</p:attrName>
                                        </p:attrNameLst>
                                      </p:cBhvr>
                                      <p:to>
                                        <p:strVal val="visible"/>
                                      </p:to>
                                    </p:set>
                                    <p:animEffect transition="in" filter="fade">
                                      <p:cBhvr>
                                        <p:cTn id="18" dur="500"/>
                                        <p:tgtEl>
                                          <p:spTgt spid="1119"/>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121">
                                            <p:txEl>
                                              <p:pRg st="0" end="0"/>
                                            </p:txEl>
                                          </p:spTgt>
                                        </p:tgtEl>
                                        <p:attrNameLst>
                                          <p:attrName>style.visibility</p:attrName>
                                        </p:attrNameLst>
                                      </p:cBhvr>
                                      <p:to>
                                        <p:strVal val="visible"/>
                                      </p:to>
                                    </p:set>
                                    <p:animEffect transition="in" filter="fade">
                                      <p:cBhvr>
                                        <p:cTn id="22" dur="500"/>
                                        <p:tgtEl>
                                          <p:spTgt spid="1121">
                                            <p:txEl>
                                              <p:pRg st="0" end="0"/>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121">
                                            <p:txEl>
                                              <p:pRg st="1" end="1"/>
                                            </p:txEl>
                                          </p:spTgt>
                                        </p:tgtEl>
                                        <p:attrNameLst>
                                          <p:attrName>style.visibility</p:attrName>
                                        </p:attrNameLst>
                                      </p:cBhvr>
                                      <p:to>
                                        <p:strVal val="visible"/>
                                      </p:to>
                                    </p:set>
                                    <p:animEffect transition="in" filter="fade">
                                      <p:cBhvr>
                                        <p:cTn id="26" dur="500"/>
                                        <p:tgtEl>
                                          <p:spTgt spid="1121">
                                            <p:txEl>
                                              <p:pRg st="1" end="1"/>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121">
                                            <p:txEl>
                                              <p:pRg st="2" end="2"/>
                                            </p:txEl>
                                          </p:spTgt>
                                        </p:tgtEl>
                                        <p:attrNameLst>
                                          <p:attrName>style.visibility</p:attrName>
                                        </p:attrNameLst>
                                      </p:cBhvr>
                                      <p:to>
                                        <p:strVal val="visible"/>
                                      </p:to>
                                    </p:set>
                                    <p:animEffect transition="in" filter="fade">
                                      <p:cBhvr>
                                        <p:cTn id="30" dur="500"/>
                                        <p:tgtEl>
                                          <p:spTgt spid="1121">
                                            <p:txEl>
                                              <p:pRg st="2" end="2"/>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121">
                                            <p:txEl>
                                              <p:pRg st="3" end="3"/>
                                            </p:txEl>
                                          </p:spTgt>
                                        </p:tgtEl>
                                        <p:attrNameLst>
                                          <p:attrName>style.visibility</p:attrName>
                                        </p:attrNameLst>
                                      </p:cBhvr>
                                      <p:to>
                                        <p:strVal val="visible"/>
                                      </p:to>
                                    </p:set>
                                    <p:animEffect transition="in" filter="fade">
                                      <p:cBhvr>
                                        <p:cTn id="34" dur="500"/>
                                        <p:tgtEl>
                                          <p:spTgt spid="1121">
                                            <p:txEl>
                                              <p:pRg st="3" end="3"/>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121">
                                            <p:txEl>
                                              <p:pRg st="4" end="4"/>
                                            </p:txEl>
                                          </p:spTgt>
                                        </p:tgtEl>
                                        <p:attrNameLst>
                                          <p:attrName>style.visibility</p:attrName>
                                        </p:attrNameLst>
                                      </p:cBhvr>
                                      <p:to>
                                        <p:strVal val="visible"/>
                                      </p:to>
                                    </p:set>
                                    <p:animEffect transition="in" filter="fade">
                                      <p:cBhvr>
                                        <p:cTn id="38" dur="500"/>
                                        <p:tgtEl>
                                          <p:spTgt spid="1121">
                                            <p:txEl>
                                              <p:pRg st="4" end="4"/>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121">
                                            <p:txEl>
                                              <p:pRg st="5" end="5"/>
                                            </p:txEl>
                                          </p:spTgt>
                                        </p:tgtEl>
                                        <p:attrNameLst>
                                          <p:attrName>style.visibility</p:attrName>
                                        </p:attrNameLst>
                                      </p:cBhvr>
                                      <p:to>
                                        <p:strVal val="visible"/>
                                      </p:to>
                                    </p:set>
                                    <p:animEffect transition="in" filter="fade">
                                      <p:cBhvr>
                                        <p:cTn id="42" dur="500"/>
                                        <p:tgtEl>
                                          <p:spTgt spid="1121">
                                            <p:txEl>
                                              <p:pRg st="5" end="5"/>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121">
                                            <p:txEl>
                                              <p:pRg st="6" end="6"/>
                                            </p:txEl>
                                          </p:spTgt>
                                        </p:tgtEl>
                                        <p:attrNameLst>
                                          <p:attrName>style.visibility</p:attrName>
                                        </p:attrNameLst>
                                      </p:cBhvr>
                                      <p:to>
                                        <p:strVal val="visible"/>
                                      </p:to>
                                    </p:set>
                                    <p:animEffect transition="in" filter="fade">
                                      <p:cBhvr>
                                        <p:cTn id="46" dur="500"/>
                                        <p:tgtEl>
                                          <p:spTgt spid="1121">
                                            <p:txEl>
                                              <p:pRg st="6" end="6"/>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1121">
                                            <p:txEl>
                                              <p:pRg st="7" end="7"/>
                                            </p:txEl>
                                          </p:spTgt>
                                        </p:tgtEl>
                                        <p:attrNameLst>
                                          <p:attrName>style.visibility</p:attrName>
                                        </p:attrNameLst>
                                      </p:cBhvr>
                                      <p:to>
                                        <p:strVal val="visible"/>
                                      </p:to>
                                    </p:set>
                                    <p:animEffect transition="in" filter="fade">
                                      <p:cBhvr>
                                        <p:cTn id="50" dur="500"/>
                                        <p:tgtEl>
                                          <p:spTgt spid="1121">
                                            <p:txEl>
                                              <p:pRg st="7" end="7"/>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121">
                                            <p:txEl>
                                              <p:pRg st="8" end="8"/>
                                            </p:txEl>
                                          </p:spTgt>
                                        </p:tgtEl>
                                        <p:attrNameLst>
                                          <p:attrName>style.visibility</p:attrName>
                                        </p:attrNameLst>
                                      </p:cBhvr>
                                      <p:to>
                                        <p:strVal val="visible"/>
                                      </p:to>
                                    </p:set>
                                    <p:animEffect transition="in" filter="fade">
                                      <p:cBhvr>
                                        <p:cTn id="54" dur="500"/>
                                        <p:tgtEl>
                                          <p:spTgt spid="1121">
                                            <p:txEl>
                                              <p:pRg st="8" end="8"/>
                                            </p:txEl>
                                          </p:spTgt>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1114">
                                            <p:txEl>
                                              <p:pRg st="0" end="0"/>
                                            </p:txEl>
                                          </p:spTgt>
                                        </p:tgtEl>
                                        <p:attrNameLst>
                                          <p:attrName>style.visibility</p:attrName>
                                        </p:attrNameLst>
                                      </p:cBhvr>
                                      <p:to>
                                        <p:strVal val="visible"/>
                                      </p:to>
                                    </p:set>
                                    <p:animEffect transition="in" filter="fade">
                                      <p:cBhvr>
                                        <p:cTn id="58" dur="500"/>
                                        <p:tgtEl>
                                          <p:spTgt spid="1114">
                                            <p:txEl>
                                              <p:pRg st="0" end="0"/>
                                            </p:txEl>
                                          </p:spTgt>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1114">
                                            <p:txEl>
                                              <p:pRg st="1" end="1"/>
                                            </p:txEl>
                                          </p:spTgt>
                                        </p:tgtEl>
                                        <p:attrNameLst>
                                          <p:attrName>style.visibility</p:attrName>
                                        </p:attrNameLst>
                                      </p:cBhvr>
                                      <p:to>
                                        <p:strVal val="visible"/>
                                      </p:to>
                                    </p:set>
                                    <p:animEffect transition="in" filter="fade">
                                      <p:cBhvr>
                                        <p:cTn id="62" dur="500"/>
                                        <p:tgtEl>
                                          <p:spTgt spid="1114">
                                            <p:txEl>
                                              <p:pRg st="1" end="1"/>
                                            </p:txEl>
                                          </p:spTgt>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1114">
                                            <p:txEl>
                                              <p:pRg st="2" end="2"/>
                                            </p:txEl>
                                          </p:spTgt>
                                        </p:tgtEl>
                                        <p:attrNameLst>
                                          <p:attrName>style.visibility</p:attrName>
                                        </p:attrNameLst>
                                      </p:cBhvr>
                                      <p:to>
                                        <p:strVal val="visible"/>
                                      </p:to>
                                    </p:set>
                                    <p:animEffect transition="in" filter="fade">
                                      <p:cBhvr>
                                        <p:cTn id="66" dur="500"/>
                                        <p:tgtEl>
                                          <p:spTgt spid="1114">
                                            <p:txEl>
                                              <p:pRg st="2" end="2"/>
                                            </p:txEl>
                                          </p:spTgt>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1114">
                                            <p:txEl>
                                              <p:pRg st="3" end="3"/>
                                            </p:txEl>
                                          </p:spTgt>
                                        </p:tgtEl>
                                        <p:attrNameLst>
                                          <p:attrName>style.visibility</p:attrName>
                                        </p:attrNameLst>
                                      </p:cBhvr>
                                      <p:to>
                                        <p:strVal val="visible"/>
                                      </p:to>
                                    </p:set>
                                    <p:animEffect transition="in" filter="fade">
                                      <p:cBhvr>
                                        <p:cTn id="70" dur="500"/>
                                        <p:tgtEl>
                                          <p:spTgt spid="1114">
                                            <p:txEl>
                                              <p:pRg st="3" end="3"/>
                                            </p:txEl>
                                          </p:spTgt>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1114">
                                            <p:txEl>
                                              <p:pRg st="4" end="4"/>
                                            </p:txEl>
                                          </p:spTgt>
                                        </p:tgtEl>
                                        <p:attrNameLst>
                                          <p:attrName>style.visibility</p:attrName>
                                        </p:attrNameLst>
                                      </p:cBhvr>
                                      <p:to>
                                        <p:strVal val="visible"/>
                                      </p:to>
                                    </p:set>
                                    <p:animEffect transition="in" filter="fade">
                                      <p:cBhvr>
                                        <p:cTn id="74" dur="500"/>
                                        <p:tgtEl>
                                          <p:spTgt spid="1114">
                                            <p:txEl>
                                              <p:pRg st="4" end="4"/>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1114">
                                            <p:txEl>
                                              <p:pRg st="5" end="5"/>
                                            </p:txEl>
                                          </p:spTgt>
                                        </p:tgtEl>
                                        <p:attrNameLst>
                                          <p:attrName>style.visibility</p:attrName>
                                        </p:attrNameLst>
                                      </p:cBhvr>
                                      <p:to>
                                        <p:strVal val="visible"/>
                                      </p:to>
                                    </p:set>
                                    <p:animEffect transition="in" filter="fade">
                                      <p:cBhvr>
                                        <p:cTn id="78" dur="500"/>
                                        <p:tgtEl>
                                          <p:spTgt spid="1114">
                                            <p:txEl>
                                              <p:pRg st="5" end="5"/>
                                            </p:txEl>
                                          </p:spTgt>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1114">
                                            <p:txEl>
                                              <p:pRg st="6" end="6"/>
                                            </p:txEl>
                                          </p:spTgt>
                                        </p:tgtEl>
                                        <p:attrNameLst>
                                          <p:attrName>style.visibility</p:attrName>
                                        </p:attrNameLst>
                                      </p:cBhvr>
                                      <p:to>
                                        <p:strVal val="visible"/>
                                      </p:to>
                                    </p:set>
                                    <p:animEffect transition="in" filter="fade">
                                      <p:cBhvr>
                                        <p:cTn id="82" dur="500"/>
                                        <p:tgtEl>
                                          <p:spTgt spid="1114">
                                            <p:txEl>
                                              <p:pRg st="6" end="6"/>
                                            </p:txEl>
                                          </p:spTgt>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1114">
                                            <p:txEl>
                                              <p:pRg st="7" end="7"/>
                                            </p:txEl>
                                          </p:spTgt>
                                        </p:tgtEl>
                                        <p:attrNameLst>
                                          <p:attrName>style.visibility</p:attrName>
                                        </p:attrNameLst>
                                      </p:cBhvr>
                                      <p:to>
                                        <p:strVal val="visible"/>
                                      </p:to>
                                    </p:set>
                                    <p:animEffect transition="in" filter="fade">
                                      <p:cBhvr>
                                        <p:cTn id="86" dur="500"/>
                                        <p:tgtEl>
                                          <p:spTgt spid="1114">
                                            <p:txEl>
                                              <p:pRg st="7" end="7"/>
                                            </p:txEl>
                                          </p:spTgt>
                                        </p:tgtEl>
                                      </p:cBhvr>
                                    </p:animEffect>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1114">
                                            <p:txEl>
                                              <p:pRg st="8" end="8"/>
                                            </p:txEl>
                                          </p:spTgt>
                                        </p:tgtEl>
                                        <p:attrNameLst>
                                          <p:attrName>style.visibility</p:attrName>
                                        </p:attrNameLst>
                                      </p:cBhvr>
                                      <p:to>
                                        <p:strVal val="visible"/>
                                      </p:to>
                                    </p:set>
                                    <p:animEffect transition="in" filter="fade">
                                      <p:cBhvr>
                                        <p:cTn id="90" dur="500"/>
                                        <p:tgtEl>
                                          <p:spTgt spid="1114">
                                            <p:txEl>
                                              <p:pRg st="8" end="8"/>
                                            </p:txEl>
                                          </p:spTgt>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1115">
                                            <p:txEl>
                                              <p:pRg st="0" end="0"/>
                                            </p:txEl>
                                          </p:spTgt>
                                        </p:tgtEl>
                                        <p:attrNameLst>
                                          <p:attrName>style.visibility</p:attrName>
                                        </p:attrNameLst>
                                      </p:cBhvr>
                                      <p:to>
                                        <p:strVal val="visible"/>
                                      </p:to>
                                    </p:set>
                                    <p:animEffect transition="in" filter="fade">
                                      <p:cBhvr>
                                        <p:cTn id="94" dur="750"/>
                                        <p:tgtEl>
                                          <p:spTgt spid="1115">
                                            <p:txEl>
                                              <p:pRg st="0" end="0"/>
                                            </p:txEl>
                                          </p:spTgt>
                                        </p:tgtEl>
                                      </p:cBhvr>
                                    </p:animEffect>
                                  </p:childTnLst>
                                </p:cTn>
                              </p:par>
                            </p:childTnLst>
                          </p:cTn>
                        </p:par>
                        <p:par>
                          <p:cTn id="95" fill="hold">
                            <p:stCondLst>
                              <p:cond delay="11250"/>
                            </p:stCondLst>
                            <p:childTnLst>
                              <p:par>
                                <p:cTn id="96" presetID="10" presetClass="entr" presetSubtype="0" fill="hold" nodeType="afterEffect">
                                  <p:stCondLst>
                                    <p:cond delay="0"/>
                                  </p:stCondLst>
                                  <p:childTnLst>
                                    <p:set>
                                      <p:cBhvr>
                                        <p:cTn id="97" dur="1" fill="hold">
                                          <p:stCondLst>
                                            <p:cond delay="0"/>
                                          </p:stCondLst>
                                        </p:cTn>
                                        <p:tgtEl>
                                          <p:spTgt spid="1115">
                                            <p:txEl>
                                              <p:pRg st="1" end="1"/>
                                            </p:txEl>
                                          </p:spTgt>
                                        </p:tgtEl>
                                        <p:attrNameLst>
                                          <p:attrName>style.visibility</p:attrName>
                                        </p:attrNameLst>
                                      </p:cBhvr>
                                      <p:to>
                                        <p:strVal val="visible"/>
                                      </p:to>
                                    </p:set>
                                    <p:animEffect transition="in" filter="fade">
                                      <p:cBhvr>
                                        <p:cTn id="98" dur="750"/>
                                        <p:tgtEl>
                                          <p:spTgt spid="1115">
                                            <p:txEl>
                                              <p:pRg st="1" end="1"/>
                                            </p:txEl>
                                          </p:spTgt>
                                        </p:tgtEl>
                                      </p:cBhvr>
                                    </p:animEffect>
                                  </p:childTnLst>
                                </p:cTn>
                              </p:par>
                            </p:childTnLst>
                          </p:cTn>
                        </p:par>
                        <p:par>
                          <p:cTn id="99" fill="hold">
                            <p:stCondLst>
                              <p:cond delay="12000"/>
                            </p:stCondLst>
                            <p:childTnLst>
                              <p:par>
                                <p:cTn id="100" presetID="10" presetClass="entr" presetSubtype="0" fill="hold" nodeType="afterEffect">
                                  <p:stCondLst>
                                    <p:cond delay="0"/>
                                  </p:stCondLst>
                                  <p:childTnLst>
                                    <p:set>
                                      <p:cBhvr>
                                        <p:cTn id="101" dur="1" fill="hold">
                                          <p:stCondLst>
                                            <p:cond delay="0"/>
                                          </p:stCondLst>
                                        </p:cTn>
                                        <p:tgtEl>
                                          <p:spTgt spid="1115">
                                            <p:txEl>
                                              <p:pRg st="2" end="2"/>
                                            </p:txEl>
                                          </p:spTgt>
                                        </p:tgtEl>
                                        <p:attrNameLst>
                                          <p:attrName>style.visibility</p:attrName>
                                        </p:attrNameLst>
                                      </p:cBhvr>
                                      <p:to>
                                        <p:strVal val="visible"/>
                                      </p:to>
                                    </p:set>
                                    <p:animEffect transition="in" filter="fade">
                                      <p:cBhvr>
                                        <p:cTn id="102" dur="750"/>
                                        <p:tgtEl>
                                          <p:spTgt spid="1115">
                                            <p:txEl>
                                              <p:pRg st="2" end="2"/>
                                            </p:txEl>
                                          </p:spTgt>
                                        </p:tgtEl>
                                      </p:cBhvr>
                                    </p:animEffect>
                                  </p:childTnLst>
                                </p:cTn>
                              </p:par>
                            </p:childTnLst>
                          </p:cTn>
                        </p:par>
                        <p:par>
                          <p:cTn id="103" fill="hold">
                            <p:stCondLst>
                              <p:cond delay="12750"/>
                            </p:stCondLst>
                            <p:childTnLst>
                              <p:par>
                                <p:cTn id="104" presetID="10" presetClass="entr" presetSubtype="0" fill="hold" nodeType="afterEffect">
                                  <p:stCondLst>
                                    <p:cond delay="0"/>
                                  </p:stCondLst>
                                  <p:childTnLst>
                                    <p:set>
                                      <p:cBhvr>
                                        <p:cTn id="105" dur="1" fill="hold">
                                          <p:stCondLst>
                                            <p:cond delay="0"/>
                                          </p:stCondLst>
                                        </p:cTn>
                                        <p:tgtEl>
                                          <p:spTgt spid="1115">
                                            <p:txEl>
                                              <p:pRg st="3" end="3"/>
                                            </p:txEl>
                                          </p:spTgt>
                                        </p:tgtEl>
                                        <p:attrNameLst>
                                          <p:attrName>style.visibility</p:attrName>
                                        </p:attrNameLst>
                                      </p:cBhvr>
                                      <p:to>
                                        <p:strVal val="visible"/>
                                      </p:to>
                                    </p:set>
                                    <p:animEffect transition="in" filter="fade">
                                      <p:cBhvr>
                                        <p:cTn id="106" dur="750"/>
                                        <p:tgtEl>
                                          <p:spTgt spid="1115">
                                            <p:txEl>
                                              <p:pRg st="3" end="3"/>
                                            </p:txEl>
                                          </p:spTgt>
                                        </p:tgtEl>
                                      </p:cBhvr>
                                    </p:animEffect>
                                  </p:childTnLst>
                                </p:cTn>
                              </p:par>
                            </p:childTnLst>
                          </p:cTn>
                        </p:par>
                        <p:par>
                          <p:cTn id="107" fill="hold">
                            <p:stCondLst>
                              <p:cond delay="13500"/>
                            </p:stCondLst>
                            <p:childTnLst>
                              <p:par>
                                <p:cTn id="108" presetID="10" presetClass="entr" presetSubtype="0" fill="hold" nodeType="afterEffect">
                                  <p:stCondLst>
                                    <p:cond delay="0"/>
                                  </p:stCondLst>
                                  <p:childTnLst>
                                    <p:set>
                                      <p:cBhvr>
                                        <p:cTn id="109" dur="1" fill="hold">
                                          <p:stCondLst>
                                            <p:cond delay="0"/>
                                          </p:stCondLst>
                                        </p:cTn>
                                        <p:tgtEl>
                                          <p:spTgt spid="1115">
                                            <p:txEl>
                                              <p:pRg st="4" end="4"/>
                                            </p:txEl>
                                          </p:spTgt>
                                        </p:tgtEl>
                                        <p:attrNameLst>
                                          <p:attrName>style.visibility</p:attrName>
                                        </p:attrNameLst>
                                      </p:cBhvr>
                                      <p:to>
                                        <p:strVal val="visible"/>
                                      </p:to>
                                    </p:set>
                                    <p:animEffect transition="in" filter="fade">
                                      <p:cBhvr>
                                        <p:cTn id="110" dur="750"/>
                                        <p:tgtEl>
                                          <p:spTgt spid="1115">
                                            <p:txEl>
                                              <p:pRg st="4" end="4"/>
                                            </p:txEl>
                                          </p:spTgt>
                                        </p:tgtEl>
                                      </p:cBhvr>
                                    </p:animEffect>
                                  </p:childTnLst>
                                </p:cTn>
                              </p:par>
                            </p:childTnLst>
                          </p:cTn>
                        </p:par>
                        <p:par>
                          <p:cTn id="111" fill="hold">
                            <p:stCondLst>
                              <p:cond delay="14250"/>
                            </p:stCondLst>
                            <p:childTnLst>
                              <p:par>
                                <p:cTn id="112" presetID="10" presetClass="entr" presetSubtype="0" fill="hold" nodeType="afterEffect">
                                  <p:stCondLst>
                                    <p:cond delay="0"/>
                                  </p:stCondLst>
                                  <p:childTnLst>
                                    <p:set>
                                      <p:cBhvr>
                                        <p:cTn id="113" dur="1" fill="hold">
                                          <p:stCondLst>
                                            <p:cond delay="0"/>
                                          </p:stCondLst>
                                        </p:cTn>
                                        <p:tgtEl>
                                          <p:spTgt spid="1115">
                                            <p:txEl>
                                              <p:pRg st="5" end="5"/>
                                            </p:txEl>
                                          </p:spTgt>
                                        </p:tgtEl>
                                        <p:attrNameLst>
                                          <p:attrName>style.visibility</p:attrName>
                                        </p:attrNameLst>
                                      </p:cBhvr>
                                      <p:to>
                                        <p:strVal val="visible"/>
                                      </p:to>
                                    </p:set>
                                    <p:animEffect transition="in" filter="fade">
                                      <p:cBhvr>
                                        <p:cTn id="114" dur="750"/>
                                        <p:tgtEl>
                                          <p:spTgt spid="1115">
                                            <p:txEl>
                                              <p:pRg st="5" end="5"/>
                                            </p:txEl>
                                          </p:spTgt>
                                        </p:tgtEl>
                                      </p:cBhvr>
                                    </p:animEffect>
                                  </p:childTnLst>
                                </p:cTn>
                              </p:par>
                            </p:childTnLst>
                          </p:cTn>
                        </p:par>
                        <p:par>
                          <p:cTn id="115" fill="hold">
                            <p:stCondLst>
                              <p:cond delay="15000"/>
                            </p:stCondLst>
                            <p:childTnLst>
                              <p:par>
                                <p:cTn id="116" presetID="10" presetClass="entr" presetSubtype="0" fill="hold" nodeType="afterEffect">
                                  <p:stCondLst>
                                    <p:cond delay="0"/>
                                  </p:stCondLst>
                                  <p:childTnLst>
                                    <p:set>
                                      <p:cBhvr>
                                        <p:cTn id="117" dur="1" fill="hold">
                                          <p:stCondLst>
                                            <p:cond delay="0"/>
                                          </p:stCondLst>
                                        </p:cTn>
                                        <p:tgtEl>
                                          <p:spTgt spid="1115">
                                            <p:txEl>
                                              <p:pRg st="6" end="6"/>
                                            </p:txEl>
                                          </p:spTgt>
                                        </p:tgtEl>
                                        <p:attrNameLst>
                                          <p:attrName>style.visibility</p:attrName>
                                        </p:attrNameLst>
                                      </p:cBhvr>
                                      <p:to>
                                        <p:strVal val="visible"/>
                                      </p:to>
                                    </p:set>
                                    <p:animEffect transition="in" filter="fade">
                                      <p:cBhvr>
                                        <p:cTn id="118" dur="750"/>
                                        <p:tgtEl>
                                          <p:spTgt spid="1115">
                                            <p:txEl>
                                              <p:pRg st="6" end="6"/>
                                            </p:txEl>
                                          </p:spTgt>
                                        </p:tgtEl>
                                      </p:cBhvr>
                                    </p:animEffect>
                                  </p:childTnLst>
                                </p:cTn>
                              </p:par>
                            </p:childTnLst>
                          </p:cTn>
                        </p:par>
                        <p:par>
                          <p:cTn id="119" fill="hold">
                            <p:stCondLst>
                              <p:cond delay="15750"/>
                            </p:stCondLst>
                            <p:childTnLst>
                              <p:par>
                                <p:cTn id="120" presetID="10" presetClass="entr" presetSubtype="0" fill="hold" nodeType="afterEffect">
                                  <p:stCondLst>
                                    <p:cond delay="0"/>
                                  </p:stCondLst>
                                  <p:childTnLst>
                                    <p:set>
                                      <p:cBhvr>
                                        <p:cTn id="121" dur="1" fill="hold">
                                          <p:stCondLst>
                                            <p:cond delay="0"/>
                                          </p:stCondLst>
                                        </p:cTn>
                                        <p:tgtEl>
                                          <p:spTgt spid="1115">
                                            <p:txEl>
                                              <p:pRg st="7" end="7"/>
                                            </p:txEl>
                                          </p:spTgt>
                                        </p:tgtEl>
                                        <p:attrNameLst>
                                          <p:attrName>style.visibility</p:attrName>
                                        </p:attrNameLst>
                                      </p:cBhvr>
                                      <p:to>
                                        <p:strVal val="visible"/>
                                      </p:to>
                                    </p:set>
                                    <p:animEffect transition="in" filter="fade">
                                      <p:cBhvr>
                                        <p:cTn id="122" dur="750"/>
                                        <p:tgtEl>
                                          <p:spTgt spid="1115">
                                            <p:txEl>
                                              <p:pRg st="7" end="7"/>
                                            </p:txEl>
                                          </p:spTgt>
                                        </p:tgtEl>
                                      </p:cBhvr>
                                    </p:animEffect>
                                  </p:childTnLst>
                                </p:cTn>
                              </p:par>
                            </p:childTnLst>
                          </p:cTn>
                        </p:par>
                        <p:par>
                          <p:cTn id="123" fill="hold">
                            <p:stCondLst>
                              <p:cond delay="16500"/>
                            </p:stCondLst>
                            <p:childTnLst>
                              <p:par>
                                <p:cTn id="124" presetID="10" presetClass="entr" presetSubtype="0" fill="hold" nodeType="afterEffect">
                                  <p:stCondLst>
                                    <p:cond delay="0"/>
                                  </p:stCondLst>
                                  <p:childTnLst>
                                    <p:set>
                                      <p:cBhvr>
                                        <p:cTn id="125" dur="1" fill="hold">
                                          <p:stCondLst>
                                            <p:cond delay="0"/>
                                          </p:stCondLst>
                                        </p:cTn>
                                        <p:tgtEl>
                                          <p:spTgt spid="1115">
                                            <p:txEl>
                                              <p:pRg st="8" end="8"/>
                                            </p:txEl>
                                          </p:spTgt>
                                        </p:tgtEl>
                                        <p:attrNameLst>
                                          <p:attrName>style.visibility</p:attrName>
                                        </p:attrNameLst>
                                      </p:cBhvr>
                                      <p:to>
                                        <p:strVal val="visible"/>
                                      </p:to>
                                    </p:set>
                                    <p:animEffect transition="in" filter="fade">
                                      <p:cBhvr>
                                        <p:cTn id="126" dur="750"/>
                                        <p:tgtEl>
                                          <p:spTgt spid="11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 Big Image 2">
  <p:cSld name="1 Big Image 2">
    <p:spTree>
      <p:nvGrpSpPr>
        <p:cNvPr id="1" name="Shape 1122"/>
        <p:cNvGrpSpPr/>
        <p:nvPr/>
      </p:nvGrpSpPr>
      <p:grpSpPr>
        <a:xfrm>
          <a:off x="0" y="0"/>
          <a:ext cx="0" cy="0"/>
          <a:chOff x="0" y="0"/>
          <a:chExt cx="0" cy="0"/>
        </a:xfrm>
      </p:grpSpPr>
      <p:sp>
        <p:nvSpPr>
          <p:cNvPr id="1123" name="Google Shape;1123;p94"/>
          <p:cNvSpPr/>
          <p:nvPr/>
        </p:nvSpPr>
        <p:spPr>
          <a:xfrm>
            <a:off x="7545841" y="0"/>
            <a:ext cx="10740571" cy="10287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24" name="Google Shape;1124;p94"/>
          <p:cNvSpPr>
            <a:spLocks noGrp="1"/>
          </p:cNvSpPr>
          <p:nvPr>
            <p:ph type="pic" idx="2"/>
          </p:nvPr>
        </p:nvSpPr>
        <p:spPr>
          <a:xfrm>
            <a:off x="7734528" y="0"/>
            <a:ext cx="10551885" cy="10287001"/>
          </a:xfrm>
          <a:prstGeom prst="rect">
            <a:avLst/>
          </a:prstGeom>
          <a:solidFill>
            <a:schemeClr val="dk1">
              <a:alpha val="20000"/>
            </a:schemeClr>
          </a:solidFill>
          <a:ln>
            <a:noFill/>
          </a:ln>
        </p:spPr>
      </p:sp>
      <p:sp>
        <p:nvSpPr>
          <p:cNvPr id="1125" name="Google Shape;1125;p94"/>
          <p:cNvSpPr txBox="1">
            <a:spLocks noGrp="1"/>
          </p:cNvSpPr>
          <p:nvPr>
            <p:ph type="body" idx="1"/>
          </p:nvPr>
        </p:nvSpPr>
        <p:spPr>
          <a:xfrm>
            <a:off x="468391" y="5515896"/>
            <a:ext cx="6548442" cy="1926471"/>
          </a:xfrm>
          <a:prstGeom prst="rect">
            <a:avLst/>
          </a:prstGeom>
          <a:noFill/>
          <a:ln>
            <a:noFill/>
          </a:ln>
        </p:spPr>
        <p:txBody>
          <a:bodyPr spcFirstLastPara="1" wrap="square" lIns="163275" tIns="81625" rIns="163275" bIns="81625" anchor="b" anchorCtr="0">
            <a:noAutofit/>
          </a:bodyPr>
          <a:lstStyle>
            <a:lvl1pPr marL="457200" lvl="0" indent="-228600" algn="ctr">
              <a:lnSpc>
                <a:spcPct val="100000"/>
              </a:lnSpc>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6" name="Google Shape;1126;p94"/>
          <p:cNvSpPr txBox="1">
            <a:spLocks noGrp="1"/>
          </p:cNvSpPr>
          <p:nvPr>
            <p:ph type="body" idx="3"/>
          </p:nvPr>
        </p:nvSpPr>
        <p:spPr>
          <a:xfrm>
            <a:off x="426834" y="7377683"/>
            <a:ext cx="6631556" cy="2107870"/>
          </a:xfrm>
          <a:prstGeom prst="rect">
            <a:avLst/>
          </a:prstGeom>
          <a:noFill/>
          <a:ln>
            <a:noFill/>
          </a:ln>
        </p:spPr>
        <p:txBody>
          <a:bodyPr spcFirstLastPara="1" wrap="square" lIns="163275" tIns="81625" rIns="163275" bIns="81625" anchor="t" anchorCtr="0">
            <a:noAutofit/>
          </a:bodyPr>
          <a:lstStyle>
            <a:lvl1pPr marL="457200" lvl="0" indent="-228600" algn="ctr">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7" name="Google Shape;1127;p94"/>
          <p:cNvSpPr/>
          <p:nvPr/>
        </p:nvSpPr>
        <p:spPr>
          <a:xfrm>
            <a:off x="1" y="1854200"/>
            <a:ext cx="7249251" cy="482600"/>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2588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28" name="Google Shape;1128;p94"/>
          <p:cNvSpPr txBox="1">
            <a:spLocks noGrp="1"/>
          </p:cNvSpPr>
          <p:nvPr>
            <p:ph type="title"/>
          </p:nvPr>
        </p:nvSpPr>
        <p:spPr>
          <a:xfrm>
            <a:off x="689721" y="417600"/>
            <a:ext cx="6559529" cy="155833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lt1"/>
              </a:buClr>
              <a:buSzPts val="80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9" name="Google Shape;1129;p94"/>
          <p:cNvSpPr txBox="1">
            <a:spLocks noGrp="1"/>
          </p:cNvSpPr>
          <p:nvPr>
            <p:ph type="body" idx="4"/>
          </p:nvPr>
        </p:nvSpPr>
        <p:spPr>
          <a:xfrm>
            <a:off x="590549" y="1803400"/>
            <a:ext cx="6559529" cy="617976"/>
          </a:xfrm>
          <a:prstGeom prst="rect">
            <a:avLst/>
          </a:prstGeom>
          <a:noFill/>
          <a:ln>
            <a:noFill/>
          </a:ln>
        </p:spPr>
        <p:txBody>
          <a:bodyPr spcFirstLastPara="1" wrap="square" lIns="163275" tIns="81625" rIns="163275" bIns="81625" anchor="ctr" anchorCtr="0">
            <a:noAutofit/>
          </a:bodyPr>
          <a:lstStyle>
            <a:lvl1pPr marL="457200" lvl="0" indent="-228600" algn="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0" name="Google Shape;1130;p94"/>
          <p:cNvSpPr>
            <a:spLocks noGrp="1"/>
          </p:cNvSpPr>
          <p:nvPr>
            <p:ph type="body" idx="5"/>
          </p:nvPr>
        </p:nvSpPr>
        <p:spPr>
          <a:xfrm>
            <a:off x="2741860" y="3600630"/>
            <a:ext cx="2001504" cy="200150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lvl1pPr marL="457200" lvl="0" indent="-228600" algn="l">
              <a:spcBef>
                <a:spcPts val="360"/>
              </a:spcBef>
              <a:spcAft>
                <a:spcPts val="0"/>
              </a:spcAft>
              <a:buClr>
                <a:schemeClr val="lt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1" name="Google Shape;1131;p94"/>
          <p:cNvSpPr>
            <a:spLocks noGrp="1"/>
          </p:cNvSpPr>
          <p:nvPr>
            <p:ph type="pic" idx="6"/>
          </p:nvPr>
        </p:nvSpPr>
        <p:spPr>
          <a:xfrm>
            <a:off x="3387490" y="4245461"/>
            <a:ext cx="710244" cy="711840"/>
          </a:xfrm>
          <a:prstGeom prst="rect">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3"/>
                                        </p:tgtEl>
                                        <p:attrNameLst>
                                          <p:attrName>style.visibility</p:attrName>
                                        </p:attrNameLst>
                                      </p:cBhvr>
                                      <p:to>
                                        <p:strVal val="visible"/>
                                      </p:to>
                                    </p:set>
                                    <p:animEffect transition="in" filter="fade">
                                      <p:cBhvr>
                                        <p:cTn id="7" dur="500"/>
                                        <p:tgtEl>
                                          <p:spTgt spid="1123"/>
                                        </p:tgtEl>
                                      </p:cBhvr>
                                    </p:animEffect>
                                  </p:childTnLst>
                                </p:cTn>
                              </p:par>
                              <p:par>
                                <p:cTn id="8" presetID="10" presetClass="entr" presetSubtype="0" fill="hold" nodeType="withEffect">
                                  <p:stCondLst>
                                    <p:cond delay="250"/>
                                  </p:stCondLst>
                                  <p:childTnLst>
                                    <p:set>
                                      <p:cBhvr>
                                        <p:cTn id="9" dur="1" fill="hold">
                                          <p:stCondLst>
                                            <p:cond delay="0"/>
                                          </p:stCondLst>
                                        </p:cTn>
                                        <p:tgtEl>
                                          <p:spTgt spid="1124"/>
                                        </p:tgtEl>
                                        <p:attrNameLst>
                                          <p:attrName>style.visibility</p:attrName>
                                        </p:attrNameLst>
                                      </p:cBhvr>
                                      <p:to>
                                        <p:strVal val="visible"/>
                                      </p:to>
                                    </p:set>
                                    <p:animEffect transition="in" filter="fade">
                                      <p:cBhvr>
                                        <p:cTn id="10" dur="500"/>
                                        <p:tgtEl>
                                          <p:spTgt spid="1124"/>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1128"/>
                                        </p:tgtEl>
                                        <p:attrNameLst>
                                          <p:attrName>style.visibility</p:attrName>
                                        </p:attrNameLst>
                                      </p:cBhvr>
                                      <p:to>
                                        <p:strVal val="visible"/>
                                      </p:to>
                                    </p:set>
                                    <p:animEffect transition="in" filter="fade">
                                      <p:cBhvr>
                                        <p:cTn id="14" dur="500"/>
                                        <p:tgtEl>
                                          <p:spTgt spid="112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27"/>
                                        </p:tgtEl>
                                        <p:attrNameLst>
                                          <p:attrName>style.visibility</p:attrName>
                                        </p:attrNameLst>
                                      </p:cBhvr>
                                      <p:to>
                                        <p:strVal val="visible"/>
                                      </p:to>
                                    </p:set>
                                    <p:animEffect transition="in" filter="fade">
                                      <p:cBhvr>
                                        <p:cTn id="18" dur="500"/>
                                        <p:tgtEl>
                                          <p:spTgt spid="112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129">
                                            <p:txEl>
                                              <p:pRg st="0" end="0"/>
                                            </p:txEl>
                                          </p:spTgt>
                                        </p:tgtEl>
                                        <p:attrNameLst>
                                          <p:attrName>style.visibility</p:attrName>
                                        </p:attrNameLst>
                                      </p:cBhvr>
                                      <p:to>
                                        <p:strVal val="visible"/>
                                      </p:to>
                                    </p:set>
                                    <p:animEffect transition="in" filter="fade">
                                      <p:cBhvr>
                                        <p:cTn id="22" dur="500"/>
                                        <p:tgtEl>
                                          <p:spTgt spid="1129">
                                            <p:txEl>
                                              <p:pRg st="0" end="0"/>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129">
                                            <p:txEl>
                                              <p:pRg st="1" end="1"/>
                                            </p:txEl>
                                          </p:spTgt>
                                        </p:tgtEl>
                                        <p:attrNameLst>
                                          <p:attrName>style.visibility</p:attrName>
                                        </p:attrNameLst>
                                      </p:cBhvr>
                                      <p:to>
                                        <p:strVal val="visible"/>
                                      </p:to>
                                    </p:set>
                                    <p:animEffect transition="in" filter="fade">
                                      <p:cBhvr>
                                        <p:cTn id="26" dur="500"/>
                                        <p:tgtEl>
                                          <p:spTgt spid="1129">
                                            <p:txEl>
                                              <p:pRg st="1" end="1"/>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129">
                                            <p:txEl>
                                              <p:pRg st="2" end="2"/>
                                            </p:txEl>
                                          </p:spTgt>
                                        </p:tgtEl>
                                        <p:attrNameLst>
                                          <p:attrName>style.visibility</p:attrName>
                                        </p:attrNameLst>
                                      </p:cBhvr>
                                      <p:to>
                                        <p:strVal val="visible"/>
                                      </p:to>
                                    </p:set>
                                    <p:animEffect transition="in" filter="fade">
                                      <p:cBhvr>
                                        <p:cTn id="30" dur="500"/>
                                        <p:tgtEl>
                                          <p:spTgt spid="1129">
                                            <p:txEl>
                                              <p:pRg st="2" end="2"/>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129">
                                            <p:txEl>
                                              <p:pRg st="3" end="3"/>
                                            </p:txEl>
                                          </p:spTgt>
                                        </p:tgtEl>
                                        <p:attrNameLst>
                                          <p:attrName>style.visibility</p:attrName>
                                        </p:attrNameLst>
                                      </p:cBhvr>
                                      <p:to>
                                        <p:strVal val="visible"/>
                                      </p:to>
                                    </p:set>
                                    <p:animEffect transition="in" filter="fade">
                                      <p:cBhvr>
                                        <p:cTn id="34" dur="500"/>
                                        <p:tgtEl>
                                          <p:spTgt spid="1129">
                                            <p:txEl>
                                              <p:pRg st="3" end="3"/>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129">
                                            <p:txEl>
                                              <p:pRg st="4" end="4"/>
                                            </p:txEl>
                                          </p:spTgt>
                                        </p:tgtEl>
                                        <p:attrNameLst>
                                          <p:attrName>style.visibility</p:attrName>
                                        </p:attrNameLst>
                                      </p:cBhvr>
                                      <p:to>
                                        <p:strVal val="visible"/>
                                      </p:to>
                                    </p:set>
                                    <p:animEffect transition="in" filter="fade">
                                      <p:cBhvr>
                                        <p:cTn id="38" dur="500"/>
                                        <p:tgtEl>
                                          <p:spTgt spid="1129">
                                            <p:txEl>
                                              <p:pRg st="4" end="4"/>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129">
                                            <p:txEl>
                                              <p:pRg st="5" end="5"/>
                                            </p:txEl>
                                          </p:spTgt>
                                        </p:tgtEl>
                                        <p:attrNameLst>
                                          <p:attrName>style.visibility</p:attrName>
                                        </p:attrNameLst>
                                      </p:cBhvr>
                                      <p:to>
                                        <p:strVal val="visible"/>
                                      </p:to>
                                    </p:set>
                                    <p:animEffect transition="in" filter="fade">
                                      <p:cBhvr>
                                        <p:cTn id="42" dur="500"/>
                                        <p:tgtEl>
                                          <p:spTgt spid="1129">
                                            <p:txEl>
                                              <p:pRg st="5" end="5"/>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129">
                                            <p:txEl>
                                              <p:pRg st="6" end="6"/>
                                            </p:txEl>
                                          </p:spTgt>
                                        </p:tgtEl>
                                        <p:attrNameLst>
                                          <p:attrName>style.visibility</p:attrName>
                                        </p:attrNameLst>
                                      </p:cBhvr>
                                      <p:to>
                                        <p:strVal val="visible"/>
                                      </p:to>
                                    </p:set>
                                    <p:animEffect transition="in" filter="fade">
                                      <p:cBhvr>
                                        <p:cTn id="46" dur="500"/>
                                        <p:tgtEl>
                                          <p:spTgt spid="1129">
                                            <p:txEl>
                                              <p:pRg st="6" end="6"/>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1129">
                                            <p:txEl>
                                              <p:pRg st="7" end="7"/>
                                            </p:txEl>
                                          </p:spTgt>
                                        </p:tgtEl>
                                        <p:attrNameLst>
                                          <p:attrName>style.visibility</p:attrName>
                                        </p:attrNameLst>
                                      </p:cBhvr>
                                      <p:to>
                                        <p:strVal val="visible"/>
                                      </p:to>
                                    </p:set>
                                    <p:animEffect transition="in" filter="fade">
                                      <p:cBhvr>
                                        <p:cTn id="50" dur="500"/>
                                        <p:tgtEl>
                                          <p:spTgt spid="1129">
                                            <p:txEl>
                                              <p:pRg st="7" end="7"/>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129">
                                            <p:txEl>
                                              <p:pRg st="8" end="8"/>
                                            </p:txEl>
                                          </p:spTgt>
                                        </p:tgtEl>
                                        <p:attrNameLst>
                                          <p:attrName>style.visibility</p:attrName>
                                        </p:attrNameLst>
                                      </p:cBhvr>
                                      <p:to>
                                        <p:strVal val="visible"/>
                                      </p:to>
                                    </p:set>
                                    <p:animEffect transition="in" filter="fade">
                                      <p:cBhvr>
                                        <p:cTn id="54" dur="500"/>
                                        <p:tgtEl>
                                          <p:spTgt spid="1129">
                                            <p:txEl>
                                              <p:pRg st="8" end="8"/>
                                            </p:txEl>
                                          </p:spTgt>
                                        </p:tgtEl>
                                      </p:cBhvr>
                                    </p:animEffect>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1131"/>
                                        </p:tgtEl>
                                        <p:attrNameLst>
                                          <p:attrName>style.visibility</p:attrName>
                                        </p:attrNameLst>
                                      </p:cBhvr>
                                      <p:to>
                                        <p:strVal val="visible"/>
                                      </p:to>
                                    </p:set>
                                    <p:anim calcmode="lin" valueType="num">
                                      <p:cBhvr additive="base">
                                        <p:cTn id="58" dur="500"/>
                                        <p:tgtEl>
                                          <p:spTgt spid="1131"/>
                                        </p:tgtEl>
                                        <p:attrNameLst>
                                          <p:attrName>ppt_w</p:attrName>
                                        </p:attrNameLst>
                                      </p:cBhvr>
                                      <p:tavLst>
                                        <p:tav tm="0">
                                          <p:val>
                                            <p:strVal val="0"/>
                                          </p:val>
                                        </p:tav>
                                        <p:tav tm="100000">
                                          <p:val>
                                            <p:strVal val="#ppt_w"/>
                                          </p:val>
                                        </p:tav>
                                      </p:tavLst>
                                    </p:anim>
                                    <p:anim calcmode="lin" valueType="num">
                                      <p:cBhvr additive="base">
                                        <p:cTn id="59" dur="500"/>
                                        <p:tgtEl>
                                          <p:spTgt spid="1131"/>
                                        </p:tgtEl>
                                        <p:attrNameLst>
                                          <p:attrName>ppt_h</p:attrName>
                                        </p:attrNameLst>
                                      </p:cBhvr>
                                      <p:tavLst>
                                        <p:tav tm="0">
                                          <p:val>
                                            <p:str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1130"/>
                                        </p:tgtEl>
                                        <p:attrNameLst>
                                          <p:attrName>style.visibility</p:attrName>
                                        </p:attrNameLst>
                                      </p:cBhvr>
                                      <p:to>
                                        <p:strVal val="visible"/>
                                      </p:to>
                                    </p:set>
                                    <p:anim calcmode="lin" valueType="num">
                                      <p:cBhvr additive="base">
                                        <p:cTn id="62" dur="500"/>
                                        <p:tgtEl>
                                          <p:spTgt spid="1130"/>
                                        </p:tgtEl>
                                        <p:attrNameLst>
                                          <p:attrName>ppt_w</p:attrName>
                                        </p:attrNameLst>
                                      </p:cBhvr>
                                      <p:tavLst>
                                        <p:tav tm="0">
                                          <p:val>
                                            <p:strVal val="0"/>
                                          </p:val>
                                        </p:tav>
                                        <p:tav tm="100000">
                                          <p:val>
                                            <p:strVal val="#ppt_w"/>
                                          </p:val>
                                        </p:tav>
                                      </p:tavLst>
                                    </p:anim>
                                    <p:anim calcmode="lin" valueType="num">
                                      <p:cBhvr additive="base">
                                        <p:cTn id="63" dur="500"/>
                                        <p:tgtEl>
                                          <p:spTgt spid="1130"/>
                                        </p:tgtEl>
                                        <p:attrNameLst>
                                          <p:attrName>ppt_h</p:attrName>
                                        </p:attrNameLst>
                                      </p:cBhvr>
                                      <p:tavLst>
                                        <p:tav tm="0">
                                          <p:val>
                                            <p:strVal val="0"/>
                                          </p:val>
                                        </p:tav>
                                        <p:tav tm="100000">
                                          <p:val>
                                            <p:strVal val="#ppt_h"/>
                                          </p:val>
                                        </p:tav>
                                      </p:tavLst>
                                    </p:anim>
                                  </p:childTnLst>
                                </p:cTn>
                              </p:par>
                            </p:childTnLst>
                          </p:cTn>
                        </p:par>
                        <p:par>
                          <p:cTn id="64" fill="hold">
                            <p:stCondLst>
                              <p:cond delay="6500"/>
                            </p:stCondLst>
                            <p:childTnLst>
                              <p:par>
                                <p:cTn id="65" presetID="10" presetClass="entr" presetSubtype="0" fill="hold" nodeType="afterEffect">
                                  <p:stCondLst>
                                    <p:cond delay="0"/>
                                  </p:stCondLst>
                                  <p:childTnLst>
                                    <p:set>
                                      <p:cBhvr>
                                        <p:cTn id="66" dur="1" fill="hold">
                                          <p:stCondLst>
                                            <p:cond delay="0"/>
                                          </p:stCondLst>
                                        </p:cTn>
                                        <p:tgtEl>
                                          <p:spTgt spid="1125">
                                            <p:txEl>
                                              <p:pRg st="0" end="0"/>
                                            </p:txEl>
                                          </p:spTgt>
                                        </p:tgtEl>
                                        <p:attrNameLst>
                                          <p:attrName>style.visibility</p:attrName>
                                        </p:attrNameLst>
                                      </p:cBhvr>
                                      <p:to>
                                        <p:strVal val="visible"/>
                                      </p:to>
                                    </p:set>
                                    <p:animEffect transition="in" filter="fade">
                                      <p:cBhvr>
                                        <p:cTn id="67" dur="500"/>
                                        <p:tgtEl>
                                          <p:spTgt spid="1125">
                                            <p:txEl>
                                              <p:pRg st="0" end="0"/>
                                            </p:txEl>
                                          </p:spTgt>
                                        </p:tgtEl>
                                      </p:cBhvr>
                                    </p:animEffect>
                                  </p:childTnLst>
                                </p:cTn>
                              </p:par>
                            </p:childTnLst>
                          </p:cTn>
                        </p:par>
                        <p:par>
                          <p:cTn id="68" fill="hold">
                            <p:stCondLst>
                              <p:cond delay="7000"/>
                            </p:stCondLst>
                            <p:childTnLst>
                              <p:par>
                                <p:cTn id="69" presetID="10" presetClass="entr" presetSubtype="0" fill="hold" nodeType="afterEffect">
                                  <p:stCondLst>
                                    <p:cond delay="0"/>
                                  </p:stCondLst>
                                  <p:childTnLst>
                                    <p:set>
                                      <p:cBhvr>
                                        <p:cTn id="70" dur="1" fill="hold">
                                          <p:stCondLst>
                                            <p:cond delay="0"/>
                                          </p:stCondLst>
                                        </p:cTn>
                                        <p:tgtEl>
                                          <p:spTgt spid="1125">
                                            <p:txEl>
                                              <p:pRg st="1" end="1"/>
                                            </p:txEl>
                                          </p:spTgt>
                                        </p:tgtEl>
                                        <p:attrNameLst>
                                          <p:attrName>style.visibility</p:attrName>
                                        </p:attrNameLst>
                                      </p:cBhvr>
                                      <p:to>
                                        <p:strVal val="visible"/>
                                      </p:to>
                                    </p:set>
                                    <p:animEffect transition="in" filter="fade">
                                      <p:cBhvr>
                                        <p:cTn id="71" dur="500"/>
                                        <p:tgtEl>
                                          <p:spTgt spid="1125">
                                            <p:txEl>
                                              <p:pRg st="1" end="1"/>
                                            </p:txEl>
                                          </p:spTgt>
                                        </p:tgtEl>
                                      </p:cBhvr>
                                    </p:animEffect>
                                  </p:childTnLst>
                                </p:cTn>
                              </p:par>
                            </p:childTnLst>
                          </p:cTn>
                        </p:par>
                        <p:par>
                          <p:cTn id="72" fill="hold">
                            <p:stCondLst>
                              <p:cond delay="7500"/>
                            </p:stCondLst>
                            <p:childTnLst>
                              <p:par>
                                <p:cTn id="73" presetID="10" presetClass="entr" presetSubtype="0" fill="hold" nodeType="afterEffect">
                                  <p:stCondLst>
                                    <p:cond delay="0"/>
                                  </p:stCondLst>
                                  <p:childTnLst>
                                    <p:set>
                                      <p:cBhvr>
                                        <p:cTn id="74" dur="1" fill="hold">
                                          <p:stCondLst>
                                            <p:cond delay="0"/>
                                          </p:stCondLst>
                                        </p:cTn>
                                        <p:tgtEl>
                                          <p:spTgt spid="1125">
                                            <p:txEl>
                                              <p:pRg st="2" end="2"/>
                                            </p:txEl>
                                          </p:spTgt>
                                        </p:tgtEl>
                                        <p:attrNameLst>
                                          <p:attrName>style.visibility</p:attrName>
                                        </p:attrNameLst>
                                      </p:cBhvr>
                                      <p:to>
                                        <p:strVal val="visible"/>
                                      </p:to>
                                    </p:set>
                                    <p:animEffect transition="in" filter="fade">
                                      <p:cBhvr>
                                        <p:cTn id="75" dur="500"/>
                                        <p:tgtEl>
                                          <p:spTgt spid="1125">
                                            <p:txEl>
                                              <p:pRg st="2" end="2"/>
                                            </p:txEl>
                                          </p:spTgt>
                                        </p:tgtEl>
                                      </p:cBhvr>
                                    </p:animEffect>
                                  </p:childTnLst>
                                </p:cTn>
                              </p:par>
                            </p:childTnLst>
                          </p:cTn>
                        </p:par>
                        <p:par>
                          <p:cTn id="76" fill="hold">
                            <p:stCondLst>
                              <p:cond delay="8000"/>
                            </p:stCondLst>
                            <p:childTnLst>
                              <p:par>
                                <p:cTn id="77" presetID="10" presetClass="entr" presetSubtype="0" fill="hold" nodeType="afterEffect">
                                  <p:stCondLst>
                                    <p:cond delay="0"/>
                                  </p:stCondLst>
                                  <p:childTnLst>
                                    <p:set>
                                      <p:cBhvr>
                                        <p:cTn id="78" dur="1" fill="hold">
                                          <p:stCondLst>
                                            <p:cond delay="0"/>
                                          </p:stCondLst>
                                        </p:cTn>
                                        <p:tgtEl>
                                          <p:spTgt spid="1125">
                                            <p:txEl>
                                              <p:pRg st="3" end="3"/>
                                            </p:txEl>
                                          </p:spTgt>
                                        </p:tgtEl>
                                        <p:attrNameLst>
                                          <p:attrName>style.visibility</p:attrName>
                                        </p:attrNameLst>
                                      </p:cBhvr>
                                      <p:to>
                                        <p:strVal val="visible"/>
                                      </p:to>
                                    </p:set>
                                    <p:animEffect transition="in" filter="fade">
                                      <p:cBhvr>
                                        <p:cTn id="79" dur="500"/>
                                        <p:tgtEl>
                                          <p:spTgt spid="1125">
                                            <p:txEl>
                                              <p:pRg st="3" end="3"/>
                                            </p:txEl>
                                          </p:spTgt>
                                        </p:tgtEl>
                                      </p:cBhvr>
                                    </p:animEffect>
                                  </p:childTnLst>
                                </p:cTn>
                              </p:par>
                            </p:childTnLst>
                          </p:cTn>
                        </p:par>
                        <p:par>
                          <p:cTn id="80" fill="hold">
                            <p:stCondLst>
                              <p:cond delay="8500"/>
                            </p:stCondLst>
                            <p:childTnLst>
                              <p:par>
                                <p:cTn id="81" presetID="10" presetClass="entr" presetSubtype="0" fill="hold" nodeType="afterEffect">
                                  <p:stCondLst>
                                    <p:cond delay="0"/>
                                  </p:stCondLst>
                                  <p:childTnLst>
                                    <p:set>
                                      <p:cBhvr>
                                        <p:cTn id="82" dur="1" fill="hold">
                                          <p:stCondLst>
                                            <p:cond delay="0"/>
                                          </p:stCondLst>
                                        </p:cTn>
                                        <p:tgtEl>
                                          <p:spTgt spid="1125">
                                            <p:txEl>
                                              <p:pRg st="4" end="4"/>
                                            </p:txEl>
                                          </p:spTgt>
                                        </p:tgtEl>
                                        <p:attrNameLst>
                                          <p:attrName>style.visibility</p:attrName>
                                        </p:attrNameLst>
                                      </p:cBhvr>
                                      <p:to>
                                        <p:strVal val="visible"/>
                                      </p:to>
                                    </p:set>
                                    <p:animEffect transition="in" filter="fade">
                                      <p:cBhvr>
                                        <p:cTn id="83" dur="500"/>
                                        <p:tgtEl>
                                          <p:spTgt spid="1125">
                                            <p:txEl>
                                              <p:pRg st="4" end="4"/>
                                            </p:txEl>
                                          </p:spTgt>
                                        </p:tgtEl>
                                      </p:cBhvr>
                                    </p:animEffect>
                                  </p:childTnLst>
                                </p:cTn>
                              </p:par>
                            </p:childTnLst>
                          </p:cTn>
                        </p:par>
                        <p:par>
                          <p:cTn id="84" fill="hold">
                            <p:stCondLst>
                              <p:cond delay="9000"/>
                            </p:stCondLst>
                            <p:childTnLst>
                              <p:par>
                                <p:cTn id="85" presetID="10" presetClass="entr" presetSubtype="0" fill="hold" nodeType="afterEffect">
                                  <p:stCondLst>
                                    <p:cond delay="0"/>
                                  </p:stCondLst>
                                  <p:childTnLst>
                                    <p:set>
                                      <p:cBhvr>
                                        <p:cTn id="86" dur="1" fill="hold">
                                          <p:stCondLst>
                                            <p:cond delay="0"/>
                                          </p:stCondLst>
                                        </p:cTn>
                                        <p:tgtEl>
                                          <p:spTgt spid="1125">
                                            <p:txEl>
                                              <p:pRg st="5" end="5"/>
                                            </p:txEl>
                                          </p:spTgt>
                                        </p:tgtEl>
                                        <p:attrNameLst>
                                          <p:attrName>style.visibility</p:attrName>
                                        </p:attrNameLst>
                                      </p:cBhvr>
                                      <p:to>
                                        <p:strVal val="visible"/>
                                      </p:to>
                                    </p:set>
                                    <p:animEffect transition="in" filter="fade">
                                      <p:cBhvr>
                                        <p:cTn id="87" dur="500"/>
                                        <p:tgtEl>
                                          <p:spTgt spid="1125">
                                            <p:txEl>
                                              <p:pRg st="5" end="5"/>
                                            </p:txEl>
                                          </p:spTgt>
                                        </p:tgtEl>
                                      </p:cBhvr>
                                    </p:animEffect>
                                  </p:childTnLst>
                                </p:cTn>
                              </p:par>
                            </p:childTnLst>
                          </p:cTn>
                        </p:par>
                        <p:par>
                          <p:cTn id="88" fill="hold">
                            <p:stCondLst>
                              <p:cond delay="9500"/>
                            </p:stCondLst>
                            <p:childTnLst>
                              <p:par>
                                <p:cTn id="89" presetID="10" presetClass="entr" presetSubtype="0" fill="hold" nodeType="afterEffect">
                                  <p:stCondLst>
                                    <p:cond delay="0"/>
                                  </p:stCondLst>
                                  <p:childTnLst>
                                    <p:set>
                                      <p:cBhvr>
                                        <p:cTn id="90" dur="1" fill="hold">
                                          <p:stCondLst>
                                            <p:cond delay="0"/>
                                          </p:stCondLst>
                                        </p:cTn>
                                        <p:tgtEl>
                                          <p:spTgt spid="1125">
                                            <p:txEl>
                                              <p:pRg st="6" end="6"/>
                                            </p:txEl>
                                          </p:spTgt>
                                        </p:tgtEl>
                                        <p:attrNameLst>
                                          <p:attrName>style.visibility</p:attrName>
                                        </p:attrNameLst>
                                      </p:cBhvr>
                                      <p:to>
                                        <p:strVal val="visible"/>
                                      </p:to>
                                    </p:set>
                                    <p:animEffect transition="in" filter="fade">
                                      <p:cBhvr>
                                        <p:cTn id="91" dur="500"/>
                                        <p:tgtEl>
                                          <p:spTgt spid="1125">
                                            <p:txEl>
                                              <p:pRg st="6" end="6"/>
                                            </p:txEl>
                                          </p:spTgt>
                                        </p:tgtEl>
                                      </p:cBhvr>
                                    </p:animEffect>
                                  </p:childTnLst>
                                </p:cTn>
                              </p:par>
                            </p:childTnLst>
                          </p:cTn>
                        </p:par>
                        <p:par>
                          <p:cTn id="92" fill="hold">
                            <p:stCondLst>
                              <p:cond delay="10000"/>
                            </p:stCondLst>
                            <p:childTnLst>
                              <p:par>
                                <p:cTn id="93" presetID="10" presetClass="entr" presetSubtype="0" fill="hold" nodeType="afterEffect">
                                  <p:stCondLst>
                                    <p:cond delay="0"/>
                                  </p:stCondLst>
                                  <p:childTnLst>
                                    <p:set>
                                      <p:cBhvr>
                                        <p:cTn id="94" dur="1" fill="hold">
                                          <p:stCondLst>
                                            <p:cond delay="0"/>
                                          </p:stCondLst>
                                        </p:cTn>
                                        <p:tgtEl>
                                          <p:spTgt spid="1125">
                                            <p:txEl>
                                              <p:pRg st="7" end="7"/>
                                            </p:txEl>
                                          </p:spTgt>
                                        </p:tgtEl>
                                        <p:attrNameLst>
                                          <p:attrName>style.visibility</p:attrName>
                                        </p:attrNameLst>
                                      </p:cBhvr>
                                      <p:to>
                                        <p:strVal val="visible"/>
                                      </p:to>
                                    </p:set>
                                    <p:animEffect transition="in" filter="fade">
                                      <p:cBhvr>
                                        <p:cTn id="95" dur="500"/>
                                        <p:tgtEl>
                                          <p:spTgt spid="1125">
                                            <p:txEl>
                                              <p:pRg st="7" end="7"/>
                                            </p:txEl>
                                          </p:spTgt>
                                        </p:tgtEl>
                                      </p:cBhvr>
                                    </p:animEffect>
                                  </p:childTnLst>
                                </p:cTn>
                              </p:par>
                            </p:childTnLst>
                          </p:cTn>
                        </p:par>
                        <p:par>
                          <p:cTn id="96" fill="hold">
                            <p:stCondLst>
                              <p:cond delay="10500"/>
                            </p:stCondLst>
                            <p:childTnLst>
                              <p:par>
                                <p:cTn id="97" presetID="10" presetClass="entr" presetSubtype="0" fill="hold" nodeType="afterEffect">
                                  <p:stCondLst>
                                    <p:cond delay="0"/>
                                  </p:stCondLst>
                                  <p:childTnLst>
                                    <p:set>
                                      <p:cBhvr>
                                        <p:cTn id="98" dur="1" fill="hold">
                                          <p:stCondLst>
                                            <p:cond delay="0"/>
                                          </p:stCondLst>
                                        </p:cTn>
                                        <p:tgtEl>
                                          <p:spTgt spid="1125">
                                            <p:txEl>
                                              <p:pRg st="8" end="8"/>
                                            </p:txEl>
                                          </p:spTgt>
                                        </p:tgtEl>
                                        <p:attrNameLst>
                                          <p:attrName>style.visibility</p:attrName>
                                        </p:attrNameLst>
                                      </p:cBhvr>
                                      <p:to>
                                        <p:strVal val="visible"/>
                                      </p:to>
                                    </p:set>
                                    <p:animEffect transition="in" filter="fade">
                                      <p:cBhvr>
                                        <p:cTn id="99" dur="500"/>
                                        <p:tgtEl>
                                          <p:spTgt spid="1125">
                                            <p:txEl>
                                              <p:pRg st="8" end="8"/>
                                            </p:txEl>
                                          </p:spTgt>
                                        </p:tgtEl>
                                      </p:cBhvr>
                                    </p:animEffect>
                                  </p:childTnLst>
                                </p:cTn>
                              </p:par>
                            </p:childTnLst>
                          </p:cTn>
                        </p:par>
                        <p:par>
                          <p:cTn id="100" fill="hold">
                            <p:stCondLst>
                              <p:cond delay="11000"/>
                            </p:stCondLst>
                            <p:childTnLst>
                              <p:par>
                                <p:cTn id="101" presetID="10" presetClass="entr" presetSubtype="0" fill="hold" nodeType="afterEffect">
                                  <p:stCondLst>
                                    <p:cond delay="0"/>
                                  </p:stCondLst>
                                  <p:childTnLst>
                                    <p:set>
                                      <p:cBhvr>
                                        <p:cTn id="102" dur="1" fill="hold">
                                          <p:stCondLst>
                                            <p:cond delay="0"/>
                                          </p:stCondLst>
                                        </p:cTn>
                                        <p:tgtEl>
                                          <p:spTgt spid="1126">
                                            <p:txEl>
                                              <p:pRg st="0" end="0"/>
                                            </p:txEl>
                                          </p:spTgt>
                                        </p:tgtEl>
                                        <p:attrNameLst>
                                          <p:attrName>style.visibility</p:attrName>
                                        </p:attrNameLst>
                                      </p:cBhvr>
                                      <p:to>
                                        <p:strVal val="visible"/>
                                      </p:to>
                                    </p:set>
                                    <p:animEffect transition="in" filter="fade">
                                      <p:cBhvr>
                                        <p:cTn id="103" dur="750"/>
                                        <p:tgtEl>
                                          <p:spTgt spid="1126">
                                            <p:txEl>
                                              <p:pRg st="0" end="0"/>
                                            </p:txEl>
                                          </p:spTgt>
                                        </p:tgtEl>
                                      </p:cBhvr>
                                    </p:animEffect>
                                  </p:childTnLst>
                                </p:cTn>
                              </p:par>
                            </p:childTnLst>
                          </p:cTn>
                        </p:par>
                        <p:par>
                          <p:cTn id="104" fill="hold">
                            <p:stCondLst>
                              <p:cond delay="11750"/>
                            </p:stCondLst>
                            <p:childTnLst>
                              <p:par>
                                <p:cTn id="105" presetID="10" presetClass="entr" presetSubtype="0" fill="hold" nodeType="afterEffect">
                                  <p:stCondLst>
                                    <p:cond delay="0"/>
                                  </p:stCondLst>
                                  <p:childTnLst>
                                    <p:set>
                                      <p:cBhvr>
                                        <p:cTn id="106" dur="1" fill="hold">
                                          <p:stCondLst>
                                            <p:cond delay="0"/>
                                          </p:stCondLst>
                                        </p:cTn>
                                        <p:tgtEl>
                                          <p:spTgt spid="1126">
                                            <p:txEl>
                                              <p:pRg st="1" end="1"/>
                                            </p:txEl>
                                          </p:spTgt>
                                        </p:tgtEl>
                                        <p:attrNameLst>
                                          <p:attrName>style.visibility</p:attrName>
                                        </p:attrNameLst>
                                      </p:cBhvr>
                                      <p:to>
                                        <p:strVal val="visible"/>
                                      </p:to>
                                    </p:set>
                                    <p:animEffect transition="in" filter="fade">
                                      <p:cBhvr>
                                        <p:cTn id="107" dur="750"/>
                                        <p:tgtEl>
                                          <p:spTgt spid="1126">
                                            <p:txEl>
                                              <p:pRg st="1" end="1"/>
                                            </p:txEl>
                                          </p:spTgt>
                                        </p:tgtEl>
                                      </p:cBhvr>
                                    </p:animEffect>
                                  </p:childTnLst>
                                </p:cTn>
                              </p:par>
                            </p:childTnLst>
                          </p:cTn>
                        </p:par>
                        <p:par>
                          <p:cTn id="108" fill="hold">
                            <p:stCondLst>
                              <p:cond delay="12500"/>
                            </p:stCondLst>
                            <p:childTnLst>
                              <p:par>
                                <p:cTn id="109" presetID="10" presetClass="entr" presetSubtype="0" fill="hold" nodeType="afterEffect">
                                  <p:stCondLst>
                                    <p:cond delay="0"/>
                                  </p:stCondLst>
                                  <p:childTnLst>
                                    <p:set>
                                      <p:cBhvr>
                                        <p:cTn id="110" dur="1" fill="hold">
                                          <p:stCondLst>
                                            <p:cond delay="0"/>
                                          </p:stCondLst>
                                        </p:cTn>
                                        <p:tgtEl>
                                          <p:spTgt spid="1126">
                                            <p:txEl>
                                              <p:pRg st="2" end="2"/>
                                            </p:txEl>
                                          </p:spTgt>
                                        </p:tgtEl>
                                        <p:attrNameLst>
                                          <p:attrName>style.visibility</p:attrName>
                                        </p:attrNameLst>
                                      </p:cBhvr>
                                      <p:to>
                                        <p:strVal val="visible"/>
                                      </p:to>
                                    </p:set>
                                    <p:animEffect transition="in" filter="fade">
                                      <p:cBhvr>
                                        <p:cTn id="111" dur="750"/>
                                        <p:tgtEl>
                                          <p:spTgt spid="1126">
                                            <p:txEl>
                                              <p:pRg st="2" end="2"/>
                                            </p:txEl>
                                          </p:spTgt>
                                        </p:tgtEl>
                                      </p:cBhvr>
                                    </p:animEffect>
                                  </p:childTnLst>
                                </p:cTn>
                              </p:par>
                            </p:childTnLst>
                          </p:cTn>
                        </p:par>
                        <p:par>
                          <p:cTn id="112" fill="hold">
                            <p:stCondLst>
                              <p:cond delay="13250"/>
                            </p:stCondLst>
                            <p:childTnLst>
                              <p:par>
                                <p:cTn id="113" presetID="10" presetClass="entr" presetSubtype="0" fill="hold" nodeType="afterEffect">
                                  <p:stCondLst>
                                    <p:cond delay="0"/>
                                  </p:stCondLst>
                                  <p:childTnLst>
                                    <p:set>
                                      <p:cBhvr>
                                        <p:cTn id="114" dur="1" fill="hold">
                                          <p:stCondLst>
                                            <p:cond delay="0"/>
                                          </p:stCondLst>
                                        </p:cTn>
                                        <p:tgtEl>
                                          <p:spTgt spid="1126">
                                            <p:txEl>
                                              <p:pRg st="3" end="3"/>
                                            </p:txEl>
                                          </p:spTgt>
                                        </p:tgtEl>
                                        <p:attrNameLst>
                                          <p:attrName>style.visibility</p:attrName>
                                        </p:attrNameLst>
                                      </p:cBhvr>
                                      <p:to>
                                        <p:strVal val="visible"/>
                                      </p:to>
                                    </p:set>
                                    <p:animEffect transition="in" filter="fade">
                                      <p:cBhvr>
                                        <p:cTn id="115" dur="750"/>
                                        <p:tgtEl>
                                          <p:spTgt spid="1126">
                                            <p:txEl>
                                              <p:pRg st="3" end="3"/>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1126">
                                            <p:txEl>
                                              <p:pRg st="4" end="4"/>
                                            </p:txEl>
                                          </p:spTgt>
                                        </p:tgtEl>
                                        <p:attrNameLst>
                                          <p:attrName>style.visibility</p:attrName>
                                        </p:attrNameLst>
                                      </p:cBhvr>
                                      <p:to>
                                        <p:strVal val="visible"/>
                                      </p:to>
                                    </p:set>
                                    <p:animEffect transition="in" filter="fade">
                                      <p:cBhvr>
                                        <p:cTn id="119" dur="750"/>
                                        <p:tgtEl>
                                          <p:spTgt spid="1126">
                                            <p:txEl>
                                              <p:pRg st="4" end="4"/>
                                            </p:txEl>
                                          </p:spTgt>
                                        </p:tgtEl>
                                      </p:cBhvr>
                                    </p:animEffect>
                                  </p:childTnLst>
                                </p:cTn>
                              </p:par>
                            </p:childTnLst>
                          </p:cTn>
                        </p:par>
                        <p:par>
                          <p:cTn id="120" fill="hold">
                            <p:stCondLst>
                              <p:cond delay="14750"/>
                            </p:stCondLst>
                            <p:childTnLst>
                              <p:par>
                                <p:cTn id="121" presetID="10" presetClass="entr" presetSubtype="0" fill="hold" nodeType="afterEffect">
                                  <p:stCondLst>
                                    <p:cond delay="0"/>
                                  </p:stCondLst>
                                  <p:childTnLst>
                                    <p:set>
                                      <p:cBhvr>
                                        <p:cTn id="122" dur="1" fill="hold">
                                          <p:stCondLst>
                                            <p:cond delay="0"/>
                                          </p:stCondLst>
                                        </p:cTn>
                                        <p:tgtEl>
                                          <p:spTgt spid="1126">
                                            <p:txEl>
                                              <p:pRg st="5" end="5"/>
                                            </p:txEl>
                                          </p:spTgt>
                                        </p:tgtEl>
                                        <p:attrNameLst>
                                          <p:attrName>style.visibility</p:attrName>
                                        </p:attrNameLst>
                                      </p:cBhvr>
                                      <p:to>
                                        <p:strVal val="visible"/>
                                      </p:to>
                                    </p:set>
                                    <p:animEffect transition="in" filter="fade">
                                      <p:cBhvr>
                                        <p:cTn id="123" dur="750"/>
                                        <p:tgtEl>
                                          <p:spTgt spid="1126">
                                            <p:txEl>
                                              <p:pRg st="5" end="5"/>
                                            </p:txEl>
                                          </p:spTgt>
                                        </p:tgtEl>
                                      </p:cBhvr>
                                    </p:animEffect>
                                  </p:childTnLst>
                                </p:cTn>
                              </p:par>
                            </p:childTnLst>
                          </p:cTn>
                        </p:par>
                        <p:par>
                          <p:cTn id="124" fill="hold">
                            <p:stCondLst>
                              <p:cond delay="15500"/>
                            </p:stCondLst>
                            <p:childTnLst>
                              <p:par>
                                <p:cTn id="125" presetID="10" presetClass="entr" presetSubtype="0" fill="hold" nodeType="afterEffect">
                                  <p:stCondLst>
                                    <p:cond delay="0"/>
                                  </p:stCondLst>
                                  <p:childTnLst>
                                    <p:set>
                                      <p:cBhvr>
                                        <p:cTn id="126" dur="1" fill="hold">
                                          <p:stCondLst>
                                            <p:cond delay="0"/>
                                          </p:stCondLst>
                                        </p:cTn>
                                        <p:tgtEl>
                                          <p:spTgt spid="1126">
                                            <p:txEl>
                                              <p:pRg st="6" end="6"/>
                                            </p:txEl>
                                          </p:spTgt>
                                        </p:tgtEl>
                                        <p:attrNameLst>
                                          <p:attrName>style.visibility</p:attrName>
                                        </p:attrNameLst>
                                      </p:cBhvr>
                                      <p:to>
                                        <p:strVal val="visible"/>
                                      </p:to>
                                    </p:set>
                                    <p:animEffect transition="in" filter="fade">
                                      <p:cBhvr>
                                        <p:cTn id="127" dur="750"/>
                                        <p:tgtEl>
                                          <p:spTgt spid="1126">
                                            <p:txEl>
                                              <p:pRg st="6" end="6"/>
                                            </p:txEl>
                                          </p:spTgt>
                                        </p:tgtEl>
                                      </p:cBhvr>
                                    </p:animEffect>
                                  </p:childTnLst>
                                </p:cTn>
                              </p:par>
                            </p:childTnLst>
                          </p:cTn>
                        </p:par>
                        <p:par>
                          <p:cTn id="128" fill="hold">
                            <p:stCondLst>
                              <p:cond delay="16250"/>
                            </p:stCondLst>
                            <p:childTnLst>
                              <p:par>
                                <p:cTn id="129" presetID="10" presetClass="entr" presetSubtype="0" fill="hold" nodeType="afterEffect">
                                  <p:stCondLst>
                                    <p:cond delay="0"/>
                                  </p:stCondLst>
                                  <p:childTnLst>
                                    <p:set>
                                      <p:cBhvr>
                                        <p:cTn id="130" dur="1" fill="hold">
                                          <p:stCondLst>
                                            <p:cond delay="0"/>
                                          </p:stCondLst>
                                        </p:cTn>
                                        <p:tgtEl>
                                          <p:spTgt spid="1126">
                                            <p:txEl>
                                              <p:pRg st="7" end="7"/>
                                            </p:txEl>
                                          </p:spTgt>
                                        </p:tgtEl>
                                        <p:attrNameLst>
                                          <p:attrName>style.visibility</p:attrName>
                                        </p:attrNameLst>
                                      </p:cBhvr>
                                      <p:to>
                                        <p:strVal val="visible"/>
                                      </p:to>
                                    </p:set>
                                    <p:animEffect transition="in" filter="fade">
                                      <p:cBhvr>
                                        <p:cTn id="131" dur="750"/>
                                        <p:tgtEl>
                                          <p:spTgt spid="1126">
                                            <p:txEl>
                                              <p:pRg st="7" end="7"/>
                                            </p:txEl>
                                          </p:spTgt>
                                        </p:tgtEl>
                                      </p:cBhvr>
                                    </p:animEffect>
                                  </p:childTnLst>
                                </p:cTn>
                              </p:par>
                            </p:childTnLst>
                          </p:cTn>
                        </p:par>
                        <p:par>
                          <p:cTn id="132" fill="hold">
                            <p:stCondLst>
                              <p:cond delay="17000"/>
                            </p:stCondLst>
                            <p:childTnLst>
                              <p:par>
                                <p:cTn id="133" presetID="10" presetClass="entr" presetSubtype="0" fill="hold" nodeType="afterEffect">
                                  <p:stCondLst>
                                    <p:cond delay="0"/>
                                  </p:stCondLst>
                                  <p:childTnLst>
                                    <p:set>
                                      <p:cBhvr>
                                        <p:cTn id="134" dur="1" fill="hold">
                                          <p:stCondLst>
                                            <p:cond delay="0"/>
                                          </p:stCondLst>
                                        </p:cTn>
                                        <p:tgtEl>
                                          <p:spTgt spid="1126">
                                            <p:txEl>
                                              <p:pRg st="8" end="8"/>
                                            </p:txEl>
                                          </p:spTgt>
                                        </p:tgtEl>
                                        <p:attrNameLst>
                                          <p:attrName>style.visibility</p:attrName>
                                        </p:attrNameLst>
                                      </p:cBhvr>
                                      <p:to>
                                        <p:strVal val="visible"/>
                                      </p:to>
                                    </p:set>
                                    <p:animEffect transition="in" filter="fade">
                                      <p:cBhvr>
                                        <p:cTn id="135" dur="750"/>
                                        <p:tgtEl>
                                          <p:spTgt spid="11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6 Images">
  <p:cSld name="6 Images">
    <p:spTree>
      <p:nvGrpSpPr>
        <p:cNvPr id="1" name="Shape 1132"/>
        <p:cNvGrpSpPr/>
        <p:nvPr/>
      </p:nvGrpSpPr>
      <p:grpSpPr>
        <a:xfrm>
          <a:off x="0" y="0"/>
          <a:ext cx="0" cy="0"/>
          <a:chOff x="0" y="0"/>
          <a:chExt cx="0" cy="0"/>
        </a:xfrm>
      </p:grpSpPr>
      <p:sp>
        <p:nvSpPr>
          <p:cNvPr id="1133" name="Google Shape;1133;p95"/>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4" name="Google Shape;1134;p95"/>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135" name="Google Shape;1135;p95"/>
          <p:cNvSpPr/>
          <p:nvPr/>
        </p:nvSpPr>
        <p:spPr>
          <a:xfrm>
            <a:off x="997723" y="406509"/>
            <a:ext cx="5140711" cy="3619427"/>
          </a:xfrm>
          <a:prstGeom prst="round2DiagRect">
            <a:avLst>
              <a:gd name="adj1" fmla="val 4236"/>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36" name="Google Shape;1136;p95"/>
          <p:cNvSpPr>
            <a:spLocks noGrp="1"/>
          </p:cNvSpPr>
          <p:nvPr>
            <p:ph type="pic" idx="2"/>
          </p:nvPr>
        </p:nvSpPr>
        <p:spPr>
          <a:xfrm>
            <a:off x="1167609" y="582952"/>
            <a:ext cx="4800939" cy="3266540"/>
          </a:xfrm>
          <a:prstGeom prst="round2DiagRect">
            <a:avLst>
              <a:gd name="adj1" fmla="val 2722"/>
              <a:gd name="adj2" fmla="val 0"/>
            </a:avLst>
          </a:prstGeom>
          <a:solidFill>
            <a:schemeClr val="dk1">
              <a:alpha val="29803"/>
            </a:schemeClr>
          </a:solidFill>
          <a:ln>
            <a:noFill/>
          </a:ln>
        </p:spPr>
      </p:sp>
      <p:sp>
        <p:nvSpPr>
          <p:cNvPr id="1137" name="Google Shape;1137;p95"/>
          <p:cNvSpPr txBox="1">
            <a:spLocks noGrp="1"/>
          </p:cNvSpPr>
          <p:nvPr>
            <p:ph type="body" idx="1"/>
          </p:nvPr>
        </p:nvSpPr>
        <p:spPr>
          <a:xfrm>
            <a:off x="593540" y="2812401"/>
            <a:ext cx="4697577" cy="629205"/>
          </a:xfrm>
          <a:prstGeom prst="rect">
            <a:avLst/>
          </a:prstGeom>
          <a:solidFill>
            <a:srgbClr val="FFFFFF">
              <a:alpha val="60000"/>
            </a:srgbClr>
          </a:solidFill>
          <a:ln>
            <a:noFill/>
          </a:ln>
        </p:spPr>
        <p:txBody>
          <a:bodyPr spcFirstLastPara="1" wrap="square" lIns="163275" tIns="81625" rIns="163275" bIns="81625" anchor="ctr" anchorCtr="0">
            <a:noAutofit/>
          </a:bodyPr>
          <a:lstStyle>
            <a:lvl1pPr marL="457200" lvl="0" indent="-228600" algn="l">
              <a:spcBef>
                <a:spcPts val="640"/>
              </a:spcBef>
              <a:spcAft>
                <a:spcPts val="0"/>
              </a:spcAft>
              <a:buClr>
                <a:schemeClr val="lt1"/>
              </a:buClr>
              <a:buSzPts val="3200"/>
              <a:buNone/>
              <a:defRPr sz="3200">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8" name="Google Shape;1138;p95"/>
          <p:cNvSpPr/>
          <p:nvPr/>
        </p:nvSpPr>
        <p:spPr>
          <a:xfrm rot="10800000">
            <a:off x="593541" y="3441606"/>
            <a:ext cx="404180" cy="404180"/>
          </a:xfrm>
          <a:prstGeom prst="rtTriangle">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39" name="Google Shape;1139;p95"/>
          <p:cNvSpPr/>
          <p:nvPr/>
        </p:nvSpPr>
        <p:spPr>
          <a:xfrm>
            <a:off x="6695016" y="406509"/>
            <a:ext cx="5140711" cy="3619427"/>
          </a:xfrm>
          <a:prstGeom prst="round2DiagRect">
            <a:avLst>
              <a:gd name="adj1" fmla="val 4236"/>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40" name="Google Shape;1140;p95"/>
          <p:cNvSpPr>
            <a:spLocks noGrp="1"/>
          </p:cNvSpPr>
          <p:nvPr>
            <p:ph type="pic" idx="3"/>
          </p:nvPr>
        </p:nvSpPr>
        <p:spPr>
          <a:xfrm>
            <a:off x="6864902" y="582952"/>
            <a:ext cx="4800939" cy="3266540"/>
          </a:xfrm>
          <a:prstGeom prst="round2DiagRect">
            <a:avLst>
              <a:gd name="adj1" fmla="val 2722"/>
              <a:gd name="adj2" fmla="val 0"/>
            </a:avLst>
          </a:prstGeom>
          <a:solidFill>
            <a:schemeClr val="dk1">
              <a:alpha val="29803"/>
            </a:schemeClr>
          </a:solidFill>
          <a:ln>
            <a:noFill/>
          </a:ln>
        </p:spPr>
      </p:sp>
      <p:sp>
        <p:nvSpPr>
          <p:cNvPr id="1141" name="Google Shape;1141;p95"/>
          <p:cNvSpPr txBox="1">
            <a:spLocks noGrp="1"/>
          </p:cNvSpPr>
          <p:nvPr>
            <p:ph type="body" idx="4"/>
          </p:nvPr>
        </p:nvSpPr>
        <p:spPr>
          <a:xfrm>
            <a:off x="6290833" y="2812401"/>
            <a:ext cx="4697577" cy="629205"/>
          </a:xfrm>
          <a:prstGeom prst="rect">
            <a:avLst/>
          </a:prstGeom>
          <a:solidFill>
            <a:srgbClr val="FFFFFF">
              <a:alpha val="60000"/>
            </a:srgbClr>
          </a:solidFill>
          <a:ln>
            <a:noFill/>
          </a:ln>
        </p:spPr>
        <p:txBody>
          <a:bodyPr spcFirstLastPara="1" wrap="square" lIns="163275" tIns="81625" rIns="163275" bIns="81625" anchor="ctr" anchorCtr="0">
            <a:noAutofit/>
          </a:bodyPr>
          <a:lstStyle>
            <a:lvl1pPr marL="457200" lvl="0" indent="-228600" algn="l">
              <a:spcBef>
                <a:spcPts val="640"/>
              </a:spcBef>
              <a:spcAft>
                <a:spcPts val="0"/>
              </a:spcAft>
              <a:buClr>
                <a:schemeClr val="lt1"/>
              </a:buClr>
              <a:buSzPts val="3200"/>
              <a:buNone/>
              <a:defRPr sz="3200">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2" name="Google Shape;1142;p95"/>
          <p:cNvSpPr/>
          <p:nvPr/>
        </p:nvSpPr>
        <p:spPr>
          <a:xfrm rot="10800000">
            <a:off x="6290834" y="3441606"/>
            <a:ext cx="404180" cy="404180"/>
          </a:xfrm>
          <a:prstGeom prst="rtTriangle">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43" name="Google Shape;1143;p95"/>
          <p:cNvSpPr/>
          <p:nvPr/>
        </p:nvSpPr>
        <p:spPr>
          <a:xfrm>
            <a:off x="12406823" y="406509"/>
            <a:ext cx="5140711" cy="3619427"/>
          </a:xfrm>
          <a:prstGeom prst="round2DiagRect">
            <a:avLst>
              <a:gd name="adj1" fmla="val 4236"/>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44" name="Google Shape;1144;p95"/>
          <p:cNvSpPr>
            <a:spLocks noGrp="1"/>
          </p:cNvSpPr>
          <p:nvPr>
            <p:ph type="pic" idx="5"/>
          </p:nvPr>
        </p:nvSpPr>
        <p:spPr>
          <a:xfrm>
            <a:off x="12576709" y="582952"/>
            <a:ext cx="4800939" cy="3266540"/>
          </a:xfrm>
          <a:prstGeom prst="round2DiagRect">
            <a:avLst>
              <a:gd name="adj1" fmla="val 2722"/>
              <a:gd name="adj2" fmla="val 0"/>
            </a:avLst>
          </a:prstGeom>
          <a:solidFill>
            <a:schemeClr val="dk1">
              <a:alpha val="29803"/>
            </a:schemeClr>
          </a:solidFill>
          <a:ln>
            <a:noFill/>
          </a:ln>
        </p:spPr>
      </p:sp>
      <p:sp>
        <p:nvSpPr>
          <p:cNvPr id="1145" name="Google Shape;1145;p95"/>
          <p:cNvSpPr txBox="1">
            <a:spLocks noGrp="1"/>
          </p:cNvSpPr>
          <p:nvPr>
            <p:ph type="body" idx="6"/>
          </p:nvPr>
        </p:nvSpPr>
        <p:spPr>
          <a:xfrm>
            <a:off x="12002640" y="2812401"/>
            <a:ext cx="4697577" cy="629205"/>
          </a:xfrm>
          <a:prstGeom prst="rect">
            <a:avLst/>
          </a:prstGeom>
          <a:solidFill>
            <a:srgbClr val="FFFFFF">
              <a:alpha val="60000"/>
            </a:srgbClr>
          </a:solidFill>
          <a:ln>
            <a:noFill/>
          </a:ln>
        </p:spPr>
        <p:txBody>
          <a:bodyPr spcFirstLastPara="1" wrap="square" lIns="163275" tIns="81625" rIns="163275" bIns="81625" anchor="ctr" anchorCtr="0">
            <a:noAutofit/>
          </a:bodyPr>
          <a:lstStyle>
            <a:lvl1pPr marL="457200" lvl="0" indent="-228600" algn="l">
              <a:spcBef>
                <a:spcPts val="640"/>
              </a:spcBef>
              <a:spcAft>
                <a:spcPts val="0"/>
              </a:spcAft>
              <a:buClr>
                <a:schemeClr val="lt1"/>
              </a:buClr>
              <a:buSzPts val="3200"/>
              <a:buNone/>
              <a:defRPr sz="3200">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6" name="Google Shape;1146;p95"/>
          <p:cNvSpPr/>
          <p:nvPr/>
        </p:nvSpPr>
        <p:spPr>
          <a:xfrm rot="10800000">
            <a:off x="12002641" y="3441606"/>
            <a:ext cx="404180" cy="404180"/>
          </a:xfrm>
          <a:prstGeom prst="rtTriangle">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47" name="Google Shape;1147;p95"/>
          <p:cNvSpPr/>
          <p:nvPr/>
        </p:nvSpPr>
        <p:spPr>
          <a:xfrm>
            <a:off x="980235" y="4289081"/>
            <a:ext cx="5140711" cy="3619427"/>
          </a:xfrm>
          <a:prstGeom prst="round2DiagRect">
            <a:avLst>
              <a:gd name="adj1" fmla="val 4236"/>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48" name="Google Shape;1148;p95"/>
          <p:cNvSpPr>
            <a:spLocks noGrp="1"/>
          </p:cNvSpPr>
          <p:nvPr>
            <p:ph type="pic" idx="7"/>
          </p:nvPr>
        </p:nvSpPr>
        <p:spPr>
          <a:xfrm>
            <a:off x="1150121" y="4465524"/>
            <a:ext cx="4800939" cy="3266540"/>
          </a:xfrm>
          <a:prstGeom prst="round2DiagRect">
            <a:avLst>
              <a:gd name="adj1" fmla="val 2722"/>
              <a:gd name="adj2" fmla="val 0"/>
            </a:avLst>
          </a:prstGeom>
          <a:solidFill>
            <a:schemeClr val="dk1">
              <a:alpha val="29803"/>
            </a:schemeClr>
          </a:solidFill>
          <a:ln>
            <a:noFill/>
          </a:ln>
        </p:spPr>
      </p:sp>
      <p:sp>
        <p:nvSpPr>
          <p:cNvPr id="1149" name="Google Shape;1149;p95"/>
          <p:cNvSpPr txBox="1">
            <a:spLocks noGrp="1"/>
          </p:cNvSpPr>
          <p:nvPr>
            <p:ph type="body" idx="8"/>
          </p:nvPr>
        </p:nvSpPr>
        <p:spPr>
          <a:xfrm>
            <a:off x="576052" y="6694973"/>
            <a:ext cx="4697577" cy="629205"/>
          </a:xfrm>
          <a:prstGeom prst="rect">
            <a:avLst/>
          </a:prstGeom>
          <a:solidFill>
            <a:srgbClr val="FFFFFF">
              <a:alpha val="60000"/>
            </a:srgbClr>
          </a:solidFill>
          <a:ln>
            <a:noFill/>
          </a:ln>
        </p:spPr>
        <p:txBody>
          <a:bodyPr spcFirstLastPara="1" wrap="square" lIns="163275" tIns="81625" rIns="163275" bIns="81625" anchor="ctr" anchorCtr="0">
            <a:noAutofit/>
          </a:bodyPr>
          <a:lstStyle>
            <a:lvl1pPr marL="457200" lvl="0" indent="-228600" algn="l">
              <a:spcBef>
                <a:spcPts val="640"/>
              </a:spcBef>
              <a:spcAft>
                <a:spcPts val="0"/>
              </a:spcAft>
              <a:buClr>
                <a:schemeClr val="lt1"/>
              </a:buClr>
              <a:buSzPts val="3200"/>
              <a:buNone/>
              <a:defRPr sz="3200">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0" name="Google Shape;1150;p95"/>
          <p:cNvSpPr/>
          <p:nvPr/>
        </p:nvSpPr>
        <p:spPr>
          <a:xfrm rot="10800000">
            <a:off x="576053" y="7324178"/>
            <a:ext cx="404180" cy="404180"/>
          </a:xfrm>
          <a:prstGeom prst="rtTriangle">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51" name="Google Shape;1151;p95"/>
          <p:cNvSpPr/>
          <p:nvPr/>
        </p:nvSpPr>
        <p:spPr>
          <a:xfrm>
            <a:off x="6677528" y="4289081"/>
            <a:ext cx="5140711" cy="3619427"/>
          </a:xfrm>
          <a:prstGeom prst="round2DiagRect">
            <a:avLst>
              <a:gd name="adj1" fmla="val 4236"/>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52" name="Google Shape;1152;p95"/>
          <p:cNvSpPr>
            <a:spLocks noGrp="1"/>
          </p:cNvSpPr>
          <p:nvPr>
            <p:ph type="pic" idx="9"/>
          </p:nvPr>
        </p:nvSpPr>
        <p:spPr>
          <a:xfrm>
            <a:off x="6847414" y="4465524"/>
            <a:ext cx="4800939" cy="3266540"/>
          </a:xfrm>
          <a:prstGeom prst="round2DiagRect">
            <a:avLst>
              <a:gd name="adj1" fmla="val 2722"/>
              <a:gd name="adj2" fmla="val 0"/>
            </a:avLst>
          </a:prstGeom>
          <a:solidFill>
            <a:schemeClr val="dk1">
              <a:alpha val="29803"/>
            </a:schemeClr>
          </a:solidFill>
          <a:ln>
            <a:noFill/>
          </a:ln>
        </p:spPr>
      </p:sp>
      <p:sp>
        <p:nvSpPr>
          <p:cNvPr id="1153" name="Google Shape;1153;p95"/>
          <p:cNvSpPr txBox="1">
            <a:spLocks noGrp="1"/>
          </p:cNvSpPr>
          <p:nvPr>
            <p:ph type="body" idx="13"/>
          </p:nvPr>
        </p:nvSpPr>
        <p:spPr>
          <a:xfrm>
            <a:off x="6273345" y="6694973"/>
            <a:ext cx="4697577" cy="629205"/>
          </a:xfrm>
          <a:prstGeom prst="rect">
            <a:avLst/>
          </a:prstGeom>
          <a:solidFill>
            <a:srgbClr val="FFFFFF">
              <a:alpha val="60000"/>
            </a:srgbClr>
          </a:solidFill>
          <a:ln>
            <a:noFill/>
          </a:ln>
        </p:spPr>
        <p:txBody>
          <a:bodyPr spcFirstLastPara="1" wrap="square" lIns="163275" tIns="81625" rIns="163275" bIns="81625" anchor="ctr" anchorCtr="0">
            <a:noAutofit/>
          </a:bodyPr>
          <a:lstStyle>
            <a:lvl1pPr marL="457200" lvl="0" indent="-228600" algn="l">
              <a:spcBef>
                <a:spcPts val="640"/>
              </a:spcBef>
              <a:spcAft>
                <a:spcPts val="0"/>
              </a:spcAft>
              <a:buClr>
                <a:schemeClr val="lt1"/>
              </a:buClr>
              <a:buSzPts val="3200"/>
              <a:buNone/>
              <a:defRPr sz="3200">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4" name="Google Shape;1154;p95"/>
          <p:cNvSpPr/>
          <p:nvPr/>
        </p:nvSpPr>
        <p:spPr>
          <a:xfrm rot="10800000">
            <a:off x="6273346" y="7324178"/>
            <a:ext cx="404180" cy="404180"/>
          </a:xfrm>
          <a:prstGeom prst="rtTriangle">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55" name="Google Shape;1155;p95"/>
          <p:cNvSpPr/>
          <p:nvPr/>
        </p:nvSpPr>
        <p:spPr>
          <a:xfrm>
            <a:off x="12389335" y="4289081"/>
            <a:ext cx="5140711" cy="3619427"/>
          </a:xfrm>
          <a:prstGeom prst="round2DiagRect">
            <a:avLst>
              <a:gd name="adj1" fmla="val 4236"/>
              <a:gd name="adj2" fmla="val 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56" name="Google Shape;1156;p95"/>
          <p:cNvSpPr>
            <a:spLocks noGrp="1"/>
          </p:cNvSpPr>
          <p:nvPr>
            <p:ph type="pic" idx="14"/>
          </p:nvPr>
        </p:nvSpPr>
        <p:spPr>
          <a:xfrm>
            <a:off x="12559221" y="4465524"/>
            <a:ext cx="4800939" cy="3266540"/>
          </a:xfrm>
          <a:prstGeom prst="round2DiagRect">
            <a:avLst>
              <a:gd name="adj1" fmla="val 2722"/>
              <a:gd name="adj2" fmla="val 0"/>
            </a:avLst>
          </a:prstGeom>
          <a:solidFill>
            <a:schemeClr val="dk1">
              <a:alpha val="29803"/>
            </a:schemeClr>
          </a:solidFill>
          <a:ln>
            <a:noFill/>
          </a:ln>
        </p:spPr>
      </p:sp>
      <p:sp>
        <p:nvSpPr>
          <p:cNvPr id="1157" name="Google Shape;1157;p95"/>
          <p:cNvSpPr txBox="1">
            <a:spLocks noGrp="1"/>
          </p:cNvSpPr>
          <p:nvPr>
            <p:ph type="body" idx="15"/>
          </p:nvPr>
        </p:nvSpPr>
        <p:spPr>
          <a:xfrm>
            <a:off x="11985152" y="6694973"/>
            <a:ext cx="4697577" cy="629205"/>
          </a:xfrm>
          <a:prstGeom prst="rect">
            <a:avLst/>
          </a:prstGeom>
          <a:solidFill>
            <a:srgbClr val="FFFFFF">
              <a:alpha val="60000"/>
            </a:srgbClr>
          </a:solidFill>
          <a:ln>
            <a:noFill/>
          </a:ln>
        </p:spPr>
        <p:txBody>
          <a:bodyPr spcFirstLastPara="1" wrap="square" lIns="163275" tIns="81625" rIns="163275" bIns="81625" anchor="ctr" anchorCtr="0">
            <a:noAutofit/>
          </a:bodyPr>
          <a:lstStyle>
            <a:lvl1pPr marL="457200" lvl="0" indent="-228600" algn="l">
              <a:spcBef>
                <a:spcPts val="640"/>
              </a:spcBef>
              <a:spcAft>
                <a:spcPts val="0"/>
              </a:spcAft>
              <a:buClr>
                <a:schemeClr val="lt1"/>
              </a:buClr>
              <a:buSzPts val="3200"/>
              <a:buNone/>
              <a:defRPr sz="3200">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8" name="Google Shape;1158;p95"/>
          <p:cNvSpPr/>
          <p:nvPr/>
        </p:nvSpPr>
        <p:spPr>
          <a:xfrm rot="10800000">
            <a:off x="11985153" y="7324178"/>
            <a:ext cx="404180" cy="404180"/>
          </a:xfrm>
          <a:prstGeom prst="rtTriangle">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59" name="Google Shape;1159;p95"/>
          <p:cNvSpPr txBox="1">
            <a:spLocks noGrp="1"/>
          </p:cNvSpPr>
          <p:nvPr>
            <p:ph type="body" idx="16"/>
          </p:nvPr>
        </p:nvSpPr>
        <p:spPr>
          <a:xfrm>
            <a:off x="921553" y="8111613"/>
            <a:ext cx="16443307" cy="1411135"/>
          </a:xfrm>
          <a:prstGeom prst="rect">
            <a:avLst/>
          </a:prstGeom>
          <a:noFill/>
          <a:ln>
            <a:noFill/>
          </a:ln>
        </p:spPr>
        <p:txBody>
          <a:bodyPr spcFirstLastPara="1" wrap="square" lIns="163275" tIns="81625" rIns="163275" bIns="81625" anchor="ctr" anchorCtr="0">
            <a:noAutofit/>
          </a:bodyPr>
          <a:lstStyle>
            <a:lvl1pPr marL="457200" lvl="0" indent="-228600" algn="ctr">
              <a:lnSpc>
                <a:spcPct val="100000"/>
              </a:lnSpc>
              <a:spcBef>
                <a:spcPts val="0"/>
              </a:spcBef>
              <a:spcAft>
                <a:spcPts val="0"/>
              </a:spcAft>
              <a:buClr>
                <a:schemeClr val="lt1"/>
              </a:buClr>
              <a:buSzPts val="2800"/>
              <a:buNone/>
              <a:defRPr sz="28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35"/>
                                        </p:tgtEl>
                                        <p:attrNameLst>
                                          <p:attrName>style.visibility</p:attrName>
                                        </p:attrNameLst>
                                      </p:cBhvr>
                                      <p:to>
                                        <p:strVal val="visible"/>
                                      </p:to>
                                    </p:set>
                                    <p:animEffect transition="in" filter="fade">
                                      <p:cBhvr>
                                        <p:cTn id="7" dur="500"/>
                                        <p:tgtEl>
                                          <p:spTgt spid="1135"/>
                                        </p:tgtEl>
                                      </p:cBhvr>
                                    </p:animEffect>
                                  </p:childTnLst>
                                </p:cTn>
                              </p:par>
                              <p:par>
                                <p:cTn id="8" presetID="10" presetClass="entr" presetSubtype="0" fill="hold" nodeType="withEffect">
                                  <p:stCondLst>
                                    <p:cond delay="0"/>
                                  </p:stCondLst>
                                  <p:childTnLst>
                                    <p:set>
                                      <p:cBhvr>
                                        <p:cTn id="9" dur="1" fill="hold">
                                          <p:stCondLst>
                                            <p:cond delay="0"/>
                                          </p:stCondLst>
                                        </p:cTn>
                                        <p:tgtEl>
                                          <p:spTgt spid="1136"/>
                                        </p:tgtEl>
                                        <p:attrNameLst>
                                          <p:attrName>style.visibility</p:attrName>
                                        </p:attrNameLst>
                                      </p:cBhvr>
                                      <p:to>
                                        <p:strVal val="visible"/>
                                      </p:to>
                                    </p:set>
                                    <p:animEffect transition="in" filter="fade">
                                      <p:cBhvr>
                                        <p:cTn id="10" dur="500"/>
                                        <p:tgtEl>
                                          <p:spTgt spid="1136"/>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1138"/>
                                        </p:tgtEl>
                                        <p:attrNameLst>
                                          <p:attrName>style.visibility</p:attrName>
                                        </p:attrNameLst>
                                      </p:cBhvr>
                                      <p:to>
                                        <p:strVal val="visible"/>
                                      </p:to>
                                    </p:set>
                                    <p:animEffect transition="in" filter="fade">
                                      <p:cBhvr>
                                        <p:cTn id="14" dur="250"/>
                                        <p:tgtEl>
                                          <p:spTgt spid="1138"/>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1137"/>
                                        </p:tgtEl>
                                        <p:attrNameLst>
                                          <p:attrName>style.visibility</p:attrName>
                                        </p:attrNameLst>
                                      </p:cBhvr>
                                      <p:to>
                                        <p:strVal val="visible"/>
                                      </p:to>
                                    </p:set>
                                    <p:animEffect transition="in" filter="fade">
                                      <p:cBhvr>
                                        <p:cTn id="18" dur="500"/>
                                        <p:tgtEl>
                                          <p:spTgt spid="1137"/>
                                        </p:tgtEl>
                                      </p:cBhvr>
                                    </p:animEffect>
                                  </p:childTnLst>
                                </p:cTn>
                              </p:par>
                            </p:childTnLst>
                          </p:cTn>
                        </p:par>
                        <p:par>
                          <p:cTn id="19" fill="hold">
                            <p:stCondLst>
                              <p:cond delay="1250"/>
                            </p:stCondLst>
                            <p:childTnLst>
                              <p:par>
                                <p:cTn id="20" presetID="10" presetClass="entr" presetSubtype="0" fill="hold" nodeType="afterEffect">
                                  <p:stCondLst>
                                    <p:cond delay="0"/>
                                  </p:stCondLst>
                                  <p:childTnLst>
                                    <p:set>
                                      <p:cBhvr>
                                        <p:cTn id="21" dur="1" fill="hold">
                                          <p:stCondLst>
                                            <p:cond delay="0"/>
                                          </p:stCondLst>
                                        </p:cTn>
                                        <p:tgtEl>
                                          <p:spTgt spid="1139"/>
                                        </p:tgtEl>
                                        <p:attrNameLst>
                                          <p:attrName>style.visibility</p:attrName>
                                        </p:attrNameLst>
                                      </p:cBhvr>
                                      <p:to>
                                        <p:strVal val="visible"/>
                                      </p:to>
                                    </p:set>
                                    <p:animEffect transition="in" filter="fade">
                                      <p:cBhvr>
                                        <p:cTn id="22" dur="500"/>
                                        <p:tgtEl>
                                          <p:spTgt spid="1139"/>
                                        </p:tgtEl>
                                      </p:cBhvr>
                                    </p:animEffect>
                                  </p:childTnLst>
                                </p:cTn>
                              </p:par>
                              <p:par>
                                <p:cTn id="23" presetID="10" presetClass="entr" presetSubtype="0" fill="hold" nodeType="withEffect">
                                  <p:stCondLst>
                                    <p:cond delay="0"/>
                                  </p:stCondLst>
                                  <p:childTnLst>
                                    <p:set>
                                      <p:cBhvr>
                                        <p:cTn id="24" dur="1" fill="hold">
                                          <p:stCondLst>
                                            <p:cond delay="0"/>
                                          </p:stCondLst>
                                        </p:cTn>
                                        <p:tgtEl>
                                          <p:spTgt spid="1140"/>
                                        </p:tgtEl>
                                        <p:attrNameLst>
                                          <p:attrName>style.visibility</p:attrName>
                                        </p:attrNameLst>
                                      </p:cBhvr>
                                      <p:to>
                                        <p:strVal val="visible"/>
                                      </p:to>
                                    </p:set>
                                    <p:animEffect transition="in" filter="fade">
                                      <p:cBhvr>
                                        <p:cTn id="25" dur="500"/>
                                        <p:tgtEl>
                                          <p:spTgt spid="1140"/>
                                        </p:tgtEl>
                                      </p:cBhvr>
                                    </p:animEffect>
                                  </p:childTnLst>
                                </p:cTn>
                              </p:par>
                            </p:childTnLst>
                          </p:cTn>
                        </p:par>
                        <p:par>
                          <p:cTn id="26" fill="hold">
                            <p:stCondLst>
                              <p:cond delay="1750"/>
                            </p:stCondLst>
                            <p:childTnLst>
                              <p:par>
                                <p:cTn id="27" presetID="10" presetClass="entr" presetSubtype="0" fill="hold" nodeType="afterEffect">
                                  <p:stCondLst>
                                    <p:cond delay="250"/>
                                  </p:stCondLst>
                                  <p:childTnLst>
                                    <p:set>
                                      <p:cBhvr>
                                        <p:cTn id="28" dur="1" fill="hold">
                                          <p:stCondLst>
                                            <p:cond delay="0"/>
                                          </p:stCondLst>
                                        </p:cTn>
                                        <p:tgtEl>
                                          <p:spTgt spid="1142"/>
                                        </p:tgtEl>
                                        <p:attrNameLst>
                                          <p:attrName>style.visibility</p:attrName>
                                        </p:attrNameLst>
                                      </p:cBhvr>
                                      <p:to>
                                        <p:strVal val="visible"/>
                                      </p:to>
                                    </p:set>
                                    <p:animEffect transition="in" filter="fade">
                                      <p:cBhvr>
                                        <p:cTn id="29" dur="250"/>
                                        <p:tgtEl>
                                          <p:spTgt spid="1142"/>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141"/>
                                        </p:tgtEl>
                                        <p:attrNameLst>
                                          <p:attrName>style.visibility</p:attrName>
                                        </p:attrNameLst>
                                      </p:cBhvr>
                                      <p:to>
                                        <p:strVal val="visible"/>
                                      </p:to>
                                    </p:set>
                                    <p:animEffect transition="in" filter="fade">
                                      <p:cBhvr>
                                        <p:cTn id="33" dur="500"/>
                                        <p:tgtEl>
                                          <p:spTgt spid="114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143"/>
                                        </p:tgtEl>
                                        <p:attrNameLst>
                                          <p:attrName>style.visibility</p:attrName>
                                        </p:attrNameLst>
                                      </p:cBhvr>
                                      <p:to>
                                        <p:strVal val="visible"/>
                                      </p:to>
                                    </p:set>
                                    <p:animEffect transition="in" filter="fade">
                                      <p:cBhvr>
                                        <p:cTn id="37" dur="500"/>
                                        <p:tgtEl>
                                          <p:spTgt spid="1143"/>
                                        </p:tgtEl>
                                      </p:cBhvr>
                                    </p:animEffect>
                                  </p:childTnLst>
                                </p:cTn>
                              </p:par>
                              <p:par>
                                <p:cTn id="38" presetID="10" presetClass="entr" presetSubtype="0" fill="hold" nodeType="withEffect">
                                  <p:stCondLst>
                                    <p:cond delay="0"/>
                                  </p:stCondLst>
                                  <p:childTnLst>
                                    <p:set>
                                      <p:cBhvr>
                                        <p:cTn id="39" dur="1" fill="hold">
                                          <p:stCondLst>
                                            <p:cond delay="0"/>
                                          </p:stCondLst>
                                        </p:cTn>
                                        <p:tgtEl>
                                          <p:spTgt spid="1144"/>
                                        </p:tgtEl>
                                        <p:attrNameLst>
                                          <p:attrName>style.visibility</p:attrName>
                                        </p:attrNameLst>
                                      </p:cBhvr>
                                      <p:to>
                                        <p:strVal val="visible"/>
                                      </p:to>
                                    </p:set>
                                    <p:animEffect transition="in" filter="fade">
                                      <p:cBhvr>
                                        <p:cTn id="40" dur="500"/>
                                        <p:tgtEl>
                                          <p:spTgt spid="1144"/>
                                        </p:tgtEl>
                                      </p:cBhvr>
                                    </p:animEffect>
                                  </p:childTnLst>
                                </p:cTn>
                              </p:par>
                            </p:childTnLst>
                          </p:cTn>
                        </p:par>
                        <p:par>
                          <p:cTn id="41" fill="hold">
                            <p:stCondLst>
                              <p:cond delay="3000"/>
                            </p:stCondLst>
                            <p:childTnLst>
                              <p:par>
                                <p:cTn id="42" presetID="10" presetClass="entr" presetSubtype="0" fill="hold" nodeType="afterEffect">
                                  <p:stCondLst>
                                    <p:cond delay="250"/>
                                  </p:stCondLst>
                                  <p:childTnLst>
                                    <p:set>
                                      <p:cBhvr>
                                        <p:cTn id="43" dur="1" fill="hold">
                                          <p:stCondLst>
                                            <p:cond delay="0"/>
                                          </p:stCondLst>
                                        </p:cTn>
                                        <p:tgtEl>
                                          <p:spTgt spid="1146"/>
                                        </p:tgtEl>
                                        <p:attrNameLst>
                                          <p:attrName>style.visibility</p:attrName>
                                        </p:attrNameLst>
                                      </p:cBhvr>
                                      <p:to>
                                        <p:strVal val="visible"/>
                                      </p:to>
                                    </p:set>
                                    <p:animEffect transition="in" filter="fade">
                                      <p:cBhvr>
                                        <p:cTn id="44" dur="250"/>
                                        <p:tgtEl>
                                          <p:spTgt spid="1146"/>
                                        </p:tgtEl>
                                      </p:cBhvr>
                                    </p:animEffect>
                                  </p:childTnLst>
                                </p:cTn>
                              </p:par>
                            </p:childTnLst>
                          </p:cTn>
                        </p:par>
                        <p:par>
                          <p:cTn id="45" fill="hold">
                            <p:stCondLst>
                              <p:cond delay="3250"/>
                            </p:stCondLst>
                            <p:childTnLst>
                              <p:par>
                                <p:cTn id="46" presetID="10" presetClass="entr" presetSubtype="0" fill="hold" nodeType="afterEffect">
                                  <p:stCondLst>
                                    <p:cond delay="0"/>
                                  </p:stCondLst>
                                  <p:childTnLst>
                                    <p:set>
                                      <p:cBhvr>
                                        <p:cTn id="47" dur="1" fill="hold">
                                          <p:stCondLst>
                                            <p:cond delay="0"/>
                                          </p:stCondLst>
                                        </p:cTn>
                                        <p:tgtEl>
                                          <p:spTgt spid="1145"/>
                                        </p:tgtEl>
                                        <p:attrNameLst>
                                          <p:attrName>style.visibility</p:attrName>
                                        </p:attrNameLst>
                                      </p:cBhvr>
                                      <p:to>
                                        <p:strVal val="visible"/>
                                      </p:to>
                                    </p:set>
                                    <p:animEffect transition="in" filter="fade">
                                      <p:cBhvr>
                                        <p:cTn id="48" dur="500"/>
                                        <p:tgtEl>
                                          <p:spTgt spid="1145"/>
                                        </p:tgtEl>
                                      </p:cBhvr>
                                    </p:animEffect>
                                  </p:childTnLst>
                                </p:cTn>
                              </p:par>
                            </p:childTnLst>
                          </p:cTn>
                        </p:par>
                        <p:par>
                          <p:cTn id="49" fill="hold">
                            <p:stCondLst>
                              <p:cond delay="3750"/>
                            </p:stCondLst>
                            <p:childTnLst>
                              <p:par>
                                <p:cTn id="50" presetID="10" presetClass="entr" presetSubtype="0" fill="hold" nodeType="afterEffect">
                                  <p:stCondLst>
                                    <p:cond delay="0"/>
                                  </p:stCondLst>
                                  <p:childTnLst>
                                    <p:set>
                                      <p:cBhvr>
                                        <p:cTn id="51" dur="1" fill="hold">
                                          <p:stCondLst>
                                            <p:cond delay="0"/>
                                          </p:stCondLst>
                                        </p:cTn>
                                        <p:tgtEl>
                                          <p:spTgt spid="1147"/>
                                        </p:tgtEl>
                                        <p:attrNameLst>
                                          <p:attrName>style.visibility</p:attrName>
                                        </p:attrNameLst>
                                      </p:cBhvr>
                                      <p:to>
                                        <p:strVal val="visible"/>
                                      </p:to>
                                    </p:set>
                                    <p:animEffect transition="in" filter="fade">
                                      <p:cBhvr>
                                        <p:cTn id="52" dur="500"/>
                                        <p:tgtEl>
                                          <p:spTgt spid="1147"/>
                                        </p:tgtEl>
                                      </p:cBhvr>
                                    </p:animEffect>
                                  </p:childTnLst>
                                </p:cTn>
                              </p:par>
                              <p:par>
                                <p:cTn id="53" presetID="10" presetClass="entr" presetSubtype="0" fill="hold" nodeType="withEffect">
                                  <p:stCondLst>
                                    <p:cond delay="0"/>
                                  </p:stCondLst>
                                  <p:childTnLst>
                                    <p:set>
                                      <p:cBhvr>
                                        <p:cTn id="54" dur="1" fill="hold">
                                          <p:stCondLst>
                                            <p:cond delay="0"/>
                                          </p:stCondLst>
                                        </p:cTn>
                                        <p:tgtEl>
                                          <p:spTgt spid="1148"/>
                                        </p:tgtEl>
                                        <p:attrNameLst>
                                          <p:attrName>style.visibility</p:attrName>
                                        </p:attrNameLst>
                                      </p:cBhvr>
                                      <p:to>
                                        <p:strVal val="visible"/>
                                      </p:to>
                                    </p:set>
                                    <p:animEffect transition="in" filter="fade">
                                      <p:cBhvr>
                                        <p:cTn id="55" dur="500"/>
                                        <p:tgtEl>
                                          <p:spTgt spid="1148"/>
                                        </p:tgtEl>
                                      </p:cBhvr>
                                    </p:animEffect>
                                  </p:childTnLst>
                                </p:cTn>
                              </p:par>
                            </p:childTnLst>
                          </p:cTn>
                        </p:par>
                        <p:par>
                          <p:cTn id="56" fill="hold">
                            <p:stCondLst>
                              <p:cond delay="4250"/>
                            </p:stCondLst>
                            <p:childTnLst>
                              <p:par>
                                <p:cTn id="57" presetID="10" presetClass="entr" presetSubtype="0" fill="hold" nodeType="afterEffect">
                                  <p:stCondLst>
                                    <p:cond delay="250"/>
                                  </p:stCondLst>
                                  <p:childTnLst>
                                    <p:set>
                                      <p:cBhvr>
                                        <p:cTn id="58" dur="1" fill="hold">
                                          <p:stCondLst>
                                            <p:cond delay="0"/>
                                          </p:stCondLst>
                                        </p:cTn>
                                        <p:tgtEl>
                                          <p:spTgt spid="1150"/>
                                        </p:tgtEl>
                                        <p:attrNameLst>
                                          <p:attrName>style.visibility</p:attrName>
                                        </p:attrNameLst>
                                      </p:cBhvr>
                                      <p:to>
                                        <p:strVal val="visible"/>
                                      </p:to>
                                    </p:set>
                                    <p:animEffect transition="in" filter="fade">
                                      <p:cBhvr>
                                        <p:cTn id="59" dur="250"/>
                                        <p:tgtEl>
                                          <p:spTgt spid="1150"/>
                                        </p:tgtEl>
                                      </p:cBhvr>
                                    </p:animEffect>
                                  </p:childTnLst>
                                </p:cTn>
                              </p:par>
                            </p:childTnLst>
                          </p:cTn>
                        </p:par>
                        <p:par>
                          <p:cTn id="60" fill="hold">
                            <p:stCondLst>
                              <p:cond delay="4500"/>
                            </p:stCondLst>
                            <p:childTnLst>
                              <p:par>
                                <p:cTn id="61" presetID="10" presetClass="entr" presetSubtype="0" fill="hold" nodeType="afterEffect">
                                  <p:stCondLst>
                                    <p:cond delay="0"/>
                                  </p:stCondLst>
                                  <p:childTnLst>
                                    <p:set>
                                      <p:cBhvr>
                                        <p:cTn id="62" dur="1" fill="hold">
                                          <p:stCondLst>
                                            <p:cond delay="0"/>
                                          </p:stCondLst>
                                        </p:cTn>
                                        <p:tgtEl>
                                          <p:spTgt spid="1149"/>
                                        </p:tgtEl>
                                        <p:attrNameLst>
                                          <p:attrName>style.visibility</p:attrName>
                                        </p:attrNameLst>
                                      </p:cBhvr>
                                      <p:to>
                                        <p:strVal val="visible"/>
                                      </p:to>
                                    </p:set>
                                    <p:animEffect transition="in" filter="fade">
                                      <p:cBhvr>
                                        <p:cTn id="63" dur="500"/>
                                        <p:tgtEl>
                                          <p:spTgt spid="1149"/>
                                        </p:tgtEl>
                                      </p:cBhvr>
                                    </p:animEffect>
                                  </p:childTnLst>
                                </p:cTn>
                              </p:par>
                            </p:childTnLst>
                          </p:cTn>
                        </p:par>
                        <p:par>
                          <p:cTn id="64" fill="hold">
                            <p:stCondLst>
                              <p:cond delay="5000"/>
                            </p:stCondLst>
                            <p:childTnLst>
                              <p:par>
                                <p:cTn id="65" presetID="10" presetClass="entr" presetSubtype="0" fill="hold" nodeType="afterEffect">
                                  <p:stCondLst>
                                    <p:cond delay="0"/>
                                  </p:stCondLst>
                                  <p:childTnLst>
                                    <p:set>
                                      <p:cBhvr>
                                        <p:cTn id="66" dur="1" fill="hold">
                                          <p:stCondLst>
                                            <p:cond delay="0"/>
                                          </p:stCondLst>
                                        </p:cTn>
                                        <p:tgtEl>
                                          <p:spTgt spid="1151"/>
                                        </p:tgtEl>
                                        <p:attrNameLst>
                                          <p:attrName>style.visibility</p:attrName>
                                        </p:attrNameLst>
                                      </p:cBhvr>
                                      <p:to>
                                        <p:strVal val="visible"/>
                                      </p:to>
                                    </p:set>
                                    <p:animEffect transition="in" filter="fade">
                                      <p:cBhvr>
                                        <p:cTn id="67" dur="500"/>
                                        <p:tgtEl>
                                          <p:spTgt spid="1151"/>
                                        </p:tgtEl>
                                      </p:cBhvr>
                                    </p:animEffect>
                                  </p:childTnLst>
                                </p:cTn>
                              </p:par>
                              <p:par>
                                <p:cTn id="68" presetID="10" presetClass="entr" presetSubtype="0" fill="hold" nodeType="withEffect">
                                  <p:stCondLst>
                                    <p:cond delay="0"/>
                                  </p:stCondLst>
                                  <p:childTnLst>
                                    <p:set>
                                      <p:cBhvr>
                                        <p:cTn id="69" dur="1" fill="hold">
                                          <p:stCondLst>
                                            <p:cond delay="0"/>
                                          </p:stCondLst>
                                        </p:cTn>
                                        <p:tgtEl>
                                          <p:spTgt spid="1152"/>
                                        </p:tgtEl>
                                        <p:attrNameLst>
                                          <p:attrName>style.visibility</p:attrName>
                                        </p:attrNameLst>
                                      </p:cBhvr>
                                      <p:to>
                                        <p:strVal val="visible"/>
                                      </p:to>
                                    </p:set>
                                    <p:animEffect transition="in" filter="fade">
                                      <p:cBhvr>
                                        <p:cTn id="70" dur="500"/>
                                        <p:tgtEl>
                                          <p:spTgt spid="1152"/>
                                        </p:tgtEl>
                                      </p:cBhvr>
                                    </p:animEffect>
                                  </p:childTnLst>
                                </p:cTn>
                              </p:par>
                            </p:childTnLst>
                          </p:cTn>
                        </p:par>
                        <p:par>
                          <p:cTn id="71" fill="hold">
                            <p:stCondLst>
                              <p:cond delay="5500"/>
                            </p:stCondLst>
                            <p:childTnLst>
                              <p:par>
                                <p:cTn id="72" presetID="10" presetClass="entr" presetSubtype="0" fill="hold" nodeType="afterEffect">
                                  <p:stCondLst>
                                    <p:cond delay="250"/>
                                  </p:stCondLst>
                                  <p:childTnLst>
                                    <p:set>
                                      <p:cBhvr>
                                        <p:cTn id="73" dur="1" fill="hold">
                                          <p:stCondLst>
                                            <p:cond delay="0"/>
                                          </p:stCondLst>
                                        </p:cTn>
                                        <p:tgtEl>
                                          <p:spTgt spid="1154"/>
                                        </p:tgtEl>
                                        <p:attrNameLst>
                                          <p:attrName>style.visibility</p:attrName>
                                        </p:attrNameLst>
                                      </p:cBhvr>
                                      <p:to>
                                        <p:strVal val="visible"/>
                                      </p:to>
                                    </p:set>
                                    <p:animEffect transition="in" filter="fade">
                                      <p:cBhvr>
                                        <p:cTn id="74" dur="250"/>
                                        <p:tgtEl>
                                          <p:spTgt spid="1154"/>
                                        </p:tgtEl>
                                      </p:cBhvr>
                                    </p:animEffect>
                                  </p:childTnLst>
                                </p:cTn>
                              </p:par>
                            </p:childTnLst>
                          </p:cTn>
                        </p:par>
                        <p:par>
                          <p:cTn id="75" fill="hold">
                            <p:stCondLst>
                              <p:cond delay="5750"/>
                            </p:stCondLst>
                            <p:childTnLst>
                              <p:par>
                                <p:cTn id="76" presetID="10" presetClass="entr" presetSubtype="0" fill="hold" nodeType="afterEffect">
                                  <p:stCondLst>
                                    <p:cond delay="0"/>
                                  </p:stCondLst>
                                  <p:childTnLst>
                                    <p:set>
                                      <p:cBhvr>
                                        <p:cTn id="77" dur="1" fill="hold">
                                          <p:stCondLst>
                                            <p:cond delay="0"/>
                                          </p:stCondLst>
                                        </p:cTn>
                                        <p:tgtEl>
                                          <p:spTgt spid="1153"/>
                                        </p:tgtEl>
                                        <p:attrNameLst>
                                          <p:attrName>style.visibility</p:attrName>
                                        </p:attrNameLst>
                                      </p:cBhvr>
                                      <p:to>
                                        <p:strVal val="visible"/>
                                      </p:to>
                                    </p:set>
                                    <p:animEffect transition="in" filter="fade">
                                      <p:cBhvr>
                                        <p:cTn id="78" dur="500"/>
                                        <p:tgtEl>
                                          <p:spTgt spid="1153"/>
                                        </p:tgtEl>
                                      </p:cBhvr>
                                    </p:animEffect>
                                  </p:childTnLst>
                                </p:cTn>
                              </p:par>
                            </p:childTnLst>
                          </p:cTn>
                        </p:par>
                        <p:par>
                          <p:cTn id="79" fill="hold">
                            <p:stCondLst>
                              <p:cond delay="6250"/>
                            </p:stCondLst>
                            <p:childTnLst>
                              <p:par>
                                <p:cTn id="80" presetID="10" presetClass="entr" presetSubtype="0" fill="hold" nodeType="afterEffect">
                                  <p:stCondLst>
                                    <p:cond delay="0"/>
                                  </p:stCondLst>
                                  <p:childTnLst>
                                    <p:set>
                                      <p:cBhvr>
                                        <p:cTn id="81" dur="1" fill="hold">
                                          <p:stCondLst>
                                            <p:cond delay="0"/>
                                          </p:stCondLst>
                                        </p:cTn>
                                        <p:tgtEl>
                                          <p:spTgt spid="1155"/>
                                        </p:tgtEl>
                                        <p:attrNameLst>
                                          <p:attrName>style.visibility</p:attrName>
                                        </p:attrNameLst>
                                      </p:cBhvr>
                                      <p:to>
                                        <p:strVal val="visible"/>
                                      </p:to>
                                    </p:set>
                                    <p:animEffect transition="in" filter="fade">
                                      <p:cBhvr>
                                        <p:cTn id="82" dur="500"/>
                                        <p:tgtEl>
                                          <p:spTgt spid="1155"/>
                                        </p:tgtEl>
                                      </p:cBhvr>
                                    </p:animEffect>
                                  </p:childTnLst>
                                </p:cTn>
                              </p:par>
                              <p:par>
                                <p:cTn id="83" presetID="10" presetClass="entr" presetSubtype="0" fill="hold" nodeType="withEffect">
                                  <p:stCondLst>
                                    <p:cond delay="0"/>
                                  </p:stCondLst>
                                  <p:childTnLst>
                                    <p:set>
                                      <p:cBhvr>
                                        <p:cTn id="84" dur="1" fill="hold">
                                          <p:stCondLst>
                                            <p:cond delay="0"/>
                                          </p:stCondLst>
                                        </p:cTn>
                                        <p:tgtEl>
                                          <p:spTgt spid="1156"/>
                                        </p:tgtEl>
                                        <p:attrNameLst>
                                          <p:attrName>style.visibility</p:attrName>
                                        </p:attrNameLst>
                                      </p:cBhvr>
                                      <p:to>
                                        <p:strVal val="visible"/>
                                      </p:to>
                                    </p:set>
                                    <p:animEffect transition="in" filter="fade">
                                      <p:cBhvr>
                                        <p:cTn id="85" dur="500"/>
                                        <p:tgtEl>
                                          <p:spTgt spid="1156"/>
                                        </p:tgtEl>
                                      </p:cBhvr>
                                    </p:animEffect>
                                  </p:childTnLst>
                                </p:cTn>
                              </p:par>
                            </p:childTnLst>
                          </p:cTn>
                        </p:par>
                        <p:par>
                          <p:cTn id="86" fill="hold">
                            <p:stCondLst>
                              <p:cond delay="6750"/>
                            </p:stCondLst>
                            <p:childTnLst>
                              <p:par>
                                <p:cTn id="87" presetID="10" presetClass="entr" presetSubtype="0" fill="hold" nodeType="afterEffect">
                                  <p:stCondLst>
                                    <p:cond delay="250"/>
                                  </p:stCondLst>
                                  <p:childTnLst>
                                    <p:set>
                                      <p:cBhvr>
                                        <p:cTn id="88" dur="1" fill="hold">
                                          <p:stCondLst>
                                            <p:cond delay="0"/>
                                          </p:stCondLst>
                                        </p:cTn>
                                        <p:tgtEl>
                                          <p:spTgt spid="1158"/>
                                        </p:tgtEl>
                                        <p:attrNameLst>
                                          <p:attrName>style.visibility</p:attrName>
                                        </p:attrNameLst>
                                      </p:cBhvr>
                                      <p:to>
                                        <p:strVal val="visible"/>
                                      </p:to>
                                    </p:set>
                                    <p:animEffect transition="in" filter="fade">
                                      <p:cBhvr>
                                        <p:cTn id="89" dur="250"/>
                                        <p:tgtEl>
                                          <p:spTgt spid="1158"/>
                                        </p:tgtEl>
                                      </p:cBhvr>
                                    </p:animEffect>
                                  </p:childTnLst>
                                </p:cTn>
                              </p:par>
                            </p:childTnLst>
                          </p:cTn>
                        </p:par>
                        <p:par>
                          <p:cTn id="90" fill="hold">
                            <p:stCondLst>
                              <p:cond delay="7000"/>
                            </p:stCondLst>
                            <p:childTnLst>
                              <p:par>
                                <p:cTn id="91" presetID="10" presetClass="entr" presetSubtype="0" fill="hold" nodeType="afterEffect">
                                  <p:stCondLst>
                                    <p:cond delay="0"/>
                                  </p:stCondLst>
                                  <p:childTnLst>
                                    <p:set>
                                      <p:cBhvr>
                                        <p:cTn id="92" dur="1" fill="hold">
                                          <p:stCondLst>
                                            <p:cond delay="0"/>
                                          </p:stCondLst>
                                        </p:cTn>
                                        <p:tgtEl>
                                          <p:spTgt spid="1157"/>
                                        </p:tgtEl>
                                        <p:attrNameLst>
                                          <p:attrName>style.visibility</p:attrName>
                                        </p:attrNameLst>
                                      </p:cBhvr>
                                      <p:to>
                                        <p:strVal val="visible"/>
                                      </p:to>
                                    </p:set>
                                    <p:animEffect transition="in" filter="fade">
                                      <p:cBhvr>
                                        <p:cTn id="93" dur="500"/>
                                        <p:tgtEl>
                                          <p:spTgt spid="1157"/>
                                        </p:tgtEl>
                                      </p:cBhvr>
                                    </p:animEffect>
                                  </p:childTnLst>
                                </p:cTn>
                              </p:par>
                            </p:childTnLst>
                          </p:cTn>
                        </p:par>
                        <p:par>
                          <p:cTn id="94" fill="hold">
                            <p:stCondLst>
                              <p:cond delay="7500"/>
                            </p:stCondLst>
                            <p:childTnLst>
                              <p:par>
                                <p:cTn id="95" presetID="10" presetClass="entr" presetSubtype="0" fill="hold" nodeType="afterEffect">
                                  <p:stCondLst>
                                    <p:cond delay="250"/>
                                  </p:stCondLst>
                                  <p:childTnLst>
                                    <p:set>
                                      <p:cBhvr>
                                        <p:cTn id="96" dur="1" fill="hold">
                                          <p:stCondLst>
                                            <p:cond delay="0"/>
                                          </p:stCondLst>
                                        </p:cTn>
                                        <p:tgtEl>
                                          <p:spTgt spid="1159"/>
                                        </p:tgtEl>
                                        <p:attrNameLst>
                                          <p:attrName>style.visibility</p:attrName>
                                        </p:attrNameLst>
                                      </p:cBhvr>
                                      <p:to>
                                        <p:strVal val="visible"/>
                                      </p:to>
                                    </p:set>
                                    <p:animEffect transition="in" filter="fade">
                                      <p:cBhvr>
                                        <p:cTn id="97" dur="750"/>
                                        <p:tgtEl>
                                          <p:spTgt spid="1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Devices">
  <p:cSld name="Devices">
    <p:spTree>
      <p:nvGrpSpPr>
        <p:cNvPr id="1" name="Shape 1160"/>
        <p:cNvGrpSpPr/>
        <p:nvPr/>
      </p:nvGrpSpPr>
      <p:grpSpPr>
        <a:xfrm>
          <a:off x="0" y="0"/>
          <a:ext cx="0" cy="0"/>
          <a:chOff x="0" y="0"/>
          <a:chExt cx="0" cy="0"/>
        </a:xfrm>
      </p:grpSpPr>
      <p:sp>
        <p:nvSpPr>
          <p:cNvPr id="1161" name="Google Shape;1161;p100"/>
          <p:cNvSpPr/>
          <p:nvPr/>
        </p:nvSpPr>
        <p:spPr>
          <a:xfrm>
            <a:off x="-1" y="0"/>
            <a:ext cx="18286413" cy="6610662"/>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62" name="Google Shape;1162;p100"/>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3" name="Google Shape;1163;p100"/>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1164" name="Google Shape;1164;p100"/>
          <p:cNvPicPr preferRelativeResize="0"/>
          <p:nvPr/>
        </p:nvPicPr>
        <p:blipFill rotWithShape="1">
          <a:blip r:embed="rId2">
            <a:alphaModFix/>
          </a:blip>
          <a:srcRect/>
          <a:stretch/>
        </p:blipFill>
        <p:spPr>
          <a:xfrm>
            <a:off x="5263860" y="616679"/>
            <a:ext cx="7760280" cy="6286500"/>
          </a:xfrm>
          <a:prstGeom prst="rect">
            <a:avLst/>
          </a:prstGeom>
          <a:noFill/>
          <a:ln>
            <a:noFill/>
          </a:ln>
        </p:spPr>
      </p:pic>
      <p:pic>
        <p:nvPicPr>
          <p:cNvPr id="1165" name="Google Shape;1165;p100"/>
          <p:cNvPicPr preferRelativeResize="0"/>
          <p:nvPr/>
        </p:nvPicPr>
        <p:blipFill rotWithShape="1">
          <a:blip r:embed="rId3">
            <a:alphaModFix/>
          </a:blip>
          <a:srcRect/>
          <a:stretch/>
        </p:blipFill>
        <p:spPr>
          <a:xfrm>
            <a:off x="12873617" y="1817835"/>
            <a:ext cx="3660954" cy="5205265"/>
          </a:xfrm>
          <a:prstGeom prst="rect">
            <a:avLst/>
          </a:prstGeom>
          <a:noFill/>
          <a:ln>
            <a:noFill/>
          </a:ln>
          <a:effectLst>
            <a:outerShdw blurRad="50800" dist="38100" algn="l" rotWithShape="0">
              <a:srgbClr val="000000">
                <a:alpha val="40000"/>
              </a:srgbClr>
            </a:outerShdw>
          </a:effectLst>
        </p:spPr>
      </p:pic>
      <p:sp>
        <p:nvSpPr>
          <p:cNvPr id="1166" name="Google Shape;1166;p100"/>
          <p:cNvSpPr>
            <a:spLocks noGrp="1"/>
          </p:cNvSpPr>
          <p:nvPr>
            <p:ph type="pic" idx="2"/>
          </p:nvPr>
        </p:nvSpPr>
        <p:spPr>
          <a:xfrm>
            <a:off x="13119448" y="2300576"/>
            <a:ext cx="3168301" cy="4233574"/>
          </a:xfrm>
          <a:prstGeom prst="rect">
            <a:avLst/>
          </a:prstGeom>
          <a:noFill/>
          <a:ln>
            <a:noFill/>
          </a:ln>
        </p:spPr>
      </p:sp>
      <p:pic>
        <p:nvPicPr>
          <p:cNvPr id="1167" name="Google Shape;1167;p100"/>
          <p:cNvPicPr preferRelativeResize="0"/>
          <p:nvPr/>
        </p:nvPicPr>
        <p:blipFill rotWithShape="1">
          <a:blip r:embed="rId4">
            <a:alphaModFix/>
          </a:blip>
          <a:srcRect/>
          <a:stretch/>
        </p:blipFill>
        <p:spPr>
          <a:xfrm>
            <a:off x="3544576" y="3303588"/>
            <a:ext cx="1870917" cy="3822700"/>
          </a:xfrm>
          <a:prstGeom prst="rect">
            <a:avLst/>
          </a:prstGeom>
          <a:noFill/>
          <a:ln>
            <a:noFill/>
          </a:ln>
          <a:effectLst>
            <a:outerShdw blurRad="50800" dist="38100" algn="l" rotWithShape="0">
              <a:srgbClr val="000000">
                <a:alpha val="40000"/>
              </a:srgbClr>
            </a:outerShdw>
          </a:effectLst>
        </p:spPr>
      </p:pic>
      <p:sp>
        <p:nvSpPr>
          <p:cNvPr id="1168" name="Google Shape;1168;p100"/>
          <p:cNvSpPr>
            <a:spLocks noGrp="1"/>
          </p:cNvSpPr>
          <p:nvPr>
            <p:ph type="pic" idx="3"/>
          </p:nvPr>
        </p:nvSpPr>
        <p:spPr>
          <a:xfrm>
            <a:off x="3680938" y="3785999"/>
            <a:ext cx="1598192" cy="2857878"/>
          </a:xfrm>
          <a:prstGeom prst="rect">
            <a:avLst/>
          </a:prstGeom>
          <a:noFill/>
          <a:ln>
            <a:noFill/>
          </a:ln>
        </p:spPr>
      </p:sp>
      <p:sp>
        <p:nvSpPr>
          <p:cNvPr id="1169" name="Google Shape;1169;p100"/>
          <p:cNvSpPr txBox="1">
            <a:spLocks noGrp="1"/>
          </p:cNvSpPr>
          <p:nvPr>
            <p:ph type="body" idx="1"/>
          </p:nvPr>
        </p:nvSpPr>
        <p:spPr>
          <a:xfrm>
            <a:off x="7465103" y="7677487"/>
            <a:ext cx="10313231" cy="1616416"/>
          </a:xfrm>
          <a:prstGeom prst="rect">
            <a:avLst/>
          </a:prstGeom>
          <a:noFill/>
          <a:ln>
            <a:noFill/>
          </a:ln>
        </p:spPr>
        <p:txBody>
          <a:bodyPr spcFirstLastPara="1" wrap="square" lIns="163275" tIns="81625" rIns="163275" bIns="81625" anchor="ctr"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0" name="Google Shape;1170;p100"/>
          <p:cNvSpPr>
            <a:spLocks noGrp="1"/>
          </p:cNvSpPr>
          <p:nvPr>
            <p:ph type="pic" idx="4"/>
          </p:nvPr>
        </p:nvSpPr>
        <p:spPr>
          <a:xfrm>
            <a:off x="5560541" y="912359"/>
            <a:ext cx="7166108" cy="3906776"/>
          </a:xfrm>
          <a:prstGeom prst="rect">
            <a:avLst/>
          </a:prstGeom>
          <a:noFill/>
          <a:ln>
            <a:noFill/>
          </a:ln>
        </p:spPr>
      </p:sp>
      <p:sp>
        <p:nvSpPr>
          <p:cNvPr id="1171" name="Google Shape;1171;p100"/>
          <p:cNvSpPr/>
          <p:nvPr/>
        </p:nvSpPr>
        <p:spPr>
          <a:xfrm>
            <a:off x="1" y="8794648"/>
            <a:ext cx="7249251" cy="482600"/>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2588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72" name="Google Shape;1172;p100"/>
          <p:cNvSpPr txBox="1">
            <a:spLocks noGrp="1"/>
          </p:cNvSpPr>
          <p:nvPr>
            <p:ph type="title"/>
          </p:nvPr>
        </p:nvSpPr>
        <p:spPr>
          <a:xfrm>
            <a:off x="689721" y="7358048"/>
            <a:ext cx="6559529" cy="155833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lt1"/>
              </a:buClr>
              <a:buSzPts val="80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3" name="Google Shape;1173;p100"/>
          <p:cNvSpPr txBox="1">
            <a:spLocks noGrp="1"/>
          </p:cNvSpPr>
          <p:nvPr>
            <p:ph type="body" idx="5"/>
          </p:nvPr>
        </p:nvSpPr>
        <p:spPr>
          <a:xfrm>
            <a:off x="590549" y="8743848"/>
            <a:ext cx="6559529" cy="617976"/>
          </a:xfrm>
          <a:prstGeom prst="rect">
            <a:avLst/>
          </a:prstGeom>
          <a:noFill/>
          <a:ln>
            <a:noFill/>
          </a:ln>
        </p:spPr>
        <p:txBody>
          <a:bodyPr spcFirstLastPara="1" wrap="square" lIns="163275" tIns="81625" rIns="163275" bIns="81625" anchor="ctr" anchorCtr="0">
            <a:noAutofit/>
          </a:bodyPr>
          <a:lstStyle>
            <a:lvl1pPr marL="457200" lvl="0" indent="-228600" algn="r">
              <a:spcBef>
                <a:spcPts val="0"/>
              </a:spcBef>
              <a:spcAft>
                <a:spcPts val="0"/>
              </a:spcAft>
              <a:buClr>
                <a:schemeClr val="lt1"/>
              </a:buClr>
              <a:buSzPts val="3200"/>
              <a:buNone/>
              <a:defRPr sz="32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1"/>
                                        </p:tgtEl>
                                        <p:attrNameLst>
                                          <p:attrName>style.visibility</p:attrName>
                                        </p:attrNameLst>
                                      </p:cBhvr>
                                      <p:to>
                                        <p:strVal val="visible"/>
                                      </p:to>
                                    </p:set>
                                    <p:animEffect transition="in" filter="fade">
                                      <p:cBhvr>
                                        <p:cTn id="7" dur="500"/>
                                        <p:tgtEl>
                                          <p:spTgt spid="11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70"/>
                                        </p:tgtEl>
                                        <p:attrNameLst>
                                          <p:attrName>style.visibility</p:attrName>
                                        </p:attrNameLst>
                                      </p:cBhvr>
                                      <p:to>
                                        <p:strVal val="visible"/>
                                      </p:to>
                                    </p:set>
                                    <p:animEffect transition="in" filter="fade">
                                      <p:cBhvr>
                                        <p:cTn id="11" dur="500"/>
                                        <p:tgtEl>
                                          <p:spTgt spid="1170"/>
                                        </p:tgtEl>
                                      </p:cBhvr>
                                    </p:animEffect>
                                  </p:childTnLst>
                                </p:cTn>
                              </p:par>
                              <p:par>
                                <p:cTn id="12" presetID="10" presetClass="entr" presetSubtype="0" fill="hold" nodeType="withEffect">
                                  <p:stCondLst>
                                    <p:cond delay="0"/>
                                  </p:stCondLst>
                                  <p:childTnLst>
                                    <p:set>
                                      <p:cBhvr>
                                        <p:cTn id="13" dur="1" fill="hold">
                                          <p:stCondLst>
                                            <p:cond delay="0"/>
                                          </p:stCondLst>
                                        </p:cTn>
                                        <p:tgtEl>
                                          <p:spTgt spid="1164"/>
                                        </p:tgtEl>
                                        <p:attrNameLst>
                                          <p:attrName>style.visibility</p:attrName>
                                        </p:attrNameLst>
                                      </p:cBhvr>
                                      <p:to>
                                        <p:strVal val="visible"/>
                                      </p:to>
                                    </p:set>
                                    <p:animEffect transition="in" filter="fade">
                                      <p:cBhvr>
                                        <p:cTn id="14" dur="500"/>
                                        <p:tgtEl>
                                          <p:spTgt spid="116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67"/>
                                        </p:tgtEl>
                                        <p:attrNameLst>
                                          <p:attrName>style.visibility</p:attrName>
                                        </p:attrNameLst>
                                      </p:cBhvr>
                                      <p:to>
                                        <p:strVal val="visible"/>
                                      </p:to>
                                    </p:set>
                                    <p:animEffect transition="in" filter="fade">
                                      <p:cBhvr>
                                        <p:cTn id="18" dur="500"/>
                                        <p:tgtEl>
                                          <p:spTgt spid="1167"/>
                                        </p:tgtEl>
                                      </p:cBhvr>
                                    </p:animEffect>
                                  </p:childTnLst>
                                </p:cTn>
                              </p:par>
                              <p:par>
                                <p:cTn id="19" presetID="10" presetClass="entr" presetSubtype="0" fill="hold" nodeType="withEffect">
                                  <p:stCondLst>
                                    <p:cond delay="0"/>
                                  </p:stCondLst>
                                  <p:childTnLst>
                                    <p:set>
                                      <p:cBhvr>
                                        <p:cTn id="20" dur="1" fill="hold">
                                          <p:stCondLst>
                                            <p:cond delay="0"/>
                                          </p:stCondLst>
                                        </p:cTn>
                                        <p:tgtEl>
                                          <p:spTgt spid="1168"/>
                                        </p:tgtEl>
                                        <p:attrNameLst>
                                          <p:attrName>style.visibility</p:attrName>
                                        </p:attrNameLst>
                                      </p:cBhvr>
                                      <p:to>
                                        <p:strVal val="visible"/>
                                      </p:to>
                                    </p:set>
                                    <p:animEffect transition="in" filter="fade">
                                      <p:cBhvr>
                                        <p:cTn id="21" dur="500"/>
                                        <p:tgtEl>
                                          <p:spTgt spid="1168"/>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166"/>
                                        </p:tgtEl>
                                        <p:attrNameLst>
                                          <p:attrName>style.visibility</p:attrName>
                                        </p:attrNameLst>
                                      </p:cBhvr>
                                      <p:to>
                                        <p:strVal val="visible"/>
                                      </p:to>
                                    </p:set>
                                    <p:animEffect transition="in" filter="fade">
                                      <p:cBhvr>
                                        <p:cTn id="25" dur="500"/>
                                        <p:tgtEl>
                                          <p:spTgt spid="1166"/>
                                        </p:tgtEl>
                                      </p:cBhvr>
                                    </p:animEffect>
                                  </p:childTnLst>
                                </p:cTn>
                              </p:par>
                              <p:par>
                                <p:cTn id="26" presetID="10" presetClass="entr" presetSubtype="0" fill="hold" nodeType="withEffect">
                                  <p:stCondLst>
                                    <p:cond delay="0"/>
                                  </p:stCondLst>
                                  <p:childTnLst>
                                    <p:set>
                                      <p:cBhvr>
                                        <p:cTn id="27" dur="1" fill="hold">
                                          <p:stCondLst>
                                            <p:cond delay="0"/>
                                          </p:stCondLst>
                                        </p:cTn>
                                        <p:tgtEl>
                                          <p:spTgt spid="1165"/>
                                        </p:tgtEl>
                                        <p:attrNameLst>
                                          <p:attrName>style.visibility</p:attrName>
                                        </p:attrNameLst>
                                      </p:cBhvr>
                                      <p:to>
                                        <p:strVal val="visible"/>
                                      </p:to>
                                    </p:set>
                                    <p:animEffect transition="in" filter="fade">
                                      <p:cBhvr>
                                        <p:cTn id="28" dur="500"/>
                                        <p:tgtEl>
                                          <p:spTgt spid="1165"/>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172"/>
                                        </p:tgtEl>
                                        <p:attrNameLst>
                                          <p:attrName>style.visibility</p:attrName>
                                        </p:attrNameLst>
                                      </p:cBhvr>
                                      <p:to>
                                        <p:strVal val="visible"/>
                                      </p:to>
                                    </p:set>
                                    <p:animEffect transition="in" filter="fade">
                                      <p:cBhvr>
                                        <p:cTn id="32" dur="500"/>
                                        <p:tgtEl>
                                          <p:spTgt spid="1172"/>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171"/>
                                        </p:tgtEl>
                                        <p:attrNameLst>
                                          <p:attrName>style.visibility</p:attrName>
                                        </p:attrNameLst>
                                      </p:cBhvr>
                                      <p:to>
                                        <p:strVal val="visible"/>
                                      </p:to>
                                    </p:set>
                                    <p:animEffect transition="in" filter="fade">
                                      <p:cBhvr>
                                        <p:cTn id="36" dur="500"/>
                                        <p:tgtEl>
                                          <p:spTgt spid="117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1173">
                                            <p:txEl>
                                              <p:pRg st="0" end="0"/>
                                            </p:txEl>
                                          </p:spTgt>
                                        </p:tgtEl>
                                        <p:attrNameLst>
                                          <p:attrName>style.visibility</p:attrName>
                                        </p:attrNameLst>
                                      </p:cBhvr>
                                      <p:to>
                                        <p:strVal val="visible"/>
                                      </p:to>
                                    </p:set>
                                    <p:animEffect transition="in" filter="fade">
                                      <p:cBhvr>
                                        <p:cTn id="40" dur="500"/>
                                        <p:tgtEl>
                                          <p:spTgt spid="1173">
                                            <p:txEl>
                                              <p:pRg st="0" end="0"/>
                                            </p:txEl>
                                          </p:spTgt>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1173">
                                            <p:txEl>
                                              <p:pRg st="1" end="1"/>
                                            </p:txEl>
                                          </p:spTgt>
                                        </p:tgtEl>
                                        <p:attrNameLst>
                                          <p:attrName>style.visibility</p:attrName>
                                        </p:attrNameLst>
                                      </p:cBhvr>
                                      <p:to>
                                        <p:strVal val="visible"/>
                                      </p:to>
                                    </p:set>
                                    <p:animEffect transition="in" filter="fade">
                                      <p:cBhvr>
                                        <p:cTn id="44" dur="500"/>
                                        <p:tgtEl>
                                          <p:spTgt spid="1173">
                                            <p:txEl>
                                              <p:pRg st="1" end="1"/>
                                            </p:txEl>
                                          </p:spTgt>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1173">
                                            <p:txEl>
                                              <p:pRg st="2" end="2"/>
                                            </p:txEl>
                                          </p:spTgt>
                                        </p:tgtEl>
                                        <p:attrNameLst>
                                          <p:attrName>style.visibility</p:attrName>
                                        </p:attrNameLst>
                                      </p:cBhvr>
                                      <p:to>
                                        <p:strVal val="visible"/>
                                      </p:to>
                                    </p:set>
                                    <p:animEffect transition="in" filter="fade">
                                      <p:cBhvr>
                                        <p:cTn id="48" dur="500"/>
                                        <p:tgtEl>
                                          <p:spTgt spid="1173">
                                            <p:txEl>
                                              <p:pRg st="2" end="2"/>
                                            </p:txEl>
                                          </p:spTgt>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1173">
                                            <p:txEl>
                                              <p:pRg st="3" end="3"/>
                                            </p:txEl>
                                          </p:spTgt>
                                        </p:tgtEl>
                                        <p:attrNameLst>
                                          <p:attrName>style.visibility</p:attrName>
                                        </p:attrNameLst>
                                      </p:cBhvr>
                                      <p:to>
                                        <p:strVal val="visible"/>
                                      </p:to>
                                    </p:set>
                                    <p:animEffect transition="in" filter="fade">
                                      <p:cBhvr>
                                        <p:cTn id="52" dur="500"/>
                                        <p:tgtEl>
                                          <p:spTgt spid="1173">
                                            <p:txEl>
                                              <p:pRg st="3" end="3"/>
                                            </p:txEl>
                                          </p:spTgt>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1173">
                                            <p:txEl>
                                              <p:pRg st="4" end="4"/>
                                            </p:txEl>
                                          </p:spTgt>
                                        </p:tgtEl>
                                        <p:attrNameLst>
                                          <p:attrName>style.visibility</p:attrName>
                                        </p:attrNameLst>
                                      </p:cBhvr>
                                      <p:to>
                                        <p:strVal val="visible"/>
                                      </p:to>
                                    </p:set>
                                    <p:animEffect transition="in" filter="fade">
                                      <p:cBhvr>
                                        <p:cTn id="56" dur="500"/>
                                        <p:tgtEl>
                                          <p:spTgt spid="1173">
                                            <p:txEl>
                                              <p:pRg st="4" end="4"/>
                                            </p:txEl>
                                          </p:spTgt>
                                        </p:tgtEl>
                                      </p:cBhvr>
                                    </p:animEffect>
                                  </p:childTnLst>
                                </p:cTn>
                              </p:par>
                            </p:childTnLst>
                          </p:cTn>
                        </p:par>
                        <p:par>
                          <p:cTn id="57" fill="hold">
                            <p:stCondLst>
                              <p:cond delay="5500"/>
                            </p:stCondLst>
                            <p:childTnLst>
                              <p:par>
                                <p:cTn id="58" presetID="10" presetClass="entr" presetSubtype="0" fill="hold" nodeType="afterEffect">
                                  <p:stCondLst>
                                    <p:cond delay="0"/>
                                  </p:stCondLst>
                                  <p:childTnLst>
                                    <p:set>
                                      <p:cBhvr>
                                        <p:cTn id="59" dur="1" fill="hold">
                                          <p:stCondLst>
                                            <p:cond delay="0"/>
                                          </p:stCondLst>
                                        </p:cTn>
                                        <p:tgtEl>
                                          <p:spTgt spid="1173">
                                            <p:txEl>
                                              <p:pRg st="5" end="5"/>
                                            </p:txEl>
                                          </p:spTgt>
                                        </p:tgtEl>
                                        <p:attrNameLst>
                                          <p:attrName>style.visibility</p:attrName>
                                        </p:attrNameLst>
                                      </p:cBhvr>
                                      <p:to>
                                        <p:strVal val="visible"/>
                                      </p:to>
                                    </p:set>
                                    <p:animEffect transition="in" filter="fade">
                                      <p:cBhvr>
                                        <p:cTn id="60" dur="500"/>
                                        <p:tgtEl>
                                          <p:spTgt spid="1173">
                                            <p:txEl>
                                              <p:pRg st="5" end="5"/>
                                            </p:txEl>
                                          </p:spTgt>
                                        </p:tgtEl>
                                      </p:cBhvr>
                                    </p:animEffect>
                                  </p:childTnLst>
                                </p:cTn>
                              </p:par>
                            </p:childTnLst>
                          </p:cTn>
                        </p:par>
                        <p:par>
                          <p:cTn id="61" fill="hold">
                            <p:stCondLst>
                              <p:cond delay="6000"/>
                            </p:stCondLst>
                            <p:childTnLst>
                              <p:par>
                                <p:cTn id="62" presetID="10" presetClass="entr" presetSubtype="0" fill="hold" nodeType="afterEffect">
                                  <p:stCondLst>
                                    <p:cond delay="0"/>
                                  </p:stCondLst>
                                  <p:childTnLst>
                                    <p:set>
                                      <p:cBhvr>
                                        <p:cTn id="63" dur="1" fill="hold">
                                          <p:stCondLst>
                                            <p:cond delay="0"/>
                                          </p:stCondLst>
                                        </p:cTn>
                                        <p:tgtEl>
                                          <p:spTgt spid="1173">
                                            <p:txEl>
                                              <p:pRg st="6" end="6"/>
                                            </p:txEl>
                                          </p:spTgt>
                                        </p:tgtEl>
                                        <p:attrNameLst>
                                          <p:attrName>style.visibility</p:attrName>
                                        </p:attrNameLst>
                                      </p:cBhvr>
                                      <p:to>
                                        <p:strVal val="visible"/>
                                      </p:to>
                                    </p:set>
                                    <p:animEffect transition="in" filter="fade">
                                      <p:cBhvr>
                                        <p:cTn id="64" dur="500"/>
                                        <p:tgtEl>
                                          <p:spTgt spid="1173">
                                            <p:txEl>
                                              <p:pRg st="6" end="6"/>
                                            </p:txEl>
                                          </p:spTgt>
                                        </p:tgtEl>
                                      </p:cBhvr>
                                    </p:animEffect>
                                  </p:childTnLst>
                                </p:cTn>
                              </p:par>
                            </p:childTnLst>
                          </p:cTn>
                        </p:par>
                        <p:par>
                          <p:cTn id="65" fill="hold">
                            <p:stCondLst>
                              <p:cond delay="6500"/>
                            </p:stCondLst>
                            <p:childTnLst>
                              <p:par>
                                <p:cTn id="66" presetID="10" presetClass="entr" presetSubtype="0" fill="hold" nodeType="afterEffect">
                                  <p:stCondLst>
                                    <p:cond delay="0"/>
                                  </p:stCondLst>
                                  <p:childTnLst>
                                    <p:set>
                                      <p:cBhvr>
                                        <p:cTn id="67" dur="1" fill="hold">
                                          <p:stCondLst>
                                            <p:cond delay="0"/>
                                          </p:stCondLst>
                                        </p:cTn>
                                        <p:tgtEl>
                                          <p:spTgt spid="1173">
                                            <p:txEl>
                                              <p:pRg st="7" end="7"/>
                                            </p:txEl>
                                          </p:spTgt>
                                        </p:tgtEl>
                                        <p:attrNameLst>
                                          <p:attrName>style.visibility</p:attrName>
                                        </p:attrNameLst>
                                      </p:cBhvr>
                                      <p:to>
                                        <p:strVal val="visible"/>
                                      </p:to>
                                    </p:set>
                                    <p:animEffect transition="in" filter="fade">
                                      <p:cBhvr>
                                        <p:cTn id="68" dur="500"/>
                                        <p:tgtEl>
                                          <p:spTgt spid="1173">
                                            <p:txEl>
                                              <p:pRg st="7" end="7"/>
                                            </p:txEl>
                                          </p:spTgt>
                                        </p:tgtEl>
                                      </p:cBhvr>
                                    </p:animEffect>
                                  </p:childTnLst>
                                </p:cTn>
                              </p:par>
                            </p:childTnLst>
                          </p:cTn>
                        </p:par>
                        <p:par>
                          <p:cTn id="69" fill="hold">
                            <p:stCondLst>
                              <p:cond delay="7000"/>
                            </p:stCondLst>
                            <p:childTnLst>
                              <p:par>
                                <p:cTn id="70" presetID="10" presetClass="entr" presetSubtype="0" fill="hold" nodeType="afterEffect">
                                  <p:stCondLst>
                                    <p:cond delay="0"/>
                                  </p:stCondLst>
                                  <p:childTnLst>
                                    <p:set>
                                      <p:cBhvr>
                                        <p:cTn id="71" dur="1" fill="hold">
                                          <p:stCondLst>
                                            <p:cond delay="0"/>
                                          </p:stCondLst>
                                        </p:cTn>
                                        <p:tgtEl>
                                          <p:spTgt spid="1173">
                                            <p:txEl>
                                              <p:pRg st="8" end="8"/>
                                            </p:txEl>
                                          </p:spTgt>
                                        </p:tgtEl>
                                        <p:attrNameLst>
                                          <p:attrName>style.visibility</p:attrName>
                                        </p:attrNameLst>
                                      </p:cBhvr>
                                      <p:to>
                                        <p:strVal val="visible"/>
                                      </p:to>
                                    </p:set>
                                    <p:animEffect transition="in" filter="fade">
                                      <p:cBhvr>
                                        <p:cTn id="72" dur="500"/>
                                        <p:tgtEl>
                                          <p:spTgt spid="1173">
                                            <p:txEl>
                                              <p:pRg st="8" end="8"/>
                                            </p:txEl>
                                          </p:spTgt>
                                        </p:tgtEl>
                                      </p:cBhvr>
                                    </p:animEffect>
                                  </p:childTnLst>
                                </p:cTn>
                              </p:par>
                            </p:childTnLst>
                          </p:cTn>
                        </p:par>
                        <p:par>
                          <p:cTn id="73" fill="hold">
                            <p:stCondLst>
                              <p:cond delay="7500"/>
                            </p:stCondLst>
                            <p:childTnLst>
                              <p:par>
                                <p:cTn id="74" presetID="10" presetClass="entr" presetSubtype="0" fill="hold" nodeType="afterEffect">
                                  <p:stCondLst>
                                    <p:cond delay="0"/>
                                  </p:stCondLst>
                                  <p:childTnLst>
                                    <p:set>
                                      <p:cBhvr>
                                        <p:cTn id="75" dur="1" fill="hold">
                                          <p:stCondLst>
                                            <p:cond delay="0"/>
                                          </p:stCondLst>
                                        </p:cTn>
                                        <p:tgtEl>
                                          <p:spTgt spid="1169">
                                            <p:txEl>
                                              <p:pRg st="0" end="0"/>
                                            </p:txEl>
                                          </p:spTgt>
                                        </p:tgtEl>
                                        <p:attrNameLst>
                                          <p:attrName>style.visibility</p:attrName>
                                        </p:attrNameLst>
                                      </p:cBhvr>
                                      <p:to>
                                        <p:strVal val="visible"/>
                                      </p:to>
                                    </p:set>
                                    <p:animEffect transition="in" filter="fade">
                                      <p:cBhvr>
                                        <p:cTn id="76" dur="750"/>
                                        <p:tgtEl>
                                          <p:spTgt spid="1169">
                                            <p:txEl>
                                              <p:pRg st="0" end="0"/>
                                            </p:txEl>
                                          </p:spTgt>
                                        </p:tgtEl>
                                      </p:cBhvr>
                                    </p:animEffect>
                                  </p:childTnLst>
                                </p:cTn>
                              </p:par>
                            </p:childTnLst>
                          </p:cTn>
                        </p:par>
                        <p:par>
                          <p:cTn id="77" fill="hold">
                            <p:stCondLst>
                              <p:cond delay="8250"/>
                            </p:stCondLst>
                            <p:childTnLst>
                              <p:par>
                                <p:cTn id="78" presetID="10" presetClass="entr" presetSubtype="0" fill="hold" nodeType="afterEffect">
                                  <p:stCondLst>
                                    <p:cond delay="0"/>
                                  </p:stCondLst>
                                  <p:childTnLst>
                                    <p:set>
                                      <p:cBhvr>
                                        <p:cTn id="79" dur="1" fill="hold">
                                          <p:stCondLst>
                                            <p:cond delay="0"/>
                                          </p:stCondLst>
                                        </p:cTn>
                                        <p:tgtEl>
                                          <p:spTgt spid="1169">
                                            <p:txEl>
                                              <p:pRg st="1" end="1"/>
                                            </p:txEl>
                                          </p:spTgt>
                                        </p:tgtEl>
                                        <p:attrNameLst>
                                          <p:attrName>style.visibility</p:attrName>
                                        </p:attrNameLst>
                                      </p:cBhvr>
                                      <p:to>
                                        <p:strVal val="visible"/>
                                      </p:to>
                                    </p:set>
                                    <p:animEffect transition="in" filter="fade">
                                      <p:cBhvr>
                                        <p:cTn id="80" dur="750"/>
                                        <p:tgtEl>
                                          <p:spTgt spid="1169">
                                            <p:txEl>
                                              <p:pRg st="1" end="1"/>
                                            </p:txEl>
                                          </p:spTgt>
                                        </p:tgtEl>
                                      </p:cBhvr>
                                    </p:animEffect>
                                  </p:childTnLst>
                                </p:cTn>
                              </p:par>
                            </p:childTnLst>
                          </p:cTn>
                        </p:par>
                        <p:par>
                          <p:cTn id="81" fill="hold">
                            <p:stCondLst>
                              <p:cond delay="9000"/>
                            </p:stCondLst>
                            <p:childTnLst>
                              <p:par>
                                <p:cTn id="82" presetID="10" presetClass="entr" presetSubtype="0" fill="hold" nodeType="afterEffect">
                                  <p:stCondLst>
                                    <p:cond delay="0"/>
                                  </p:stCondLst>
                                  <p:childTnLst>
                                    <p:set>
                                      <p:cBhvr>
                                        <p:cTn id="83" dur="1" fill="hold">
                                          <p:stCondLst>
                                            <p:cond delay="0"/>
                                          </p:stCondLst>
                                        </p:cTn>
                                        <p:tgtEl>
                                          <p:spTgt spid="1169">
                                            <p:txEl>
                                              <p:pRg st="2" end="2"/>
                                            </p:txEl>
                                          </p:spTgt>
                                        </p:tgtEl>
                                        <p:attrNameLst>
                                          <p:attrName>style.visibility</p:attrName>
                                        </p:attrNameLst>
                                      </p:cBhvr>
                                      <p:to>
                                        <p:strVal val="visible"/>
                                      </p:to>
                                    </p:set>
                                    <p:animEffect transition="in" filter="fade">
                                      <p:cBhvr>
                                        <p:cTn id="84" dur="750"/>
                                        <p:tgtEl>
                                          <p:spTgt spid="1169">
                                            <p:txEl>
                                              <p:pRg st="2" end="2"/>
                                            </p:txEl>
                                          </p:spTgt>
                                        </p:tgtEl>
                                      </p:cBhvr>
                                    </p:animEffect>
                                  </p:childTnLst>
                                </p:cTn>
                              </p:par>
                            </p:childTnLst>
                          </p:cTn>
                        </p:par>
                        <p:par>
                          <p:cTn id="85" fill="hold">
                            <p:stCondLst>
                              <p:cond delay="9750"/>
                            </p:stCondLst>
                            <p:childTnLst>
                              <p:par>
                                <p:cTn id="86" presetID="10" presetClass="entr" presetSubtype="0" fill="hold" nodeType="afterEffect">
                                  <p:stCondLst>
                                    <p:cond delay="0"/>
                                  </p:stCondLst>
                                  <p:childTnLst>
                                    <p:set>
                                      <p:cBhvr>
                                        <p:cTn id="87" dur="1" fill="hold">
                                          <p:stCondLst>
                                            <p:cond delay="0"/>
                                          </p:stCondLst>
                                        </p:cTn>
                                        <p:tgtEl>
                                          <p:spTgt spid="1169">
                                            <p:txEl>
                                              <p:pRg st="3" end="3"/>
                                            </p:txEl>
                                          </p:spTgt>
                                        </p:tgtEl>
                                        <p:attrNameLst>
                                          <p:attrName>style.visibility</p:attrName>
                                        </p:attrNameLst>
                                      </p:cBhvr>
                                      <p:to>
                                        <p:strVal val="visible"/>
                                      </p:to>
                                    </p:set>
                                    <p:animEffect transition="in" filter="fade">
                                      <p:cBhvr>
                                        <p:cTn id="88" dur="750"/>
                                        <p:tgtEl>
                                          <p:spTgt spid="1169">
                                            <p:txEl>
                                              <p:pRg st="3" end="3"/>
                                            </p:txEl>
                                          </p:spTgt>
                                        </p:tgtEl>
                                      </p:cBhvr>
                                    </p:animEffect>
                                  </p:childTnLst>
                                </p:cTn>
                              </p:par>
                            </p:childTnLst>
                          </p:cTn>
                        </p:par>
                        <p:par>
                          <p:cTn id="89" fill="hold">
                            <p:stCondLst>
                              <p:cond delay="10500"/>
                            </p:stCondLst>
                            <p:childTnLst>
                              <p:par>
                                <p:cTn id="90" presetID="10" presetClass="entr" presetSubtype="0" fill="hold" nodeType="afterEffect">
                                  <p:stCondLst>
                                    <p:cond delay="0"/>
                                  </p:stCondLst>
                                  <p:childTnLst>
                                    <p:set>
                                      <p:cBhvr>
                                        <p:cTn id="91" dur="1" fill="hold">
                                          <p:stCondLst>
                                            <p:cond delay="0"/>
                                          </p:stCondLst>
                                        </p:cTn>
                                        <p:tgtEl>
                                          <p:spTgt spid="1169">
                                            <p:txEl>
                                              <p:pRg st="4" end="4"/>
                                            </p:txEl>
                                          </p:spTgt>
                                        </p:tgtEl>
                                        <p:attrNameLst>
                                          <p:attrName>style.visibility</p:attrName>
                                        </p:attrNameLst>
                                      </p:cBhvr>
                                      <p:to>
                                        <p:strVal val="visible"/>
                                      </p:to>
                                    </p:set>
                                    <p:animEffect transition="in" filter="fade">
                                      <p:cBhvr>
                                        <p:cTn id="92" dur="750"/>
                                        <p:tgtEl>
                                          <p:spTgt spid="1169">
                                            <p:txEl>
                                              <p:pRg st="4" end="4"/>
                                            </p:txEl>
                                          </p:spTgt>
                                        </p:tgtEl>
                                      </p:cBhvr>
                                    </p:animEffect>
                                  </p:childTnLst>
                                </p:cTn>
                              </p:par>
                            </p:childTnLst>
                          </p:cTn>
                        </p:par>
                        <p:par>
                          <p:cTn id="93" fill="hold">
                            <p:stCondLst>
                              <p:cond delay="11250"/>
                            </p:stCondLst>
                            <p:childTnLst>
                              <p:par>
                                <p:cTn id="94" presetID="10" presetClass="entr" presetSubtype="0" fill="hold" nodeType="afterEffect">
                                  <p:stCondLst>
                                    <p:cond delay="0"/>
                                  </p:stCondLst>
                                  <p:childTnLst>
                                    <p:set>
                                      <p:cBhvr>
                                        <p:cTn id="95" dur="1" fill="hold">
                                          <p:stCondLst>
                                            <p:cond delay="0"/>
                                          </p:stCondLst>
                                        </p:cTn>
                                        <p:tgtEl>
                                          <p:spTgt spid="1169">
                                            <p:txEl>
                                              <p:pRg st="5" end="5"/>
                                            </p:txEl>
                                          </p:spTgt>
                                        </p:tgtEl>
                                        <p:attrNameLst>
                                          <p:attrName>style.visibility</p:attrName>
                                        </p:attrNameLst>
                                      </p:cBhvr>
                                      <p:to>
                                        <p:strVal val="visible"/>
                                      </p:to>
                                    </p:set>
                                    <p:animEffect transition="in" filter="fade">
                                      <p:cBhvr>
                                        <p:cTn id="96" dur="750"/>
                                        <p:tgtEl>
                                          <p:spTgt spid="1169">
                                            <p:txEl>
                                              <p:pRg st="5" end="5"/>
                                            </p:txEl>
                                          </p:spTgt>
                                        </p:tgtEl>
                                      </p:cBhvr>
                                    </p:animEffect>
                                  </p:childTnLst>
                                </p:cTn>
                              </p:par>
                            </p:childTnLst>
                          </p:cTn>
                        </p:par>
                        <p:par>
                          <p:cTn id="97" fill="hold">
                            <p:stCondLst>
                              <p:cond delay="12000"/>
                            </p:stCondLst>
                            <p:childTnLst>
                              <p:par>
                                <p:cTn id="98" presetID="10" presetClass="entr" presetSubtype="0" fill="hold" nodeType="afterEffect">
                                  <p:stCondLst>
                                    <p:cond delay="0"/>
                                  </p:stCondLst>
                                  <p:childTnLst>
                                    <p:set>
                                      <p:cBhvr>
                                        <p:cTn id="99" dur="1" fill="hold">
                                          <p:stCondLst>
                                            <p:cond delay="0"/>
                                          </p:stCondLst>
                                        </p:cTn>
                                        <p:tgtEl>
                                          <p:spTgt spid="1169">
                                            <p:txEl>
                                              <p:pRg st="6" end="6"/>
                                            </p:txEl>
                                          </p:spTgt>
                                        </p:tgtEl>
                                        <p:attrNameLst>
                                          <p:attrName>style.visibility</p:attrName>
                                        </p:attrNameLst>
                                      </p:cBhvr>
                                      <p:to>
                                        <p:strVal val="visible"/>
                                      </p:to>
                                    </p:set>
                                    <p:animEffect transition="in" filter="fade">
                                      <p:cBhvr>
                                        <p:cTn id="100" dur="750"/>
                                        <p:tgtEl>
                                          <p:spTgt spid="1169">
                                            <p:txEl>
                                              <p:pRg st="6" end="6"/>
                                            </p:txEl>
                                          </p:spTgt>
                                        </p:tgtEl>
                                      </p:cBhvr>
                                    </p:animEffect>
                                  </p:childTnLst>
                                </p:cTn>
                              </p:par>
                            </p:childTnLst>
                          </p:cTn>
                        </p:par>
                        <p:par>
                          <p:cTn id="101" fill="hold">
                            <p:stCondLst>
                              <p:cond delay="12750"/>
                            </p:stCondLst>
                            <p:childTnLst>
                              <p:par>
                                <p:cTn id="102" presetID="10" presetClass="entr" presetSubtype="0" fill="hold" nodeType="afterEffect">
                                  <p:stCondLst>
                                    <p:cond delay="0"/>
                                  </p:stCondLst>
                                  <p:childTnLst>
                                    <p:set>
                                      <p:cBhvr>
                                        <p:cTn id="103" dur="1" fill="hold">
                                          <p:stCondLst>
                                            <p:cond delay="0"/>
                                          </p:stCondLst>
                                        </p:cTn>
                                        <p:tgtEl>
                                          <p:spTgt spid="1169">
                                            <p:txEl>
                                              <p:pRg st="7" end="7"/>
                                            </p:txEl>
                                          </p:spTgt>
                                        </p:tgtEl>
                                        <p:attrNameLst>
                                          <p:attrName>style.visibility</p:attrName>
                                        </p:attrNameLst>
                                      </p:cBhvr>
                                      <p:to>
                                        <p:strVal val="visible"/>
                                      </p:to>
                                    </p:set>
                                    <p:animEffect transition="in" filter="fade">
                                      <p:cBhvr>
                                        <p:cTn id="104" dur="750"/>
                                        <p:tgtEl>
                                          <p:spTgt spid="1169">
                                            <p:txEl>
                                              <p:pRg st="7" end="7"/>
                                            </p:txEl>
                                          </p:spTgt>
                                        </p:tgtEl>
                                      </p:cBhvr>
                                    </p:animEffect>
                                  </p:childTnLst>
                                </p:cTn>
                              </p:par>
                            </p:childTnLst>
                          </p:cTn>
                        </p:par>
                        <p:par>
                          <p:cTn id="105" fill="hold">
                            <p:stCondLst>
                              <p:cond delay="13500"/>
                            </p:stCondLst>
                            <p:childTnLst>
                              <p:par>
                                <p:cTn id="106" presetID="10" presetClass="entr" presetSubtype="0" fill="hold" nodeType="afterEffect">
                                  <p:stCondLst>
                                    <p:cond delay="0"/>
                                  </p:stCondLst>
                                  <p:childTnLst>
                                    <p:set>
                                      <p:cBhvr>
                                        <p:cTn id="107" dur="1" fill="hold">
                                          <p:stCondLst>
                                            <p:cond delay="0"/>
                                          </p:stCondLst>
                                        </p:cTn>
                                        <p:tgtEl>
                                          <p:spTgt spid="1169">
                                            <p:txEl>
                                              <p:pRg st="8" end="8"/>
                                            </p:txEl>
                                          </p:spTgt>
                                        </p:tgtEl>
                                        <p:attrNameLst>
                                          <p:attrName>style.visibility</p:attrName>
                                        </p:attrNameLst>
                                      </p:cBhvr>
                                      <p:to>
                                        <p:strVal val="visible"/>
                                      </p:to>
                                    </p:set>
                                    <p:animEffect transition="in" filter="fade">
                                      <p:cBhvr>
                                        <p:cTn id="108" dur="750"/>
                                        <p:tgtEl>
                                          <p:spTgt spid="116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1174"/>
        <p:cNvGrpSpPr/>
        <p:nvPr/>
      </p:nvGrpSpPr>
      <p:grpSpPr>
        <a:xfrm>
          <a:off x="0" y="0"/>
          <a:ext cx="0" cy="0"/>
          <a:chOff x="0" y="0"/>
          <a:chExt cx="0" cy="0"/>
        </a:xfrm>
      </p:grpSpPr>
      <p:sp>
        <p:nvSpPr>
          <p:cNvPr id="1175" name="Google Shape;1175;p111"/>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6" name="Google Shape;1176;p111"/>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1177" name="Google Shape;1177;p111"/>
          <p:cNvPicPr preferRelativeResize="0"/>
          <p:nvPr/>
        </p:nvPicPr>
        <p:blipFill rotWithShape="1">
          <a:blip r:embed="rId2">
            <a:alphaModFix/>
          </a:blip>
          <a:srcRect/>
          <a:stretch/>
        </p:blipFill>
        <p:spPr>
          <a:xfrm>
            <a:off x="2328682" y="3478315"/>
            <a:ext cx="1377777" cy="1371428"/>
          </a:xfrm>
          <a:prstGeom prst="rect">
            <a:avLst/>
          </a:prstGeom>
          <a:noFill/>
          <a:ln>
            <a:noFill/>
          </a:ln>
        </p:spPr>
      </p:pic>
      <p:pic>
        <p:nvPicPr>
          <p:cNvPr id="1178" name="Google Shape;1178;p111"/>
          <p:cNvPicPr preferRelativeResize="0"/>
          <p:nvPr/>
        </p:nvPicPr>
        <p:blipFill rotWithShape="1">
          <a:blip r:embed="rId2">
            <a:alphaModFix/>
          </a:blip>
          <a:srcRect/>
          <a:stretch/>
        </p:blipFill>
        <p:spPr>
          <a:xfrm rot="10800000">
            <a:off x="14543806" y="5053490"/>
            <a:ext cx="1377777" cy="1371428"/>
          </a:xfrm>
          <a:prstGeom prst="rect">
            <a:avLst/>
          </a:prstGeom>
          <a:noFill/>
          <a:ln>
            <a:noFill/>
          </a:ln>
        </p:spPr>
      </p:pic>
      <p:sp>
        <p:nvSpPr>
          <p:cNvPr id="1179" name="Google Shape;1179;p111"/>
          <p:cNvSpPr txBox="1">
            <a:spLocks noGrp="1"/>
          </p:cNvSpPr>
          <p:nvPr>
            <p:ph type="body" idx="1"/>
          </p:nvPr>
        </p:nvSpPr>
        <p:spPr>
          <a:xfrm>
            <a:off x="3562586" y="3501992"/>
            <a:ext cx="11161241" cy="3102995"/>
          </a:xfrm>
          <a:prstGeom prst="rect">
            <a:avLst/>
          </a:prstGeom>
          <a:noFill/>
          <a:ln>
            <a:noFill/>
          </a:ln>
        </p:spPr>
        <p:txBody>
          <a:bodyPr spcFirstLastPara="1" wrap="square" lIns="163275" tIns="81625" rIns="163275" bIns="81625" anchor="ctr" anchorCtr="0">
            <a:noAutofit/>
          </a:bodyPr>
          <a:lstStyle>
            <a:lvl1pPr marL="457200" lvl="0" indent="-228600" algn="ctr">
              <a:spcBef>
                <a:spcPts val="0"/>
              </a:spcBef>
              <a:spcAft>
                <a:spcPts val="0"/>
              </a:spcAft>
              <a:buClr>
                <a:schemeClr val="lt1"/>
              </a:buClr>
              <a:buSzPts val="5400"/>
              <a:buNone/>
              <a:defRPr sz="54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79">
                                            <p:txEl>
                                              <p:pRg st="0" end="0"/>
                                            </p:txEl>
                                          </p:spTgt>
                                        </p:tgtEl>
                                        <p:attrNameLst>
                                          <p:attrName>style.visibility</p:attrName>
                                        </p:attrNameLst>
                                      </p:cBhvr>
                                      <p:to>
                                        <p:strVal val="visible"/>
                                      </p:to>
                                    </p:set>
                                    <p:animEffect transition="in" filter="fade">
                                      <p:cBhvr>
                                        <p:cTn id="7" dur="1000"/>
                                        <p:tgtEl>
                                          <p:spTgt spid="11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79">
                                            <p:txEl>
                                              <p:pRg st="1" end="1"/>
                                            </p:txEl>
                                          </p:spTgt>
                                        </p:tgtEl>
                                        <p:attrNameLst>
                                          <p:attrName>style.visibility</p:attrName>
                                        </p:attrNameLst>
                                      </p:cBhvr>
                                      <p:to>
                                        <p:strVal val="visible"/>
                                      </p:to>
                                    </p:set>
                                    <p:animEffect transition="in" filter="fade">
                                      <p:cBhvr>
                                        <p:cTn id="10" dur="1000"/>
                                        <p:tgtEl>
                                          <p:spTgt spid="117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79">
                                            <p:txEl>
                                              <p:pRg st="2" end="2"/>
                                            </p:txEl>
                                          </p:spTgt>
                                        </p:tgtEl>
                                        <p:attrNameLst>
                                          <p:attrName>style.visibility</p:attrName>
                                        </p:attrNameLst>
                                      </p:cBhvr>
                                      <p:to>
                                        <p:strVal val="visible"/>
                                      </p:to>
                                    </p:set>
                                    <p:animEffect transition="in" filter="fade">
                                      <p:cBhvr>
                                        <p:cTn id="13" dur="1000"/>
                                        <p:tgtEl>
                                          <p:spTgt spid="117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79">
                                            <p:txEl>
                                              <p:pRg st="3" end="3"/>
                                            </p:txEl>
                                          </p:spTgt>
                                        </p:tgtEl>
                                        <p:attrNameLst>
                                          <p:attrName>style.visibility</p:attrName>
                                        </p:attrNameLst>
                                      </p:cBhvr>
                                      <p:to>
                                        <p:strVal val="visible"/>
                                      </p:to>
                                    </p:set>
                                    <p:animEffect transition="in" filter="fade">
                                      <p:cBhvr>
                                        <p:cTn id="16" dur="1000"/>
                                        <p:tgtEl>
                                          <p:spTgt spid="117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79">
                                            <p:txEl>
                                              <p:pRg st="4" end="4"/>
                                            </p:txEl>
                                          </p:spTgt>
                                        </p:tgtEl>
                                        <p:attrNameLst>
                                          <p:attrName>style.visibility</p:attrName>
                                        </p:attrNameLst>
                                      </p:cBhvr>
                                      <p:to>
                                        <p:strVal val="visible"/>
                                      </p:to>
                                    </p:set>
                                    <p:animEffect transition="in" filter="fade">
                                      <p:cBhvr>
                                        <p:cTn id="19" dur="1000"/>
                                        <p:tgtEl>
                                          <p:spTgt spid="117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79">
                                            <p:txEl>
                                              <p:pRg st="5" end="5"/>
                                            </p:txEl>
                                          </p:spTgt>
                                        </p:tgtEl>
                                        <p:attrNameLst>
                                          <p:attrName>style.visibility</p:attrName>
                                        </p:attrNameLst>
                                      </p:cBhvr>
                                      <p:to>
                                        <p:strVal val="visible"/>
                                      </p:to>
                                    </p:set>
                                    <p:animEffect transition="in" filter="fade">
                                      <p:cBhvr>
                                        <p:cTn id="22" dur="1000"/>
                                        <p:tgtEl>
                                          <p:spTgt spid="117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79">
                                            <p:txEl>
                                              <p:pRg st="6" end="6"/>
                                            </p:txEl>
                                          </p:spTgt>
                                        </p:tgtEl>
                                        <p:attrNameLst>
                                          <p:attrName>style.visibility</p:attrName>
                                        </p:attrNameLst>
                                      </p:cBhvr>
                                      <p:to>
                                        <p:strVal val="visible"/>
                                      </p:to>
                                    </p:set>
                                    <p:animEffect transition="in" filter="fade">
                                      <p:cBhvr>
                                        <p:cTn id="25" dur="1000"/>
                                        <p:tgtEl>
                                          <p:spTgt spid="117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79">
                                            <p:txEl>
                                              <p:pRg st="7" end="7"/>
                                            </p:txEl>
                                          </p:spTgt>
                                        </p:tgtEl>
                                        <p:attrNameLst>
                                          <p:attrName>style.visibility</p:attrName>
                                        </p:attrNameLst>
                                      </p:cBhvr>
                                      <p:to>
                                        <p:strVal val="visible"/>
                                      </p:to>
                                    </p:set>
                                    <p:animEffect transition="in" filter="fade">
                                      <p:cBhvr>
                                        <p:cTn id="28" dur="1000"/>
                                        <p:tgtEl>
                                          <p:spTgt spid="117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79">
                                            <p:txEl>
                                              <p:pRg st="8" end="8"/>
                                            </p:txEl>
                                          </p:spTgt>
                                        </p:tgtEl>
                                        <p:attrNameLst>
                                          <p:attrName>style.visibility</p:attrName>
                                        </p:attrNameLst>
                                      </p:cBhvr>
                                      <p:to>
                                        <p:strVal val="visible"/>
                                      </p:to>
                                    </p:set>
                                    <p:animEffect transition="in" filter="fade">
                                      <p:cBhvr>
                                        <p:cTn id="31" dur="1000"/>
                                        <p:tgtEl>
                                          <p:spTgt spid="1179">
                                            <p:txEl>
                                              <p:pRg st="8" end="8"/>
                                            </p:txEl>
                                          </p:spTgt>
                                        </p:tgtEl>
                                      </p:cBhvr>
                                    </p:animEffect>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1177"/>
                                        </p:tgtEl>
                                        <p:attrNameLst>
                                          <p:attrName>style.visibility</p:attrName>
                                        </p:attrNameLst>
                                      </p:cBhvr>
                                      <p:to>
                                        <p:strVal val="visible"/>
                                      </p:to>
                                    </p:set>
                                    <p:anim calcmode="lin" valueType="num">
                                      <p:cBhvr additive="base">
                                        <p:cTn id="35" dur="1000"/>
                                        <p:tgtEl>
                                          <p:spTgt spid="1177"/>
                                        </p:tgtEl>
                                        <p:attrNameLst>
                                          <p:attrName>ppt_x</p:attrName>
                                        </p:attrNameLst>
                                      </p:cBhvr>
                                      <p:tavLst>
                                        <p:tav tm="0">
                                          <p:val>
                                            <p:strVal val="#ppt_x-1"/>
                                          </p:val>
                                        </p:tav>
                                        <p:tav tm="100000">
                                          <p:val>
                                            <p:strVal val="#ppt_x"/>
                                          </p:val>
                                        </p:tav>
                                      </p:tavLst>
                                    </p:anim>
                                  </p:childTnLst>
                                </p:cTn>
                              </p:par>
                              <p:par>
                                <p:cTn id="36" presetID="2" presetClass="entr" presetSubtype="2" fill="hold" nodeType="withEffect">
                                  <p:stCondLst>
                                    <p:cond delay="0"/>
                                  </p:stCondLst>
                                  <p:childTnLst>
                                    <p:set>
                                      <p:cBhvr>
                                        <p:cTn id="37" dur="1" fill="hold">
                                          <p:stCondLst>
                                            <p:cond delay="0"/>
                                          </p:stCondLst>
                                        </p:cTn>
                                        <p:tgtEl>
                                          <p:spTgt spid="1178"/>
                                        </p:tgtEl>
                                        <p:attrNameLst>
                                          <p:attrName>style.visibility</p:attrName>
                                        </p:attrNameLst>
                                      </p:cBhvr>
                                      <p:to>
                                        <p:strVal val="visible"/>
                                      </p:to>
                                    </p:set>
                                    <p:anim calcmode="lin" valueType="num">
                                      <p:cBhvr additive="base">
                                        <p:cTn id="38" dur="1000"/>
                                        <p:tgtEl>
                                          <p:spTgt spid="11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rofile 2">
  <p:cSld name="Profile 2">
    <p:spTree>
      <p:nvGrpSpPr>
        <p:cNvPr id="1" name="Shape 1180"/>
        <p:cNvGrpSpPr/>
        <p:nvPr/>
      </p:nvGrpSpPr>
      <p:grpSpPr>
        <a:xfrm>
          <a:off x="0" y="0"/>
          <a:ext cx="0" cy="0"/>
          <a:chOff x="0" y="0"/>
          <a:chExt cx="0" cy="0"/>
        </a:xfrm>
      </p:grpSpPr>
      <p:sp>
        <p:nvSpPr>
          <p:cNvPr id="1181" name="Google Shape;1181;p130"/>
          <p:cNvSpPr/>
          <p:nvPr/>
        </p:nvSpPr>
        <p:spPr>
          <a:xfrm>
            <a:off x="-1" y="5936343"/>
            <a:ext cx="18286413" cy="3290784"/>
          </a:xfrm>
          <a:prstGeom prst="rect">
            <a:avLst/>
          </a:prstGeom>
          <a:gradFill>
            <a:gsLst>
              <a:gs pos="0">
                <a:schemeClr val="dk2"/>
              </a:gs>
              <a:gs pos="31000">
                <a:srgbClr val="FFFFFF">
                  <a:alpha val="53725"/>
                </a:srgbClr>
              </a:gs>
              <a:gs pos="67000">
                <a:srgbClr val="FFFFFF">
                  <a:alpha val="1960"/>
                </a:srgbClr>
              </a:gs>
              <a:gs pos="88000">
                <a:srgbClr val="FFFFFF">
                  <a:alpha val="47843"/>
                </a:srgbClr>
              </a:gs>
              <a:gs pos="100000">
                <a:schemeClr val="dk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82" name="Google Shape;1182;p130"/>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183" name="Google Shape;1183;p130"/>
          <p:cNvSpPr>
            <a:spLocks noGrp="1"/>
          </p:cNvSpPr>
          <p:nvPr>
            <p:ph type="pic" idx="2"/>
          </p:nvPr>
        </p:nvSpPr>
        <p:spPr>
          <a:xfrm>
            <a:off x="803420" y="0"/>
            <a:ext cx="7606289" cy="10287000"/>
          </a:xfrm>
          <a:prstGeom prst="rect">
            <a:avLst/>
          </a:prstGeom>
          <a:solidFill>
            <a:schemeClr val="dk1">
              <a:alpha val="0"/>
            </a:schemeClr>
          </a:solidFill>
          <a:ln>
            <a:noFill/>
          </a:ln>
          <a:effectLst>
            <a:outerShdw blurRad="254000" sx="102000" sy="102000" algn="ctr" rotWithShape="0">
              <a:srgbClr val="000000">
                <a:alpha val="40000"/>
              </a:srgbClr>
            </a:outerShdw>
          </a:effectLst>
        </p:spPr>
      </p:sp>
      <p:sp>
        <p:nvSpPr>
          <p:cNvPr id="1184" name="Google Shape;1184;p130"/>
          <p:cNvSpPr txBox="1">
            <a:spLocks noGrp="1"/>
          </p:cNvSpPr>
          <p:nvPr>
            <p:ph type="body" idx="1"/>
          </p:nvPr>
        </p:nvSpPr>
        <p:spPr>
          <a:xfrm>
            <a:off x="8616371" y="6048832"/>
            <a:ext cx="8356598" cy="964895"/>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accent2"/>
              </a:buClr>
              <a:buSzPts val="4800"/>
              <a:buNone/>
              <a:defRPr sz="4800" b="1"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5" name="Google Shape;1185;p130"/>
          <p:cNvSpPr txBox="1">
            <a:spLocks noGrp="1"/>
          </p:cNvSpPr>
          <p:nvPr>
            <p:ph type="body" idx="3"/>
          </p:nvPr>
        </p:nvSpPr>
        <p:spPr>
          <a:xfrm>
            <a:off x="8616371" y="6890987"/>
            <a:ext cx="8841839" cy="2107870"/>
          </a:xfrm>
          <a:prstGeom prst="rect">
            <a:avLst/>
          </a:prstGeom>
          <a:noFill/>
          <a:ln>
            <a:noFill/>
          </a:ln>
        </p:spPr>
        <p:txBody>
          <a:bodyPr spcFirstLastPara="1" wrap="square" lIns="163275" tIns="81625" rIns="163275" bIns="81625" anchor="t" anchorCtr="0">
            <a:noAutofit/>
          </a:bodyPr>
          <a:lstStyle>
            <a:lvl1pPr marL="457200" lvl="0" indent="-228600" algn="l">
              <a:lnSpc>
                <a:spcPct val="100000"/>
              </a:lnSpc>
              <a:spcBef>
                <a:spcPts val="0"/>
              </a:spcBef>
              <a:spcAft>
                <a:spcPts val="0"/>
              </a:spcAft>
              <a:buClr>
                <a:schemeClr val="lt1"/>
              </a:buClr>
              <a:buSzPts val="2400"/>
              <a:buNone/>
              <a:defRPr sz="2400" i="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6" name="Google Shape;1186;p130"/>
          <p:cNvSpPr txBox="1">
            <a:spLocks noGrp="1"/>
          </p:cNvSpPr>
          <p:nvPr>
            <p:ph type="title"/>
          </p:nvPr>
        </p:nvSpPr>
        <p:spPr>
          <a:xfrm>
            <a:off x="8657937" y="2906331"/>
            <a:ext cx="8854208" cy="1496290"/>
          </a:xfrm>
          <a:prstGeom prst="rect">
            <a:avLst/>
          </a:prstGeom>
          <a:noFill/>
          <a:ln>
            <a:noFill/>
          </a:ln>
        </p:spPr>
        <p:txBody>
          <a:bodyPr spcFirstLastPara="1" wrap="square" lIns="91425" tIns="45700" rIns="91425" bIns="45700" anchor="ctr" anchorCtr="0">
            <a:noAutofit/>
          </a:bodyPr>
          <a:lstStyle>
            <a:lvl1pPr lvl="0" algn="l">
              <a:lnSpc>
                <a:spcPct val="112500"/>
              </a:lnSpc>
              <a:spcBef>
                <a:spcPts val="0"/>
              </a:spcBef>
              <a:spcAft>
                <a:spcPts val="0"/>
              </a:spcAft>
              <a:buClr>
                <a:schemeClr val="lt1"/>
              </a:buClr>
              <a:buSzPts val="80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7" name="Google Shape;1187;p130"/>
          <p:cNvSpPr txBox="1">
            <a:spLocks noGrp="1"/>
          </p:cNvSpPr>
          <p:nvPr>
            <p:ph type="body" idx="4"/>
          </p:nvPr>
        </p:nvSpPr>
        <p:spPr>
          <a:xfrm>
            <a:off x="8616371" y="2237575"/>
            <a:ext cx="8868063" cy="964895"/>
          </a:xfrm>
          <a:prstGeom prst="rect">
            <a:avLst/>
          </a:prstGeom>
          <a:noFill/>
          <a:ln>
            <a:noFill/>
          </a:ln>
        </p:spPr>
        <p:txBody>
          <a:bodyPr spcFirstLastPara="1" wrap="square" lIns="163275" tIns="81625" rIns="163275" bIns="81625" anchor="ctr" anchorCtr="0">
            <a:noAutofit/>
          </a:bodyPr>
          <a:lstStyle>
            <a:lvl1pPr marL="457200" lvl="0" indent="-228600" algn="l">
              <a:spcBef>
                <a:spcPts val="0"/>
              </a:spcBef>
              <a:spcAft>
                <a:spcPts val="0"/>
              </a:spcAft>
              <a:buClr>
                <a:schemeClr val="accent2"/>
              </a:buClr>
              <a:buSzPts val="4800"/>
              <a:buNone/>
              <a:defRPr sz="4800" i="0">
                <a:solidFill>
                  <a:schemeClr val="accent2"/>
                </a:solidFill>
                <a:latin typeface="Bebas Neue"/>
                <a:ea typeface="Bebas Neue"/>
                <a:cs typeface="Bebas Neue"/>
                <a:sym typeface="Bebas Neu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88" name="Google Shape;1188;p130"/>
          <p:cNvPicPr preferRelativeResize="0"/>
          <p:nvPr/>
        </p:nvPicPr>
        <p:blipFill rotWithShape="1">
          <a:blip r:embed="rId2">
            <a:alphaModFix/>
          </a:blip>
          <a:srcRect/>
          <a:stretch/>
        </p:blipFill>
        <p:spPr>
          <a:xfrm>
            <a:off x="3676823" y="1818512"/>
            <a:ext cx="8125477" cy="594080"/>
          </a:xfrm>
          <a:prstGeom prst="rect">
            <a:avLst/>
          </a:prstGeom>
          <a:noFill/>
          <a:ln>
            <a:noFill/>
          </a:ln>
        </p:spPr>
      </p:pic>
      <p:pic>
        <p:nvPicPr>
          <p:cNvPr id="1189" name="Google Shape;1189;p130"/>
          <p:cNvPicPr preferRelativeResize="0"/>
          <p:nvPr/>
        </p:nvPicPr>
        <p:blipFill rotWithShape="1">
          <a:blip r:embed="rId2">
            <a:alphaModFix/>
          </a:blip>
          <a:srcRect/>
          <a:stretch/>
        </p:blipFill>
        <p:spPr>
          <a:xfrm>
            <a:off x="9925222" y="4104920"/>
            <a:ext cx="8125477" cy="5940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3"/>
                                        </p:tgtEl>
                                        <p:attrNameLst>
                                          <p:attrName>style.visibility</p:attrName>
                                        </p:attrNameLst>
                                      </p:cBhvr>
                                      <p:to>
                                        <p:strVal val="visible"/>
                                      </p:to>
                                    </p:set>
                                    <p:animEffect transition="in" filter="fade">
                                      <p:cBhvr>
                                        <p:cTn id="7" dur="500"/>
                                        <p:tgtEl>
                                          <p:spTgt spid="1183"/>
                                        </p:tgtEl>
                                      </p:cBhvr>
                                    </p:animEffect>
                                  </p:childTnLst>
                                </p:cTn>
                              </p:par>
                              <p:par>
                                <p:cTn id="8" presetID="10" presetClass="entr" presetSubtype="0" fill="hold" nodeType="withEffect">
                                  <p:stCondLst>
                                    <p:cond delay="0"/>
                                  </p:stCondLst>
                                  <p:childTnLst>
                                    <p:set>
                                      <p:cBhvr>
                                        <p:cTn id="9" dur="1" fill="hold">
                                          <p:stCondLst>
                                            <p:cond delay="0"/>
                                          </p:stCondLst>
                                        </p:cTn>
                                        <p:tgtEl>
                                          <p:spTgt spid="1188"/>
                                        </p:tgtEl>
                                        <p:attrNameLst>
                                          <p:attrName>style.visibility</p:attrName>
                                        </p:attrNameLst>
                                      </p:cBhvr>
                                      <p:to>
                                        <p:strVal val="visible"/>
                                      </p:to>
                                    </p:set>
                                    <p:animEffect transition="in" filter="fade">
                                      <p:cBhvr>
                                        <p:cTn id="10" dur="1000"/>
                                        <p:tgtEl>
                                          <p:spTgt spid="118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87">
                                            <p:txEl>
                                              <p:pRg st="0" end="0"/>
                                            </p:txEl>
                                          </p:spTgt>
                                        </p:tgtEl>
                                        <p:attrNameLst>
                                          <p:attrName>style.visibility</p:attrName>
                                        </p:attrNameLst>
                                      </p:cBhvr>
                                      <p:to>
                                        <p:strVal val="visible"/>
                                      </p:to>
                                    </p:set>
                                    <p:animEffect transition="in" filter="fade">
                                      <p:cBhvr>
                                        <p:cTn id="14" dur="500"/>
                                        <p:tgtEl>
                                          <p:spTgt spid="1187">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187">
                                            <p:txEl>
                                              <p:pRg st="1" end="1"/>
                                            </p:txEl>
                                          </p:spTgt>
                                        </p:tgtEl>
                                        <p:attrNameLst>
                                          <p:attrName>style.visibility</p:attrName>
                                        </p:attrNameLst>
                                      </p:cBhvr>
                                      <p:to>
                                        <p:strVal val="visible"/>
                                      </p:to>
                                    </p:set>
                                    <p:animEffect transition="in" filter="fade">
                                      <p:cBhvr>
                                        <p:cTn id="18" dur="500"/>
                                        <p:tgtEl>
                                          <p:spTgt spid="1187">
                                            <p:txEl>
                                              <p:pRg st="1" end="1"/>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187">
                                            <p:txEl>
                                              <p:pRg st="2" end="2"/>
                                            </p:txEl>
                                          </p:spTgt>
                                        </p:tgtEl>
                                        <p:attrNameLst>
                                          <p:attrName>style.visibility</p:attrName>
                                        </p:attrNameLst>
                                      </p:cBhvr>
                                      <p:to>
                                        <p:strVal val="visible"/>
                                      </p:to>
                                    </p:set>
                                    <p:animEffect transition="in" filter="fade">
                                      <p:cBhvr>
                                        <p:cTn id="22" dur="500"/>
                                        <p:tgtEl>
                                          <p:spTgt spid="1187">
                                            <p:txEl>
                                              <p:pRg st="2" end="2"/>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187">
                                            <p:txEl>
                                              <p:pRg st="3" end="3"/>
                                            </p:txEl>
                                          </p:spTgt>
                                        </p:tgtEl>
                                        <p:attrNameLst>
                                          <p:attrName>style.visibility</p:attrName>
                                        </p:attrNameLst>
                                      </p:cBhvr>
                                      <p:to>
                                        <p:strVal val="visible"/>
                                      </p:to>
                                    </p:set>
                                    <p:animEffect transition="in" filter="fade">
                                      <p:cBhvr>
                                        <p:cTn id="26" dur="500"/>
                                        <p:tgtEl>
                                          <p:spTgt spid="1187">
                                            <p:txEl>
                                              <p:pRg st="3" end="3"/>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187">
                                            <p:txEl>
                                              <p:pRg st="4" end="4"/>
                                            </p:txEl>
                                          </p:spTgt>
                                        </p:tgtEl>
                                        <p:attrNameLst>
                                          <p:attrName>style.visibility</p:attrName>
                                        </p:attrNameLst>
                                      </p:cBhvr>
                                      <p:to>
                                        <p:strVal val="visible"/>
                                      </p:to>
                                    </p:set>
                                    <p:animEffect transition="in" filter="fade">
                                      <p:cBhvr>
                                        <p:cTn id="30" dur="500"/>
                                        <p:tgtEl>
                                          <p:spTgt spid="1187">
                                            <p:txEl>
                                              <p:pRg st="4" end="4"/>
                                            </p:txEl>
                                          </p:spTgt>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187">
                                            <p:txEl>
                                              <p:pRg st="5" end="5"/>
                                            </p:txEl>
                                          </p:spTgt>
                                        </p:tgtEl>
                                        <p:attrNameLst>
                                          <p:attrName>style.visibility</p:attrName>
                                        </p:attrNameLst>
                                      </p:cBhvr>
                                      <p:to>
                                        <p:strVal val="visible"/>
                                      </p:to>
                                    </p:set>
                                    <p:animEffect transition="in" filter="fade">
                                      <p:cBhvr>
                                        <p:cTn id="34" dur="500"/>
                                        <p:tgtEl>
                                          <p:spTgt spid="1187">
                                            <p:txEl>
                                              <p:pRg st="5" end="5"/>
                                            </p:txEl>
                                          </p:spTgt>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1187">
                                            <p:txEl>
                                              <p:pRg st="6" end="6"/>
                                            </p:txEl>
                                          </p:spTgt>
                                        </p:tgtEl>
                                        <p:attrNameLst>
                                          <p:attrName>style.visibility</p:attrName>
                                        </p:attrNameLst>
                                      </p:cBhvr>
                                      <p:to>
                                        <p:strVal val="visible"/>
                                      </p:to>
                                    </p:set>
                                    <p:animEffect transition="in" filter="fade">
                                      <p:cBhvr>
                                        <p:cTn id="38" dur="500"/>
                                        <p:tgtEl>
                                          <p:spTgt spid="1187">
                                            <p:txEl>
                                              <p:pRg st="6" end="6"/>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1187">
                                            <p:txEl>
                                              <p:pRg st="7" end="7"/>
                                            </p:txEl>
                                          </p:spTgt>
                                        </p:tgtEl>
                                        <p:attrNameLst>
                                          <p:attrName>style.visibility</p:attrName>
                                        </p:attrNameLst>
                                      </p:cBhvr>
                                      <p:to>
                                        <p:strVal val="visible"/>
                                      </p:to>
                                    </p:set>
                                    <p:animEffect transition="in" filter="fade">
                                      <p:cBhvr>
                                        <p:cTn id="42" dur="500"/>
                                        <p:tgtEl>
                                          <p:spTgt spid="1187">
                                            <p:txEl>
                                              <p:pRg st="7" end="7"/>
                                            </p:txEl>
                                          </p:spTgt>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1187">
                                            <p:txEl>
                                              <p:pRg st="8" end="8"/>
                                            </p:txEl>
                                          </p:spTgt>
                                        </p:tgtEl>
                                        <p:attrNameLst>
                                          <p:attrName>style.visibility</p:attrName>
                                        </p:attrNameLst>
                                      </p:cBhvr>
                                      <p:to>
                                        <p:strVal val="visible"/>
                                      </p:to>
                                    </p:set>
                                    <p:animEffect transition="in" filter="fade">
                                      <p:cBhvr>
                                        <p:cTn id="46" dur="500"/>
                                        <p:tgtEl>
                                          <p:spTgt spid="1187">
                                            <p:txEl>
                                              <p:pRg st="8" end="8"/>
                                            </p:txEl>
                                          </p:spTgt>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1186"/>
                                        </p:tgtEl>
                                        <p:attrNameLst>
                                          <p:attrName>style.visibility</p:attrName>
                                        </p:attrNameLst>
                                      </p:cBhvr>
                                      <p:to>
                                        <p:strVal val="visible"/>
                                      </p:to>
                                    </p:set>
                                    <p:animEffect transition="in" filter="fade">
                                      <p:cBhvr>
                                        <p:cTn id="50" dur="500"/>
                                        <p:tgtEl>
                                          <p:spTgt spid="1186"/>
                                        </p:tgtEl>
                                      </p:cBhvr>
                                    </p:animEffect>
                                  </p:childTnLst>
                                </p:cTn>
                              </p:par>
                              <p:par>
                                <p:cTn id="51" presetID="10" presetClass="entr" presetSubtype="0" fill="hold" nodeType="withEffect">
                                  <p:stCondLst>
                                    <p:cond delay="0"/>
                                  </p:stCondLst>
                                  <p:childTnLst>
                                    <p:set>
                                      <p:cBhvr>
                                        <p:cTn id="52" dur="1" fill="hold">
                                          <p:stCondLst>
                                            <p:cond delay="0"/>
                                          </p:stCondLst>
                                        </p:cTn>
                                        <p:tgtEl>
                                          <p:spTgt spid="1189"/>
                                        </p:tgtEl>
                                        <p:attrNameLst>
                                          <p:attrName>style.visibility</p:attrName>
                                        </p:attrNameLst>
                                      </p:cBhvr>
                                      <p:to>
                                        <p:strVal val="visible"/>
                                      </p:to>
                                    </p:set>
                                    <p:animEffect transition="in" filter="fade">
                                      <p:cBhvr>
                                        <p:cTn id="53" dur="1000"/>
                                        <p:tgtEl>
                                          <p:spTgt spid="1189"/>
                                        </p:tgtEl>
                                      </p:cBhvr>
                                    </p:animEffect>
                                  </p:childTnLst>
                                </p:cTn>
                              </p:par>
                            </p:childTnLst>
                          </p:cTn>
                        </p:par>
                        <p:par>
                          <p:cTn id="54" fill="hold">
                            <p:stCondLst>
                              <p:cond delay="6500"/>
                            </p:stCondLst>
                            <p:childTnLst>
                              <p:par>
                                <p:cTn id="55" presetID="10" presetClass="entr" presetSubtype="0" fill="hold" nodeType="afterEffect">
                                  <p:stCondLst>
                                    <p:cond delay="500"/>
                                  </p:stCondLst>
                                  <p:childTnLst>
                                    <p:set>
                                      <p:cBhvr>
                                        <p:cTn id="56" dur="1" fill="hold">
                                          <p:stCondLst>
                                            <p:cond delay="0"/>
                                          </p:stCondLst>
                                        </p:cTn>
                                        <p:tgtEl>
                                          <p:spTgt spid="1181"/>
                                        </p:tgtEl>
                                        <p:attrNameLst>
                                          <p:attrName>style.visibility</p:attrName>
                                        </p:attrNameLst>
                                      </p:cBhvr>
                                      <p:to>
                                        <p:strVal val="visible"/>
                                      </p:to>
                                    </p:set>
                                    <p:animEffect transition="in" filter="fade">
                                      <p:cBhvr>
                                        <p:cTn id="57" dur="500"/>
                                        <p:tgtEl>
                                          <p:spTgt spid="1181"/>
                                        </p:tgtEl>
                                      </p:cBhvr>
                                    </p:animEffect>
                                  </p:childTnLst>
                                </p:cTn>
                              </p:par>
                            </p:childTnLst>
                          </p:cTn>
                        </p:par>
                        <p:par>
                          <p:cTn id="58" fill="hold">
                            <p:stCondLst>
                              <p:cond delay="7000"/>
                            </p:stCondLst>
                            <p:childTnLst>
                              <p:par>
                                <p:cTn id="59" presetID="10" presetClass="entr" presetSubtype="0" fill="hold" nodeType="afterEffect">
                                  <p:stCondLst>
                                    <p:cond delay="0"/>
                                  </p:stCondLst>
                                  <p:childTnLst>
                                    <p:set>
                                      <p:cBhvr>
                                        <p:cTn id="60" dur="1" fill="hold">
                                          <p:stCondLst>
                                            <p:cond delay="0"/>
                                          </p:stCondLst>
                                        </p:cTn>
                                        <p:tgtEl>
                                          <p:spTgt spid="1184">
                                            <p:txEl>
                                              <p:pRg st="0" end="0"/>
                                            </p:txEl>
                                          </p:spTgt>
                                        </p:tgtEl>
                                        <p:attrNameLst>
                                          <p:attrName>style.visibility</p:attrName>
                                        </p:attrNameLst>
                                      </p:cBhvr>
                                      <p:to>
                                        <p:strVal val="visible"/>
                                      </p:to>
                                    </p:set>
                                    <p:animEffect transition="in" filter="fade">
                                      <p:cBhvr>
                                        <p:cTn id="61" dur="500"/>
                                        <p:tgtEl>
                                          <p:spTgt spid="1184">
                                            <p:txEl>
                                              <p:pRg st="0" end="0"/>
                                            </p:txEl>
                                          </p:spTgt>
                                        </p:tgtEl>
                                      </p:cBhvr>
                                    </p:animEffect>
                                  </p:childTnLst>
                                </p:cTn>
                              </p:par>
                            </p:childTnLst>
                          </p:cTn>
                        </p:par>
                        <p:par>
                          <p:cTn id="62" fill="hold">
                            <p:stCondLst>
                              <p:cond delay="7500"/>
                            </p:stCondLst>
                            <p:childTnLst>
                              <p:par>
                                <p:cTn id="63" presetID="10" presetClass="entr" presetSubtype="0" fill="hold" nodeType="afterEffect">
                                  <p:stCondLst>
                                    <p:cond delay="0"/>
                                  </p:stCondLst>
                                  <p:childTnLst>
                                    <p:set>
                                      <p:cBhvr>
                                        <p:cTn id="64" dur="1" fill="hold">
                                          <p:stCondLst>
                                            <p:cond delay="0"/>
                                          </p:stCondLst>
                                        </p:cTn>
                                        <p:tgtEl>
                                          <p:spTgt spid="1184">
                                            <p:txEl>
                                              <p:pRg st="1" end="1"/>
                                            </p:txEl>
                                          </p:spTgt>
                                        </p:tgtEl>
                                        <p:attrNameLst>
                                          <p:attrName>style.visibility</p:attrName>
                                        </p:attrNameLst>
                                      </p:cBhvr>
                                      <p:to>
                                        <p:strVal val="visible"/>
                                      </p:to>
                                    </p:set>
                                    <p:animEffect transition="in" filter="fade">
                                      <p:cBhvr>
                                        <p:cTn id="65" dur="500"/>
                                        <p:tgtEl>
                                          <p:spTgt spid="1184">
                                            <p:txEl>
                                              <p:pRg st="1" end="1"/>
                                            </p:txEl>
                                          </p:spTgt>
                                        </p:tgtEl>
                                      </p:cBhvr>
                                    </p:animEffect>
                                  </p:childTnLst>
                                </p:cTn>
                              </p:par>
                            </p:childTnLst>
                          </p:cTn>
                        </p:par>
                        <p:par>
                          <p:cTn id="66" fill="hold">
                            <p:stCondLst>
                              <p:cond delay="8000"/>
                            </p:stCondLst>
                            <p:childTnLst>
                              <p:par>
                                <p:cTn id="67" presetID="10" presetClass="entr" presetSubtype="0" fill="hold" nodeType="afterEffect">
                                  <p:stCondLst>
                                    <p:cond delay="0"/>
                                  </p:stCondLst>
                                  <p:childTnLst>
                                    <p:set>
                                      <p:cBhvr>
                                        <p:cTn id="68" dur="1" fill="hold">
                                          <p:stCondLst>
                                            <p:cond delay="0"/>
                                          </p:stCondLst>
                                        </p:cTn>
                                        <p:tgtEl>
                                          <p:spTgt spid="1184">
                                            <p:txEl>
                                              <p:pRg st="2" end="2"/>
                                            </p:txEl>
                                          </p:spTgt>
                                        </p:tgtEl>
                                        <p:attrNameLst>
                                          <p:attrName>style.visibility</p:attrName>
                                        </p:attrNameLst>
                                      </p:cBhvr>
                                      <p:to>
                                        <p:strVal val="visible"/>
                                      </p:to>
                                    </p:set>
                                    <p:animEffect transition="in" filter="fade">
                                      <p:cBhvr>
                                        <p:cTn id="69" dur="500"/>
                                        <p:tgtEl>
                                          <p:spTgt spid="1184">
                                            <p:txEl>
                                              <p:pRg st="2" end="2"/>
                                            </p:txEl>
                                          </p:spTgt>
                                        </p:tgtEl>
                                      </p:cBhvr>
                                    </p:animEffect>
                                  </p:childTnLst>
                                </p:cTn>
                              </p:par>
                            </p:childTnLst>
                          </p:cTn>
                        </p:par>
                        <p:par>
                          <p:cTn id="70" fill="hold">
                            <p:stCondLst>
                              <p:cond delay="8500"/>
                            </p:stCondLst>
                            <p:childTnLst>
                              <p:par>
                                <p:cTn id="71" presetID="10" presetClass="entr" presetSubtype="0" fill="hold" nodeType="afterEffect">
                                  <p:stCondLst>
                                    <p:cond delay="0"/>
                                  </p:stCondLst>
                                  <p:childTnLst>
                                    <p:set>
                                      <p:cBhvr>
                                        <p:cTn id="72" dur="1" fill="hold">
                                          <p:stCondLst>
                                            <p:cond delay="0"/>
                                          </p:stCondLst>
                                        </p:cTn>
                                        <p:tgtEl>
                                          <p:spTgt spid="1184">
                                            <p:txEl>
                                              <p:pRg st="3" end="3"/>
                                            </p:txEl>
                                          </p:spTgt>
                                        </p:tgtEl>
                                        <p:attrNameLst>
                                          <p:attrName>style.visibility</p:attrName>
                                        </p:attrNameLst>
                                      </p:cBhvr>
                                      <p:to>
                                        <p:strVal val="visible"/>
                                      </p:to>
                                    </p:set>
                                    <p:animEffect transition="in" filter="fade">
                                      <p:cBhvr>
                                        <p:cTn id="73" dur="500"/>
                                        <p:tgtEl>
                                          <p:spTgt spid="1184">
                                            <p:txEl>
                                              <p:pRg st="3" end="3"/>
                                            </p:txEl>
                                          </p:spTgt>
                                        </p:tgtEl>
                                      </p:cBhvr>
                                    </p:animEffect>
                                  </p:childTnLst>
                                </p:cTn>
                              </p:par>
                            </p:childTnLst>
                          </p:cTn>
                        </p:par>
                        <p:par>
                          <p:cTn id="74" fill="hold">
                            <p:stCondLst>
                              <p:cond delay="9000"/>
                            </p:stCondLst>
                            <p:childTnLst>
                              <p:par>
                                <p:cTn id="75" presetID="10" presetClass="entr" presetSubtype="0" fill="hold" nodeType="afterEffect">
                                  <p:stCondLst>
                                    <p:cond delay="0"/>
                                  </p:stCondLst>
                                  <p:childTnLst>
                                    <p:set>
                                      <p:cBhvr>
                                        <p:cTn id="76" dur="1" fill="hold">
                                          <p:stCondLst>
                                            <p:cond delay="0"/>
                                          </p:stCondLst>
                                        </p:cTn>
                                        <p:tgtEl>
                                          <p:spTgt spid="1184">
                                            <p:txEl>
                                              <p:pRg st="4" end="4"/>
                                            </p:txEl>
                                          </p:spTgt>
                                        </p:tgtEl>
                                        <p:attrNameLst>
                                          <p:attrName>style.visibility</p:attrName>
                                        </p:attrNameLst>
                                      </p:cBhvr>
                                      <p:to>
                                        <p:strVal val="visible"/>
                                      </p:to>
                                    </p:set>
                                    <p:animEffect transition="in" filter="fade">
                                      <p:cBhvr>
                                        <p:cTn id="77" dur="500"/>
                                        <p:tgtEl>
                                          <p:spTgt spid="1184">
                                            <p:txEl>
                                              <p:pRg st="4" end="4"/>
                                            </p:txEl>
                                          </p:spTgt>
                                        </p:tgtEl>
                                      </p:cBhvr>
                                    </p:animEffect>
                                  </p:childTnLst>
                                </p:cTn>
                              </p:par>
                            </p:childTnLst>
                          </p:cTn>
                        </p:par>
                        <p:par>
                          <p:cTn id="78" fill="hold">
                            <p:stCondLst>
                              <p:cond delay="9500"/>
                            </p:stCondLst>
                            <p:childTnLst>
                              <p:par>
                                <p:cTn id="79" presetID="10" presetClass="entr" presetSubtype="0" fill="hold" nodeType="afterEffect">
                                  <p:stCondLst>
                                    <p:cond delay="0"/>
                                  </p:stCondLst>
                                  <p:childTnLst>
                                    <p:set>
                                      <p:cBhvr>
                                        <p:cTn id="80" dur="1" fill="hold">
                                          <p:stCondLst>
                                            <p:cond delay="0"/>
                                          </p:stCondLst>
                                        </p:cTn>
                                        <p:tgtEl>
                                          <p:spTgt spid="1184">
                                            <p:txEl>
                                              <p:pRg st="5" end="5"/>
                                            </p:txEl>
                                          </p:spTgt>
                                        </p:tgtEl>
                                        <p:attrNameLst>
                                          <p:attrName>style.visibility</p:attrName>
                                        </p:attrNameLst>
                                      </p:cBhvr>
                                      <p:to>
                                        <p:strVal val="visible"/>
                                      </p:to>
                                    </p:set>
                                    <p:animEffect transition="in" filter="fade">
                                      <p:cBhvr>
                                        <p:cTn id="81" dur="500"/>
                                        <p:tgtEl>
                                          <p:spTgt spid="1184">
                                            <p:txEl>
                                              <p:pRg st="5" end="5"/>
                                            </p:txEl>
                                          </p:spTgt>
                                        </p:tgtEl>
                                      </p:cBhvr>
                                    </p:animEffect>
                                  </p:childTnLst>
                                </p:cTn>
                              </p:par>
                            </p:childTnLst>
                          </p:cTn>
                        </p:par>
                        <p:par>
                          <p:cTn id="82" fill="hold">
                            <p:stCondLst>
                              <p:cond delay="10000"/>
                            </p:stCondLst>
                            <p:childTnLst>
                              <p:par>
                                <p:cTn id="83" presetID="10" presetClass="entr" presetSubtype="0" fill="hold" nodeType="afterEffect">
                                  <p:stCondLst>
                                    <p:cond delay="0"/>
                                  </p:stCondLst>
                                  <p:childTnLst>
                                    <p:set>
                                      <p:cBhvr>
                                        <p:cTn id="84" dur="1" fill="hold">
                                          <p:stCondLst>
                                            <p:cond delay="0"/>
                                          </p:stCondLst>
                                        </p:cTn>
                                        <p:tgtEl>
                                          <p:spTgt spid="1184">
                                            <p:txEl>
                                              <p:pRg st="6" end="6"/>
                                            </p:txEl>
                                          </p:spTgt>
                                        </p:tgtEl>
                                        <p:attrNameLst>
                                          <p:attrName>style.visibility</p:attrName>
                                        </p:attrNameLst>
                                      </p:cBhvr>
                                      <p:to>
                                        <p:strVal val="visible"/>
                                      </p:to>
                                    </p:set>
                                    <p:animEffect transition="in" filter="fade">
                                      <p:cBhvr>
                                        <p:cTn id="85" dur="500"/>
                                        <p:tgtEl>
                                          <p:spTgt spid="1184">
                                            <p:txEl>
                                              <p:pRg st="6" end="6"/>
                                            </p:txEl>
                                          </p:spTgt>
                                        </p:tgtEl>
                                      </p:cBhvr>
                                    </p:animEffect>
                                  </p:childTnLst>
                                </p:cTn>
                              </p:par>
                            </p:childTnLst>
                          </p:cTn>
                        </p:par>
                        <p:par>
                          <p:cTn id="86" fill="hold">
                            <p:stCondLst>
                              <p:cond delay="10500"/>
                            </p:stCondLst>
                            <p:childTnLst>
                              <p:par>
                                <p:cTn id="87" presetID="10" presetClass="entr" presetSubtype="0" fill="hold" nodeType="afterEffect">
                                  <p:stCondLst>
                                    <p:cond delay="0"/>
                                  </p:stCondLst>
                                  <p:childTnLst>
                                    <p:set>
                                      <p:cBhvr>
                                        <p:cTn id="88" dur="1" fill="hold">
                                          <p:stCondLst>
                                            <p:cond delay="0"/>
                                          </p:stCondLst>
                                        </p:cTn>
                                        <p:tgtEl>
                                          <p:spTgt spid="1184">
                                            <p:txEl>
                                              <p:pRg st="7" end="7"/>
                                            </p:txEl>
                                          </p:spTgt>
                                        </p:tgtEl>
                                        <p:attrNameLst>
                                          <p:attrName>style.visibility</p:attrName>
                                        </p:attrNameLst>
                                      </p:cBhvr>
                                      <p:to>
                                        <p:strVal val="visible"/>
                                      </p:to>
                                    </p:set>
                                    <p:animEffect transition="in" filter="fade">
                                      <p:cBhvr>
                                        <p:cTn id="89" dur="500"/>
                                        <p:tgtEl>
                                          <p:spTgt spid="1184">
                                            <p:txEl>
                                              <p:pRg st="7" end="7"/>
                                            </p:txEl>
                                          </p:spTgt>
                                        </p:tgtEl>
                                      </p:cBhvr>
                                    </p:animEffect>
                                  </p:childTnLst>
                                </p:cTn>
                              </p:par>
                            </p:childTnLst>
                          </p:cTn>
                        </p:par>
                        <p:par>
                          <p:cTn id="90" fill="hold">
                            <p:stCondLst>
                              <p:cond delay="11000"/>
                            </p:stCondLst>
                            <p:childTnLst>
                              <p:par>
                                <p:cTn id="91" presetID="10" presetClass="entr" presetSubtype="0" fill="hold" nodeType="afterEffect">
                                  <p:stCondLst>
                                    <p:cond delay="0"/>
                                  </p:stCondLst>
                                  <p:childTnLst>
                                    <p:set>
                                      <p:cBhvr>
                                        <p:cTn id="92" dur="1" fill="hold">
                                          <p:stCondLst>
                                            <p:cond delay="0"/>
                                          </p:stCondLst>
                                        </p:cTn>
                                        <p:tgtEl>
                                          <p:spTgt spid="1184">
                                            <p:txEl>
                                              <p:pRg st="8" end="8"/>
                                            </p:txEl>
                                          </p:spTgt>
                                        </p:tgtEl>
                                        <p:attrNameLst>
                                          <p:attrName>style.visibility</p:attrName>
                                        </p:attrNameLst>
                                      </p:cBhvr>
                                      <p:to>
                                        <p:strVal val="visible"/>
                                      </p:to>
                                    </p:set>
                                    <p:animEffect transition="in" filter="fade">
                                      <p:cBhvr>
                                        <p:cTn id="93" dur="500"/>
                                        <p:tgtEl>
                                          <p:spTgt spid="1184">
                                            <p:txEl>
                                              <p:pRg st="8" end="8"/>
                                            </p:txEl>
                                          </p:spTgt>
                                        </p:tgtEl>
                                      </p:cBhvr>
                                    </p:animEffect>
                                  </p:childTnLst>
                                </p:cTn>
                              </p:par>
                            </p:childTnLst>
                          </p:cTn>
                        </p:par>
                        <p:par>
                          <p:cTn id="94" fill="hold">
                            <p:stCondLst>
                              <p:cond delay="11500"/>
                            </p:stCondLst>
                            <p:childTnLst>
                              <p:par>
                                <p:cTn id="95" presetID="10" presetClass="entr" presetSubtype="0" fill="hold" nodeType="afterEffect">
                                  <p:stCondLst>
                                    <p:cond delay="0"/>
                                  </p:stCondLst>
                                  <p:childTnLst>
                                    <p:set>
                                      <p:cBhvr>
                                        <p:cTn id="96" dur="1" fill="hold">
                                          <p:stCondLst>
                                            <p:cond delay="0"/>
                                          </p:stCondLst>
                                        </p:cTn>
                                        <p:tgtEl>
                                          <p:spTgt spid="1185">
                                            <p:txEl>
                                              <p:pRg st="0" end="0"/>
                                            </p:txEl>
                                          </p:spTgt>
                                        </p:tgtEl>
                                        <p:attrNameLst>
                                          <p:attrName>style.visibility</p:attrName>
                                        </p:attrNameLst>
                                      </p:cBhvr>
                                      <p:to>
                                        <p:strVal val="visible"/>
                                      </p:to>
                                    </p:set>
                                    <p:animEffect transition="in" filter="fade">
                                      <p:cBhvr>
                                        <p:cTn id="97" dur="750"/>
                                        <p:tgtEl>
                                          <p:spTgt spid="1185">
                                            <p:txEl>
                                              <p:pRg st="0" end="0"/>
                                            </p:txEl>
                                          </p:spTgt>
                                        </p:tgtEl>
                                      </p:cBhvr>
                                    </p:animEffect>
                                  </p:childTnLst>
                                </p:cTn>
                              </p:par>
                            </p:childTnLst>
                          </p:cTn>
                        </p:par>
                        <p:par>
                          <p:cTn id="98" fill="hold">
                            <p:stCondLst>
                              <p:cond delay="12250"/>
                            </p:stCondLst>
                            <p:childTnLst>
                              <p:par>
                                <p:cTn id="99" presetID="10" presetClass="entr" presetSubtype="0" fill="hold" nodeType="afterEffect">
                                  <p:stCondLst>
                                    <p:cond delay="0"/>
                                  </p:stCondLst>
                                  <p:childTnLst>
                                    <p:set>
                                      <p:cBhvr>
                                        <p:cTn id="100" dur="1" fill="hold">
                                          <p:stCondLst>
                                            <p:cond delay="0"/>
                                          </p:stCondLst>
                                        </p:cTn>
                                        <p:tgtEl>
                                          <p:spTgt spid="1185">
                                            <p:txEl>
                                              <p:pRg st="1" end="1"/>
                                            </p:txEl>
                                          </p:spTgt>
                                        </p:tgtEl>
                                        <p:attrNameLst>
                                          <p:attrName>style.visibility</p:attrName>
                                        </p:attrNameLst>
                                      </p:cBhvr>
                                      <p:to>
                                        <p:strVal val="visible"/>
                                      </p:to>
                                    </p:set>
                                    <p:animEffect transition="in" filter="fade">
                                      <p:cBhvr>
                                        <p:cTn id="101" dur="750"/>
                                        <p:tgtEl>
                                          <p:spTgt spid="1185">
                                            <p:txEl>
                                              <p:pRg st="1" end="1"/>
                                            </p:txEl>
                                          </p:spTgt>
                                        </p:tgtEl>
                                      </p:cBhvr>
                                    </p:animEffect>
                                  </p:childTnLst>
                                </p:cTn>
                              </p:par>
                            </p:childTnLst>
                          </p:cTn>
                        </p:par>
                        <p:par>
                          <p:cTn id="102" fill="hold">
                            <p:stCondLst>
                              <p:cond delay="13000"/>
                            </p:stCondLst>
                            <p:childTnLst>
                              <p:par>
                                <p:cTn id="103" presetID="10" presetClass="entr" presetSubtype="0" fill="hold" nodeType="afterEffect">
                                  <p:stCondLst>
                                    <p:cond delay="0"/>
                                  </p:stCondLst>
                                  <p:childTnLst>
                                    <p:set>
                                      <p:cBhvr>
                                        <p:cTn id="104" dur="1" fill="hold">
                                          <p:stCondLst>
                                            <p:cond delay="0"/>
                                          </p:stCondLst>
                                        </p:cTn>
                                        <p:tgtEl>
                                          <p:spTgt spid="1185">
                                            <p:txEl>
                                              <p:pRg st="2" end="2"/>
                                            </p:txEl>
                                          </p:spTgt>
                                        </p:tgtEl>
                                        <p:attrNameLst>
                                          <p:attrName>style.visibility</p:attrName>
                                        </p:attrNameLst>
                                      </p:cBhvr>
                                      <p:to>
                                        <p:strVal val="visible"/>
                                      </p:to>
                                    </p:set>
                                    <p:animEffect transition="in" filter="fade">
                                      <p:cBhvr>
                                        <p:cTn id="105" dur="750"/>
                                        <p:tgtEl>
                                          <p:spTgt spid="1185">
                                            <p:txEl>
                                              <p:pRg st="2" end="2"/>
                                            </p:txEl>
                                          </p:spTgt>
                                        </p:tgtEl>
                                      </p:cBhvr>
                                    </p:animEffect>
                                  </p:childTnLst>
                                </p:cTn>
                              </p:par>
                            </p:childTnLst>
                          </p:cTn>
                        </p:par>
                        <p:par>
                          <p:cTn id="106" fill="hold">
                            <p:stCondLst>
                              <p:cond delay="13750"/>
                            </p:stCondLst>
                            <p:childTnLst>
                              <p:par>
                                <p:cTn id="107" presetID="10" presetClass="entr" presetSubtype="0" fill="hold" nodeType="afterEffect">
                                  <p:stCondLst>
                                    <p:cond delay="0"/>
                                  </p:stCondLst>
                                  <p:childTnLst>
                                    <p:set>
                                      <p:cBhvr>
                                        <p:cTn id="108" dur="1" fill="hold">
                                          <p:stCondLst>
                                            <p:cond delay="0"/>
                                          </p:stCondLst>
                                        </p:cTn>
                                        <p:tgtEl>
                                          <p:spTgt spid="1185">
                                            <p:txEl>
                                              <p:pRg st="3" end="3"/>
                                            </p:txEl>
                                          </p:spTgt>
                                        </p:tgtEl>
                                        <p:attrNameLst>
                                          <p:attrName>style.visibility</p:attrName>
                                        </p:attrNameLst>
                                      </p:cBhvr>
                                      <p:to>
                                        <p:strVal val="visible"/>
                                      </p:to>
                                    </p:set>
                                    <p:animEffect transition="in" filter="fade">
                                      <p:cBhvr>
                                        <p:cTn id="109" dur="750"/>
                                        <p:tgtEl>
                                          <p:spTgt spid="1185">
                                            <p:txEl>
                                              <p:pRg st="3" end="3"/>
                                            </p:txEl>
                                          </p:spTgt>
                                        </p:tgtEl>
                                      </p:cBhvr>
                                    </p:animEffect>
                                  </p:childTnLst>
                                </p:cTn>
                              </p:par>
                            </p:childTnLst>
                          </p:cTn>
                        </p:par>
                        <p:par>
                          <p:cTn id="110" fill="hold">
                            <p:stCondLst>
                              <p:cond delay="14500"/>
                            </p:stCondLst>
                            <p:childTnLst>
                              <p:par>
                                <p:cTn id="111" presetID="10" presetClass="entr" presetSubtype="0" fill="hold" nodeType="afterEffect">
                                  <p:stCondLst>
                                    <p:cond delay="0"/>
                                  </p:stCondLst>
                                  <p:childTnLst>
                                    <p:set>
                                      <p:cBhvr>
                                        <p:cTn id="112" dur="1" fill="hold">
                                          <p:stCondLst>
                                            <p:cond delay="0"/>
                                          </p:stCondLst>
                                        </p:cTn>
                                        <p:tgtEl>
                                          <p:spTgt spid="1185">
                                            <p:txEl>
                                              <p:pRg st="4" end="4"/>
                                            </p:txEl>
                                          </p:spTgt>
                                        </p:tgtEl>
                                        <p:attrNameLst>
                                          <p:attrName>style.visibility</p:attrName>
                                        </p:attrNameLst>
                                      </p:cBhvr>
                                      <p:to>
                                        <p:strVal val="visible"/>
                                      </p:to>
                                    </p:set>
                                    <p:animEffect transition="in" filter="fade">
                                      <p:cBhvr>
                                        <p:cTn id="113" dur="750"/>
                                        <p:tgtEl>
                                          <p:spTgt spid="1185">
                                            <p:txEl>
                                              <p:pRg st="4" end="4"/>
                                            </p:txEl>
                                          </p:spTgt>
                                        </p:tgtEl>
                                      </p:cBhvr>
                                    </p:animEffect>
                                  </p:childTnLst>
                                </p:cTn>
                              </p:par>
                            </p:childTnLst>
                          </p:cTn>
                        </p:par>
                        <p:par>
                          <p:cTn id="114" fill="hold">
                            <p:stCondLst>
                              <p:cond delay="15250"/>
                            </p:stCondLst>
                            <p:childTnLst>
                              <p:par>
                                <p:cTn id="115" presetID="10" presetClass="entr" presetSubtype="0" fill="hold" nodeType="afterEffect">
                                  <p:stCondLst>
                                    <p:cond delay="0"/>
                                  </p:stCondLst>
                                  <p:childTnLst>
                                    <p:set>
                                      <p:cBhvr>
                                        <p:cTn id="116" dur="1" fill="hold">
                                          <p:stCondLst>
                                            <p:cond delay="0"/>
                                          </p:stCondLst>
                                        </p:cTn>
                                        <p:tgtEl>
                                          <p:spTgt spid="1185">
                                            <p:txEl>
                                              <p:pRg st="5" end="5"/>
                                            </p:txEl>
                                          </p:spTgt>
                                        </p:tgtEl>
                                        <p:attrNameLst>
                                          <p:attrName>style.visibility</p:attrName>
                                        </p:attrNameLst>
                                      </p:cBhvr>
                                      <p:to>
                                        <p:strVal val="visible"/>
                                      </p:to>
                                    </p:set>
                                    <p:animEffect transition="in" filter="fade">
                                      <p:cBhvr>
                                        <p:cTn id="117" dur="750"/>
                                        <p:tgtEl>
                                          <p:spTgt spid="1185">
                                            <p:txEl>
                                              <p:pRg st="5" end="5"/>
                                            </p:txEl>
                                          </p:spTgt>
                                        </p:tgtEl>
                                      </p:cBhvr>
                                    </p:animEffect>
                                  </p:childTnLst>
                                </p:cTn>
                              </p:par>
                            </p:childTnLst>
                          </p:cTn>
                        </p:par>
                        <p:par>
                          <p:cTn id="118" fill="hold">
                            <p:stCondLst>
                              <p:cond delay="16000"/>
                            </p:stCondLst>
                            <p:childTnLst>
                              <p:par>
                                <p:cTn id="119" presetID="10" presetClass="entr" presetSubtype="0" fill="hold" nodeType="afterEffect">
                                  <p:stCondLst>
                                    <p:cond delay="0"/>
                                  </p:stCondLst>
                                  <p:childTnLst>
                                    <p:set>
                                      <p:cBhvr>
                                        <p:cTn id="120" dur="1" fill="hold">
                                          <p:stCondLst>
                                            <p:cond delay="0"/>
                                          </p:stCondLst>
                                        </p:cTn>
                                        <p:tgtEl>
                                          <p:spTgt spid="1185">
                                            <p:txEl>
                                              <p:pRg st="6" end="6"/>
                                            </p:txEl>
                                          </p:spTgt>
                                        </p:tgtEl>
                                        <p:attrNameLst>
                                          <p:attrName>style.visibility</p:attrName>
                                        </p:attrNameLst>
                                      </p:cBhvr>
                                      <p:to>
                                        <p:strVal val="visible"/>
                                      </p:to>
                                    </p:set>
                                    <p:animEffect transition="in" filter="fade">
                                      <p:cBhvr>
                                        <p:cTn id="121" dur="750"/>
                                        <p:tgtEl>
                                          <p:spTgt spid="1185">
                                            <p:txEl>
                                              <p:pRg st="6" end="6"/>
                                            </p:txEl>
                                          </p:spTgt>
                                        </p:tgtEl>
                                      </p:cBhvr>
                                    </p:animEffect>
                                  </p:childTnLst>
                                </p:cTn>
                              </p:par>
                            </p:childTnLst>
                          </p:cTn>
                        </p:par>
                        <p:par>
                          <p:cTn id="122" fill="hold">
                            <p:stCondLst>
                              <p:cond delay="16750"/>
                            </p:stCondLst>
                            <p:childTnLst>
                              <p:par>
                                <p:cTn id="123" presetID="10" presetClass="entr" presetSubtype="0" fill="hold" nodeType="afterEffect">
                                  <p:stCondLst>
                                    <p:cond delay="0"/>
                                  </p:stCondLst>
                                  <p:childTnLst>
                                    <p:set>
                                      <p:cBhvr>
                                        <p:cTn id="124" dur="1" fill="hold">
                                          <p:stCondLst>
                                            <p:cond delay="0"/>
                                          </p:stCondLst>
                                        </p:cTn>
                                        <p:tgtEl>
                                          <p:spTgt spid="1185">
                                            <p:txEl>
                                              <p:pRg st="7" end="7"/>
                                            </p:txEl>
                                          </p:spTgt>
                                        </p:tgtEl>
                                        <p:attrNameLst>
                                          <p:attrName>style.visibility</p:attrName>
                                        </p:attrNameLst>
                                      </p:cBhvr>
                                      <p:to>
                                        <p:strVal val="visible"/>
                                      </p:to>
                                    </p:set>
                                    <p:animEffect transition="in" filter="fade">
                                      <p:cBhvr>
                                        <p:cTn id="125" dur="750"/>
                                        <p:tgtEl>
                                          <p:spTgt spid="1185">
                                            <p:txEl>
                                              <p:pRg st="7" end="7"/>
                                            </p:txEl>
                                          </p:spTgt>
                                        </p:tgtEl>
                                      </p:cBhvr>
                                    </p:animEffect>
                                  </p:childTnLst>
                                </p:cTn>
                              </p:par>
                            </p:childTnLst>
                          </p:cTn>
                        </p:par>
                        <p:par>
                          <p:cTn id="126" fill="hold">
                            <p:stCondLst>
                              <p:cond delay="17500"/>
                            </p:stCondLst>
                            <p:childTnLst>
                              <p:par>
                                <p:cTn id="127" presetID="10" presetClass="entr" presetSubtype="0" fill="hold" nodeType="afterEffect">
                                  <p:stCondLst>
                                    <p:cond delay="0"/>
                                  </p:stCondLst>
                                  <p:childTnLst>
                                    <p:set>
                                      <p:cBhvr>
                                        <p:cTn id="128" dur="1" fill="hold">
                                          <p:stCondLst>
                                            <p:cond delay="0"/>
                                          </p:stCondLst>
                                        </p:cTn>
                                        <p:tgtEl>
                                          <p:spTgt spid="1185">
                                            <p:txEl>
                                              <p:pRg st="8" end="8"/>
                                            </p:txEl>
                                          </p:spTgt>
                                        </p:tgtEl>
                                        <p:attrNameLst>
                                          <p:attrName>style.visibility</p:attrName>
                                        </p:attrNameLst>
                                      </p:cBhvr>
                                      <p:to>
                                        <p:strVal val="visible"/>
                                      </p:to>
                                    </p:set>
                                    <p:animEffect transition="in" filter="fade">
                                      <p:cBhvr>
                                        <p:cTn id="129" dur="750"/>
                                        <p:tgtEl>
                                          <p:spTgt spid="118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53"/>
        <p:cNvGrpSpPr/>
        <p:nvPr/>
      </p:nvGrpSpPr>
      <p:grpSpPr>
        <a:xfrm>
          <a:off x="0" y="0"/>
          <a:ext cx="0" cy="0"/>
          <a:chOff x="0" y="0"/>
          <a:chExt cx="0" cy="0"/>
        </a:xfrm>
      </p:grpSpPr>
      <p:sp>
        <p:nvSpPr>
          <p:cNvPr id="54" name="Google Shape;54;p116"/>
          <p:cNvSpPr txBox="1">
            <a:spLocks noGrp="1"/>
          </p:cNvSpPr>
          <p:nvPr>
            <p:ph type="title"/>
          </p:nvPr>
        </p:nvSpPr>
        <p:spPr>
          <a:xfrm>
            <a:off x="914320" y="3889829"/>
            <a:ext cx="16457771" cy="1717694"/>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lt1"/>
              </a:buClr>
              <a:buSzPts val="9600"/>
              <a:buFont typeface="Bebas Neue"/>
              <a:buNone/>
              <a:defRPr sz="9600" b="1" i="0" u="none" strike="noStrike" cap="non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6"/>
          <p:cNvSpPr txBox="1">
            <a:spLocks noGrp="1"/>
          </p:cNvSpPr>
          <p:nvPr>
            <p:ph type="body" idx="1"/>
          </p:nvPr>
        </p:nvSpPr>
        <p:spPr>
          <a:xfrm>
            <a:off x="908590" y="5376424"/>
            <a:ext cx="16469233" cy="763122"/>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lt1"/>
              </a:buClr>
              <a:buSzPts val="3600"/>
              <a:buNone/>
              <a:defRPr sz="36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116"/>
          <p:cNvSpPr txBox="1">
            <a:spLocks noGrp="1"/>
          </p:cNvSpPr>
          <p:nvPr>
            <p:ph type="body" idx="2"/>
          </p:nvPr>
        </p:nvSpPr>
        <p:spPr>
          <a:xfrm>
            <a:off x="908590" y="8026400"/>
            <a:ext cx="16469233" cy="2040663"/>
          </a:xfrm>
          <a:prstGeom prst="rect">
            <a:avLst/>
          </a:prstGeom>
          <a:noFill/>
          <a:ln>
            <a:noFill/>
          </a:ln>
        </p:spPr>
        <p:txBody>
          <a:bodyPr spcFirstLastPara="1" wrap="square" lIns="163275" tIns="81625" rIns="163275" bIns="81625" anchor="b" anchorCtr="0">
            <a:noAutofit/>
          </a:bodyPr>
          <a:lstStyle>
            <a:lvl1pPr marL="457200" lvl="0" indent="-228600" algn="ctr">
              <a:spcBef>
                <a:spcPts val="0"/>
              </a:spcBef>
              <a:spcAft>
                <a:spcPts val="0"/>
              </a:spcAft>
              <a:buClr>
                <a:schemeClr val="accent2"/>
              </a:buClr>
              <a:buSzPts val="2800"/>
              <a:buNone/>
              <a:defRPr sz="2800" i="0">
                <a:solidFill>
                  <a:schemeClr val="accen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7" name="Google Shape;57;p116"/>
          <p:cNvPicPr preferRelativeResize="0"/>
          <p:nvPr/>
        </p:nvPicPr>
        <p:blipFill rotWithShape="1">
          <a:blip r:embed="rId2">
            <a:alphaModFix/>
          </a:blip>
          <a:srcRect/>
          <a:stretch/>
        </p:blipFill>
        <p:spPr>
          <a:xfrm>
            <a:off x="2031432" y="3512504"/>
            <a:ext cx="8125477" cy="594080"/>
          </a:xfrm>
          <a:prstGeom prst="rect">
            <a:avLst/>
          </a:prstGeom>
          <a:noFill/>
          <a:ln>
            <a:noFill/>
          </a:ln>
        </p:spPr>
      </p:pic>
      <p:pic>
        <p:nvPicPr>
          <p:cNvPr id="58" name="Google Shape;58;p116"/>
          <p:cNvPicPr preferRelativeResize="0"/>
          <p:nvPr/>
        </p:nvPicPr>
        <p:blipFill rotWithShape="1">
          <a:blip r:embed="rId2">
            <a:alphaModFix/>
          </a:blip>
          <a:srcRect/>
          <a:stretch/>
        </p:blipFill>
        <p:spPr>
          <a:xfrm>
            <a:off x="8221774" y="6073810"/>
            <a:ext cx="8125477" cy="5940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par>
                                <p:cTn id="8" presetID="10" presetClass="entr" presetSubtype="0" fill="hold" nodeType="withEffect">
                                  <p:stCondLst>
                                    <p:cond delay="500"/>
                                  </p:stCondLst>
                                  <p:childTnLst>
                                    <p:set>
                                      <p:cBhvr>
                                        <p:cTn id="9" dur="1" fill="hold">
                                          <p:stCondLst>
                                            <p:cond delay="0"/>
                                          </p:stCondLst>
                                        </p:cTn>
                                        <p:tgtEl>
                                          <p:spTgt spid="55">
                                            <p:txEl>
                                              <p:pRg st="0" end="0"/>
                                            </p:txEl>
                                          </p:spTgt>
                                        </p:tgtEl>
                                        <p:attrNameLst>
                                          <p:attrName>style.visibility</p:attrName>
                                        </p:attrNameLst>
                                      </p:cBhvr>
                                      <p:to>
                                        <p:strVal val="visible"/>
                                      </p:to>
                                    </p:set>
                                    <p:animEffect transition="in" filter="fade">
                                      <p:cBhvr>
                                        <p:cTn id="10" dur="1000"/>
                                        <p:tgtEl>
                                          <p:spTgt spid="55">
                                            <p:txEl>
                                              <p:pRg st="0" end="0"/>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55">
                                            <p:txEl>
                                              <p:pRg st="1" end="1"/>
                                            </p:txEl>
                                          </p:spTgt>
                                        </p:tgtEl>
                                        <p:attrNameLst>
                                          <p:attrName>style.visibility</p:attrName>
                                        </p:attrNameLst>
                                      </p:cBhvr>
                                      <p:to>
                                        <p:strVal val="visible"/>
                                      </p:to>
                                    </p:set>
                                    <p:animEffect transition="in" filter="fade">
                                      <p:cBhvr>
                                        <p:cTn id="13" dur="1000"/>
                                        <p:tgtEl>
                                          <p:spTgt spid="55">
                                            <p:txEl>
                                              <p:pRg st="1" end="1"/>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55">
                                            <p:txEl>
                                              <p:pRg st="2" end="2"/>
                                            </p:txEl>
                                          </p:spTgt>
                                        </p:tgtEl>
                                        <p:attrNameLst>
                                          <p:attrName>style.visibility</p:attrName>
                                        </p:attrNameLst>
                                      </p:cBhvr>
                                      <p:to>
                                        <p:strVal val="visible"/>
                                      </p:to>
                                    </p:set>
                                    <p:animEffect transition="in" filter="fade">
                                      <p:cBhvr>
                                        <p:cTn id="16" dur="1000"/>
                                        <p:tgtEl>
                                          <p:spTgt spid="55">
                                            <p:txEl>
                                              <p:pRg st="2" end="2"/>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55">
                                            <p:txEl>
                                              <p:pRg st="3" end="3"/>
                                            </p:txEl>
                                          </p:spTgt>
                                        </p:tgtEl>
                                        <p:attrNameLst>
                                          <p:attrName>style.visibility</p:attrName>
                                        </p:attrNameLst>
                                      </p:cBhvr>
                                      <p:to>
                                        <p:strVal val="visible"/>
                                      </p:to>
                                    </p:set>
                                    <p:animEffect transition="in" filter="fade">
                                      <p:cBhvr>
                                        <p:cTn id="19" dur="1000"/>
                                        <p:tgtEl>
                                          <p:spTgt spid="55">
                                            <p:txEl>
                                              <p:pRg st="3" end="3"/>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55">
                                            <p:txEl>
                                              <p:pRg st="4" end="4"/>
                                            </p:txEl>
                                          </p:spTgt>
                                        </p:tgtEl>
                                        <p:attrNameLst>
                                          <p:attrName>style.visibility</p:attrName>
                                        </p:attrNameLst>
                                      </p:cBhvr>
                                      <p:to>
                                        <p:strVal val="visible"/>
                                      </p:to>
                                    </p:set>
                                    <p:animEffect transition="in" filter="fade">
                                      <p:cBhvr>
                                        <p:cTn id="22" dur="1000"/>
                                        <p:tgtEl>
                                          <p:spTgt spid="55">
                                            <p:txEl>
                                              <p:pRg st="4" end="4"/>
                                            </p:txEl>
                                          </p:spTgt>
                                        </p:tgtEl>
                                      </p:cBhvr>
                                    </p:animEffect>
                                  </p:childTnLst>
                                </p:cTn>
                              </p:par>
                              <p:par>
                                <p:cTn id="23" presetID="10" presetClass="entr" presetSubtype="0" fill="hold" nodeType="withEffect">
                                  <p:stCondLst>
                                    <p:cond delay="500"/>
                                  </p:stCondLst>
                                  <p:childTnLst>
                                    <p:set>
                                      <p:cBhvr>
                                        <p:cTn id="24" dur="1" fill="hold">
                                          <p:stCondLst>
                                            <p:cond delay="0"/>
                                          </p:stCondLst>
                                        </p:cTn>
                                        <p:tgtEl>
                                          <p:spTgt spid="55">
                                            <p:txEl>
                                              <p:pRg st="5" end="5"/>
                                            </p:txEl>
                                          </p:spTgt>
                                        </p:tgtEl>
                                        <p:attrNameLst>
                                          <p:attrName>style.visibility</p:attrName>
                                        </p:attrNameLst>
                                      </p:cBhvr>
                                      <p:to>
                                        <p:strVal val="visible"/>
                                      </p:to>
                                    </p:set>
                                    <p:animEffect transition="in" filter="fade">
                                      <p:cBhvr>
                                        <p:cTn id="25" dur="1000"/>
                                        <p:tgtEl>
                                          <p:spTgt spid="55">
                                            <p:txEl>
                                              <p:pRg st="5" end="5"/>
                                            </p:txEl>
                                          </p:spTgt>
                                        </p:tgtEl>
                                      </p:cBhvr>
                                    </p:animEffect>
                                  </p:childTnLst>
                                </p:cTn>
                              </p:par>
                              <p:par>
                                <p:cTn id="26" presetID="10" presetClass="entr" presetSubtype="0" fill="hold" nodeType="withEffect">
                                  <p:stCondLst>
                                    <p:cond delay="500"/>
                                  </p:stCondLst>
                                  <p:childTnLst>
                                    <p:set>
                                      <p:cBhvr>
                                        <p:cTn id="27" dur="1" fill="hold">
                                          <p:stCondLst>
                                            <p:cond delay="0"/>
                                          </p:stCondLst>
                                        </p:cTn>
                                        <p:tgtEl>
                                          <p:spTgt spid="55">
                                            <p:txEl>
                                              <p:pRg st="6" end="6"/>
                                            </p:txEl>
                                          </p:spTgt>
                                        </p:tgtEl>
                                        <p:attrNameLst>
                                          <p:attrName>style.visibility</p:attrName>
                                        </p:attrNameLst>
                                      </p:cBhvr>
                                      <p:to>
                                        <p:strVal val="visible"/>
                                      </p:to>
                                    </p:set>
                                    <p:animEffect transition="in" filter="fade">
                                      <p:cBhvr>
                                        <p:cTn id="28" dur="1000"/>
                                        <p:tgtEl>
                                          <p:spTgt spid="55">
                                            <p:txEl>
                                              <p:pRg st="6" end="6"/>
                                            </p:txEl>
                                          </p:spTgt>
                                        </p:tgtEl>
                                      </p:cBhvr>
                                    </p:animEffect>
                                  </p:childTnLst>
                                </p:cTn>
                              </p:par>
                              <p:par>
                                <p:cTn id="29" presetID="10" presetClass="entr" presetSubtype="0" fill="hold" nodeType="withEffect">
                                  <p:stCondLst>
                                    <p:cond delay="500"/>
                                  </p:stCondLst>
                                  <p:childTnLst>
                                    <p:set>
                                      <p:cBhvr>
                                        <p:cTn id="30" dur="1" fill="hold">
                                          <p:stCondLst>
                                            <p:cond delay="0"/>
                                          </p:stCondLst>
                                        </p:cTn>
                                        <p:tgtEl>
                                          <p:spTgt spid="55">
                                            <p:txEl>
                                              <p:pRg st="7" end="7"/>
                                            </p:txEl>
                                          </p:spTgt>
                                        </p:tgtEl>
                                        <p:attrNameLst>
                                          <p:attrName>style.visibility</p:attrName>
                                        </p:attrNameLst>
                                      </p:cBhvr>
                                      <p:to>
                                        <p:strVal val="visible"/>
                                      </p:to>
                                    </p:set>
                                    <p:animEffect transition="in" filter="fade">
                                      <p:cBhvr>
                                        <p:cTn id="31" dur="1000"/>
                                        <p:tgtEl>
                                          <p:spTgt spid="55">
                                            <p:txEl>
                                              <p:pRg st="7" end="7"/>
                                            </p:tx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55">
                                            <p:txEl>
                                              <p:pRg st="8" end="8"/>
                                            </p:txEl>
                                          </p:spTgt>
                                        </p:tgtEl>
                                        <p:attrNameLst>
                                          <p:attrName>style.visibility</p:attrName>
                                        </p:attrNameLst>
                                      </p:cBhvr>
                                      <p:to>
                                        <p:strVal val="visible"/>
                                      </p:to>
                                    </p:set>
                                    <p:animEffect transition="in" filter="fade">
                                      <p:cBhvr>
                                        <p:cTn id="34" dur="1000"/>
                                        <p:tgtEl>
                                          <p:spTgt spid="55">
                                            <p:txEl>
                                              <p:pRg st="8" end="8"/>
                                            </p:txEl>
                                          </p:spTgt>
                                        </p:tgtEl>
                                      </p:cBhvr>
                                    </p:animEffect>
                                  </p:childTnLst>
                                </p:cTn>
                              </p:par>
                              <p:par>
                                <p:cTn id="35" presetID="10" presetClass="entr" presetSubtype="0" fill="hold" nodeType="withEffect">
                                  <p:stCondLst>
                                    <p:cond delay="5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1000"/>
                                        <p:tgtEl>
                                          <p:spTgt spid="57"/>
                                        </p:tgtEl>
                                      </p:cBhvr>
                                    </p:animEffect>
                                  </p:childTnLst>
                                </p:cTn>
                              </p:par>
                              <p:par>
                                <p:cTn id="38" presetID="10" presetClass="entr" presetSubtype="0" fill="hold" nodeType="withEffect">
                                  <p:stCondLst>
                                    <p:cond delay="50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1000"/>
                                        <p:tgtEl>
                                          <p:spTgt spid="58"/>
                                        </p:tgtEl>
                                      </p:cBhvr>
                                    </p:animEffect>
                                  </p:childTnLst>
                                </p:cTn>
                              </p:par>
                            </p:childTnLst>
                          </p:cTn>
                        </p:par>
                        <p:par>
                          <p:cTn id="41" fill="hold">
                            <p:stCondLst>
                              <p:cond delay="1000"/>
                            </p:stCondLst>
                            <p:childTnLst>
                              <p:par>
                                <p:cTn id="42" presetID="10" presetClass="entr" presetSubtype="0" fill="hold" nodeType="afterEffect">
                                  <p:stCondLst>
                                    <p:cond delay="50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59"/>
        <p:cNvGrpSpPr/>
        <p:nvPr/>
      </p:nvGrpSpPr>
      <p:grpSpPr>
        <a:xfrm>
          <a:off x="0" y="0"/>
          <a:ext cx="0" cy="0"/>
          <a:chOff x="0" y="0"/>
          <a:chExt cx="0" cy="0"/>
        </a:xfrm>
      </p:grpSpPr>
      <p:sp>
        <p:nvSpPr>
          <p:cNvPr id="60" name="Google Shape;60;p117"/>
          <p:cNvSpPr/>
          <p:nvPr/>
        </p:nvSpPr>
        <p:spPr>
          <a:xfrm>
            <a:off x="4619697" y="619991"/>
            <a:ext cx="9047018" cy="9047018"/>
          </a:xfrm>
          <a:prstGeom prst="ellipse">
            <a:avLst/>
          </a:prstGeom>
          <a:gradFill>
            <a:gsLst>
              <a:gs pos="0">
                <a:srgbClr val="FFFFFF">
                  <a:alpha val="63921"/>
                </a:srgbClr>
              </a:gs>
              <a:gs pos="31000">
                <a:srgbClr val="FFFFFF">
                  <a:alpha val="70980"/>
                </a:srgbClr>
              </a:gs>
              <a:gs pos="67000">
                <a:srgbClr val="FFFFFF">
                  <a:alpha val="0"/>
                </a:srgbClr>
              </a:gs>
              <a:gs pos="88000">
                <a:srgbClr val="FFFFFF">
                  <a:alpha val="44705"/>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1" name="Google Shape;61;p117"/>
          <p:cNvSpPr/>
          <p:nvPr/>
        </p:nvSpPr>
        <p:spPr>
          <a:xfrm>
            <a:off x="5674771" y="1675065"/>
            <a:ext cx="6936871" cy="6936871"/>
          </a:xfrm>
          <a:prstGeom prst="ellipse">
            <a:avLst/>
          </a:prstGeom>
          <a:gradFill>
            <a:gsLst>
              <a:gs pos="0">
                <a:schemeClr val="dk2"/>
              </a:gs>
              <a:gs pos="31000">
                <a:srgbClr val="FFFFFF"/>
              </a:gs>
              <a:gs pos="67000">
                <a:srgbClr val="FFFFFF">
                  <a:alpha val="0"/>
                </a:srgbClr>
              </a:gs>
              <a:gs pos="88000">
                <a:srgbClr val="FFFFFF">
                  <a:alpha val="60000"/>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62" name="Google Shape;62;p117"/>
          <p:cNvSpPr txBox="1">
            <a:spLocks noGrp="1"/>
          </p:cNvSpPr>
          <p:nvPr>
            <p:ph type="title"/>
          </p:nvPr>
        </p:nvSpPr>
        <p:spPr>
          <a:xfrm>
            <a:off x="5872257" y="3972958"/>
            <a:ext cx="6541899" cy="1762823"/>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lt1"/>
              </a:buClr>
              <a:buSzPts val="9600"/>
              <a:buFont typeface="Bebas Neue"/>
              <a:buNone/>
              <a:defRPr sz="9600" b="1" i="0" u="none" strike="noStrike" cap="non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17"/>
          <p:cNvSpPr txBox="1">
            <a:spLocks noGrp="1"/>
          </p:cNvSpPr>
          <p:nvPr>
            <p:ph type="body" idx="1"/>
          </p:nvPr>
        </p:nvSpPr>
        <p:spPr>
          <a:xfrm>
            <a:off x="5869977" y="5459554"/>
            <a:ext cx="6546459" cy="783172"/>
          </a:xfrm>
          <a:prstGeom prst="rect">
            <a:avLst/>
          </a:prstGeom>
          <a:noFill/>
          <a:ln>
            <a:noFill/>
          </a:ln>
        </p:spPr>
        <p:txBody>
          <a:bodyPr spcFirstLastPara="1" wrap="square" lIns="163275" tIns="81625" rIns="163275" bIns="81625" anchor="t" anchorCtr="0">
            <a:noAutofit/>
          </a:bodyPr>
          <a:lstStyle>
            <a:lvl1pPr marL="457200" lvl="0" indent="-228600" algn="ctr">
              <a:spcBef>
                <a:spcPts val="0"/>
              </a:spcBef>
              <a:spcAft>
                <a:spcPts val="0"/>
              </a:spcAft>
              <a:buClr>
                <a:schemeClr val="lt1"/>
              </a:buClr>
              <a:buSzPts val="3600"/>
              <a:buNone/>
              <a:defRPr sz="36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117"/>
          <p:cNvSpPr txBox="1">
            <a:spLocks noGrp="1"/>
          </p:cNvSpPr>
          <p:nvPr>
            <p:ph type="body" idx="2"/>
          </p:nvPr>
        </p:nvSpPr>
        <p:spPr>
          <a:xfrm>
            <a:off x="12829309" y="8026400"/>
            <a:ext cx="5084618" cy="2040663"/>
          </a:xfrm>
          <a:prstGeom prst="rect">
            <a:avLst/>
          </a:prstGeom>
          <a:noFill/>
          <a:ln>
            <a:noFill/>
          </a:ln>
        </p:spPr>
        <p:txBody>
          <a:bodyPr spcFirstLastPara="1" wrap="square" lIns="163275" tIns="81625" rIns="163275" bIns="81625" anchor="b" anchorCtr="0">
            <a:noAutofit/>
          </a:bodyPr>
          <a:lstStyle>
            <a:lvl1pPr marL="457200" lvl="0" indent="-228600" algn="r">
              <a:spcBef>
                <a:spcPts val="0"/>
              </a:spcBef>
              <a:spcAft>
                <a:spcPts val="0"/>
              </a:spcAft>
              <a:buClr>
                <a:schemeClr val="accent2"/>
              </a:buClr>
              <a:buSzPts val="2800"/>
              <a:buNone/>
              <a:defRPr sz="2800" i="0">
                <a:solidFill>
                  <a:schemeClr val="accen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750"/>
                                        <p:tgtEl>
                                          <p:spTgt spid="6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additive="base">
                                        <p:cTn id="10" dur="750"/>
                                        <p:tgtEl>
                                          <p:spTgt spid="60"/>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1000"/>
                                        <p:tgtEl>
                                          <p:spTgt spid="62"/>
                                        </p:tgtEl>
                                      </p:cBhvr>
                                    </p:animEffect>
                                  </p:childTnLst>
                                </p:cTn>
                              </p:par>
                              <p:par>
                                <p:cTn id="14" presetID="10" presetClass="entr" presetSubtype="0" fill="hold" nodeType="withEffect">
                                  <p:stCondLst>
                                    <p:cond delay="500"/>
                                  </p:stCondLst>
                                  <p:childTnLst>
                                    <p:set>
                                      <p:cBhvr>
                                        <p:cTn id="15" dur="1" fill="hold">
                                          <p:stCondLst>
                                            <p:cond delay="0"/>
                                          </p:stCondLst>
                                        </p:cTn>
                                        <p:tgtEl>
                                          <p:spTgt spid="63">
                                            <p:txEl>
                                              <p:pRg st="0" end="0"/>
                                            </p:txEl>
                                          </p:spTgt>
                                        </p:tgtEl>
                                        <p:attrNameLst>
                                          <p:attrName>style.visibility</p:attrName>
                                        </p:attrNameLst>
                                      </p:cBhvr>
                                      <p:to>
                                        <p:strVal val="visible"/>
                                      </p:to>
                                    </p:set>
                                    <p:animEffect transition="in" filter="fade">
                                      <p:cBhvr>
                                        <p:cTn id="16" dur="1000"/>
                                        <p:tgtEl>
                                          <p:spTgt spid="63">
                                            <p:txEl>
                                              <p:pRg st="0" end="0"/>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63">
                                            <p:txEl>
                                              <p:pRg st="1" end="1"/>
                                            </p:txEl>
                                          </p:spTgt>
                                        </p:tgtEl>
                                        <p:attrNameLst>
                                          <p:attrName>style.visibility</p:attrName>
                                        </p:attrNameLst>
                                      </p:cBhvr>
                                      <p:to>
                                        <p:strVal val="visible"/>
                                      </p:to>
                                    </p:set>
                                    <p:animEffect transition="in" filter="fade">
                                      <p:cBhvr>
                                        <p:cTn id="19" dur="1000"/>
                                        <p:tgtEl>
                                          <p:spTgt spid="63">
                                            <p:txEl>
                                              <p:pRg st="1" end="1"/>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63">
                                            <p:txEl>
                                              <p:pRg st="2" end="2"/>
                                            </p:txEl>
                                          </p:spTgt>
                                        </p:tgtEl>
                                        <p:attrNameLst>
                                          <p:attrName>style.visibility</p:attrName>
                                        </p:attrNameLst>
                                      </p:cBhvr>
                                      <p:to>
                                        <p:strVal val="visible"/>
                                      </p:to>
                                    </p:set>
                                    <p:animEffect transition="in" filter="fade">
                                      <p:cBhvr>
                                        <p:cTn id="22" dur="1000"/>
                                        <p:tgtEl>
                                          <p:spTgt spid="63">
                                            <p:txEl>
                                              <p:pRg st="2" end="2"/>
                                            </p:txEl>
                                          </p:spTgt>
                                        </p:tgtEl>
                                      </p:cBhvr>
                                    </p:animEffect>
                                  </p:childTnLst>
                                </p:cTn>
                              </p:par>
                              <p:par>
                                <p:cTn id="23" presetID="10" presetClass="entr" presetSubtype="0" fill="hold" nodeType="withEffect">
                                  <p:stCondLst>
                                    <p:cond delay="500"/>
                                  </p:stCondLst>
                                  <p:childTnLst>
                                    <p:set>
                                      <p:cBhvr>
                                        <p:cTn id="24" dur="1" fill="hold">
                                          <p:stCondLst>
                                            <p:cond delay="0"/>
                                          </p:stCondLst>
                                        </p:cTn>
                                        <p:tgtEl>
                                          <p:spTgt spid="63">
                                            <p:txEl>
                                              <p:pRg st="3" end="3"/>
                                            </p:txEl>
                                          </p:spTgt>
                                        </p:tgtEl>
                                        <p:attrNameLst>
                                          <p:attrName>style.visibility</p:attrName>
                                        </p:attrNameLst>
                                      </p:cBhvr>
                                      <p:to>
                                        <p:strVal val="visible"/>
                                      </p:to>
                                    </p:set>
                                    <p:animEffect transition="in" filter="fade">
                                      <p:cBhvr>
                                        <p:cTn id="25" dur="1000"/>
                                        <p:tgtEl>
                                          <p:spTgt spid="63">
                                            <p:txEl>
                                              <p:pRg st="3" end="3"/>
                                            </p:txEl>
                                          </p:spTgt>
                                        </p:tgtEl>
                                      </p:cBhvr>
                                    </p:animEffect>
                                  </p:childTnLst>
                                </p:cTn>
                              </p:par>
                              <p:par>
                                <p:cTn id="26" presetID="10" presetClass="entr" presetSubtype="0" fill="hold" nodeType="withEffect">
                                  <p:stCondLst>
                                    <p:cond delay="500"/>
                                  </p:stCondLst>
                                  <p:childTnLst>
                                    <p:set>
                                      <p:cBhvr>
                                        <p:cTn id="27" dur="1" fill="hold">
                                          <p:stCondLst>
                                            <p:cond delay="0"/>
                                          </p:stCondLst>
                                        </p:cTn>
                                        <p:tgtEl>
                                          <p:spTgt spid="63">
                                            <p:txEl>
                                              <p:pRg st="4" end="4"/>
                                            </p:txEl>
                                          </p:spTgt>
                                        </p:tgtEl>
                                        <p:attrNameLst>
                                          <p:attrName>style.visibility</p:attrName>
                                        </p:attrNameLst>
                                      </p:cBhvr>
                                      <p:to>
                                        <p:strVal val="visible"/>
                                      </p:to>
                                    </p:set>
                                    <p:animEffect transition="in" filter="fade">
                                      <p:cBhvr>
                                        <p:cTn id="28" dur="1000"/>
                                        <p:tgtEl>
                                          <p:spTgt spid="63">
                                            <p:txEl>
                                              <p:pRg st="4" end="4"/>
                                            </p:txEl>
                                          </p:spTgt>
                                        </p:tgtEl>
                                      </p:cBhvr>
                                    </p:animEffect>
                                  </p:childTnLst>
                                </p:cTn>
                              </p:par>
                              <p:par>
                                <p:cTn id="29" presetID="10" presetClass="entr" presetSubtype="0" fill="hold" nodeType="withEffect">
                                  <p:stCondLst>
                                    <p:cond delay="500"/>
                                  </p:stCondLst>
                                  <p:childTnLst>
                                    <p:set>
                                      <p:cBhvr>
                                        <p:cTn id="30" dur="1" fill="hold">
                                          <p:stCondLst>
                                            <p:cond delay="0"/>
                                          </p:stCondLst>
                                        </p:cTn>
                                        <p:tgtEl>
                                          <p:spTgt spid="63">
                                            <p:txEl>
                                              <p:pRg st="5" end="5"/>
                                            </p:txEl>
                                          </p:spTgt>
                                        </p:tgtEl>
                                        <p:attrNameLst>
                                          <p:attrName>style.visibility</p:attrName>
                                        </p:attrNameLst>
                                      </p:cBhvr>
                                      <p:to>
                                        <p:strVal val="visible"/>
                                      </p:to>
                                    </p:set>
                                    <p:animEffect transition="in" filter="fade">
                                      <p:cBhvr>
                                        <p:cTn id="31" dur="1000"/>
                                        <p:tgtEl>
                                          <p:spTgt spid="63">
                                            <p:txEl>
                                              <p:pRg st="5" end="5"/>
                                            </p:tx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63">
                                            <p:txEl>
                                              <p:pRg st="6" end="6"/>
                                            </p:txEl>
                                          </p:spTgt>
                                        </p:tgtEl>
                                        <p:attrNameLst>
                                          <p:attrName>style.visibility</p:attrName>
                                        </p:attrNameLst>
                                      </p:cBhvr>
                                      <p:to>
                                        <p:strVal val="visible"/>
                                      </p:to>
                                    </p:set>
                                    <p:animEffect transition="in" filter="fade">
                                      <p:cBhvr>
                                        <p:cTn id="34" dur="1000"/>
                                        <p:tgtEl>
                                          <p:spTgt spid="63">
                                            <p:txEl>
                                              <p:pRg st="6" end="6"/>
                                            </p:txEl>
                                          </p:spTgt>
                                        </p:tgtEl>
                                      </p:cBhvr>
                                    </p:animEffect>
                                  </p:childTnLst>
                                </p:cTn>
                              </p:par>
                              <p:par>
                                <p:cTn id="35" presetID="10" presetClass="entr" presetSubtype="0" fill="hold" nodeType="withEffect">
                                  <p:stCondLst>
                                    <p:cond delay="500"/>
                                  </p:stCondLst>
                                  <p:childTnLst>
                                    <p:set>
                                      <p:cBhvr>
                                        <p:cTn id="36" dur="1" fill="hold">
                                          <p:stCondLst>
                                            <p:cond delay="0"/>
                                          </p:stCondLst>
                                        </p:cTn>
                                        <p:tgtEl>
                                          <p:spTgt spid="63">
                                            <p:txEl>
                                              <p:pRg st="7" end="7"/>
                                            </p:txEl>
                                          </p:spTgt>
                                        </p:tgtEl>
                                        <p:attrNameLst>
                                          <p:attrName>style.visibility</p:attrName>
                                        </p:attrNameLst>
                                      </p:cBhvr>
                                      <p:to>
                                        <p:strVal val="visible"/>
                                      </p:to>
                                    </p:set>
                                    <p:animEffect transition="in" filter="fade">
                                      <p:cBhvr>
                                        <p:cTn id="37" dur="1000"/>
                                        <p:tgtEl>
                                          <p:spTgt spid="63">
                                            <p:txEl>
                                              <p:pRg st="7" end="7"/>
                                            </p:txEl>
                                          </p:spTgt>
                                        </p:tgtEl>
                                      </p:cBhvr>
                                    </p:animEffect>
                                  </p:childTnLst>
                                </p:cTn>
                              </p:par>
                              <p:par>
                                <p:cTn id="38" presetID="10" presetClass="entr" presetSubtype="0" fill="hold" nodeType="withEffect">
                                  <p:stCondLst>
                                    <p:cond delay="500"/>
                                  </p:stCondLst>
                                  <p:childTnLst>
                                    <p:set>
                                      <p:cBhvr>
                                        <p:cTn id="39" dur="1" fill="hold">
                                          <p:stCondLst>
                                            <p:cond delay="0"/>
                                          </p:stCondLst>
                                        </p:cTn>
                                        <p:tgtEl>
                                          <p:spTgt spid="63">
                                            <p:txEl>
                                              <p:pRg st="8" end="8"/>
                                            </p:txEl>
                                          </p:spTgt>
                                        </p:tgtEl>
                                        <p:attrNameLst>
                                          <p:attrName>style.visibility</p:attrName>
                                        </p:attrNameLst>
                                      </p:cBhvr>
                                      <p:to>
                                        <p:strVal val="visible"/>
                                      </p:to>
                                    </p:set>
                                    <p:animEffect transition="in" filter="fade">
                                      <p:cBhvr>
                                        <p:cTn id="40" dur="1000"/>
                                        <p:tgtEl>
                                          <p:spTgt spid="63">
                                            <p:txEl>
                                              <p:pRg st="8" end="8"/>
                                            </p:txEl>
                                          </p:spTgt>
                                        </p:tgtEl>
                                      </p:cBhvr>
                                    </p:animEffect>
                                  </p:childTnLst>
                                </p:cTn>
                              </p:par>
                            </p:childTnLst>
                          </p:cTn>
                        </p:par>
                        <p:par>
                          <p:cTn id="41" fill="hold">
                            <p:stCondLst>
                              <p:cond delay="1000"/>
                            </p:stCondLst>
                            <p:childTnLst>
                              <p:par>
                                <p:cTn id="42" presetID="10" presetClass="entr" presetSubtype="0" fill="hold" nodeType="afterEffect">
                                  <p:stCondLst>
                                    <p:cond delay="50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65"/>
        <p:cNvGrpSpPr/>
        <p:nvPr/>
      </p:nvGrpSpPr>
      <p:grpSpPr>
        <a:xfrm>
          <a:off x="0" y="0"/>
          <a:ext cx="0" cy="0"/>
          <a:chOff x="0" y="0"/>
          <a:chExt cx="0" cy="0"/>
        </a:xfrm>
      </p:grpSpPr>
      <p:sp>
        <p:nvSpPr>
          <p:cNvPr id="66" name="Google Shape;66;p118"/>
          <p:cNvSpPr txBox="1">
            <a:spLocks noGrp="1"/>
          </p:cNvSpPr>
          <p:nvPr>
            <p:ph type="title"/>
          </p:nvPr>
        </p:nvSpPr>
        <p:spPr>
          <a:xfrm>
            <a:off x="1088491" y="6952344"/>
            <a:ext cx="16457771" cy="17176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9600"/>
              <a:buFont typeface="Bebas Neue"/>
              <a:buNone/>
              <a:defRPr sz="9600" b="1" i="0" u="none" strike="noStrike" cap="non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18"/>
          <p:cNvSpPr txBox="1">
            <a:spLocks noGrp="1"/>
          </p:cNvSpPr>
          <p:nvPr>
            <p:ph type="body" idx="1"/>
          </p:nvPr>
        </p:nvSpPr>
        <p:spPr>
          <a:xfrm>
            <a:off x="995677" y="8438939"/>
            <a:ext cx="16469233" cy="763122"/>
          </a:xfrm>
          <a:prstGeom prst="rect">
            <a:avLst/>
          </a:prstGeom>
          <a:noFill/>
          <a:ln>
            <a:noFill/>
          </a:ln>
        </p:spPr>
        <p:txBody>
          <a:bodyPr spcFirstLastPara="1" wrap="square" lIns="163275" tIns="81625" rIns="163275" bIns="81625" anchor="t" anchorCtr="0">
            <a:noAutofit/>
          </a:bodyPr>
          <a:lstStyle>
            <a:lvl1pPr marL="457200" lvl="0" indent="-228600" algn="l">
              <a:spcBef>
                <a:spcPts val="0"/>
              </a:spcBef>
              <a:spcAft>
                <a:spcPts val="0"/>
              </a:spcAft>
              <a:buClr>
                <a:schemeClr val="lt1"/>
              </a:buClr>
              <a:buSzPts val="3600"/>
              <a:buNone/>
              <a:defRPr sz="3600" i="1">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8" name="Google Shape;68;p118"/>
          <p:cNvPicPr preferRelativeResize="0"/>
          <p:nvPr/>
        </p:nvPicPr>
        <p:blipFill rotWithShape="1">
          <a:blip r:embed="rId2">
            <a:alphaModFix/>
          </a:blip>
          <a:srcRect/>
          <a:stretch/>
        </p:blipFill>
        <p:spPr>
          <a:xfrm>
            <a:off x="0" y="6575019"/>
            <a:ext cx="8125477" cy="594080"/>
          </a:xfrm>
          <a:prstGeom prst="rect">
            <a:avLst/>
          </a:prstGeom>
          <a:noFill/>
          <a:ln>
            <a:noFill/>
          </a:ln>
        </p:spPr>
      </p:pic>
      <p:pic>
        <p:nvPicPr>
          <p:cNvPr id="69" name="Google Shape;69;p118"/>
          <p:cNvPicPr preferRelativeResize="0"/>
          <p:nvPr/>
        </p:nvPicPr>
        <p:blipFill rotWithShape="1">
          <a:blip r:embed="rId2">
            <a:alphaModFix/>
          </a:blip>
          <a:srcRect/>
          <a:stretch/>
        </p:blipFill>
        <p:spPr>
          <a:xfrm>
            <a:off x="0" y="9136325"/>
            <a:ext cx="8125477" cy="5940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750"/>
                                        <p:tgtEl>
                                          <p:spTgt spid="66"/>
                                        </p:tgtEl>
                                      </p:cBhvr>
                                    </p:animEffect>
                                  </p:childTnLst>
                                </p:cTn>
                              </p:par>
                              <p:par>
                                <p:cTn id="8" presetID="10" presetClass="entr" presetSubtype="0" fill="hold" nodeType="withEffect">
                                  <p:stCondLst>
                                    <p:cond delay="500"/>
                                  </p:stCondLst>
                                  <p:childTnLst>
                                    <p:set>
                                      <p:cBhvr>
                                        <p:cTn id="9" dur="1" fill="hold">
                                          <p:stCondLst>
                                            <p:cond delay="0"/>
                                          </p:stCondLst>
                                        </p:cTn>
                                        <p:tgtEl>
                                          <p:spTgt spid="67">
                                            <p:txEl>
                                              <p:pRg st="0" end="0"/>
                                            </p:txEl>
                                          </p:spTgt>
                                        </p:tgtEl>
                                        <p:attrNameLst>
                                          <p:attrName>style.visibility</p:attrName>
                                        </p:attrNameLst>
                                      </p:cBhvr>
                                      <p:to>
                                        <p:strVal val="visible"/>
                                      </p:to>
                                    </p:set>
                                    <p:animEffect transition="in" filter="fade">
                                      <p:cBhvr>
                                        <p:cTn id="10" dur="750"/>
                                        <p:tgtEl>
                                          <p:spTgt spid="67">
                                            <p:txEl>
                                              <p:pRg st="0" end="0"/>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67">
                                            <p:txEl>
                                              <p:pRg st="1" end="1"/>
                                            </p:txEl>
                                          </p:spTgt>
                                        </p:tgtEl>
                                        <p:attrNameLst>
                                          <p:attrName>style.visibility</p:attrName>
                                        </p:attrNameLst>
                                      </p:cBhvr>
                                      <p:to>
                                        <p:strVal val="visible"/>
                                      </p:to>
                                    </p:set>
                                    <p:animEffect transition="in" filter="fade">
                                      <p:cBhvr>
                                        <p:cTn id="13" dur="750"/>
                                        <p:tgtEl>
                                          <p:spTgt spid="67">
                                            <p:txEl>
                                              <p:pRg st="1" end="1"/>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67">
                                            <p:txEl>
                                              <p:pRg st="2" end="2"/>
                                            </p:txEl>
                                          </p:spTgt>
                                        </p:tgtEl>
                                        <p:attrNameLst>
                                          <p:attrName>style.visibility</p:attrName>
                                        </p:attrNameLst>
                                      </p:cBhvr>
                                      <p:to>
                                        <p:strVal val="visible"/>
                                      </p:to>
                                    </p:set>
                                    <p:animEffect transition="in" filter="fade">
                                      <p:cBhvr>
                                        <p:cTn id="16" dur="750"/>
                                        <p:tgtEl>
                                          <p:spTgt spid="67">
                                            <p:txEl>
                                              <p:pRg st="2" end="2"/>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67">
                                            <p:txEl>
                                              <p:pRg st="3" end="3"/>
                                            </p:txEl>
                                          </p:spTgt>
                                        </p:tgtEl>
                                        <p:attrNameLst>
                                          <p:attrName>style.visibility</p:attrName>
                                        </p:attrNameLst>
                                      </p:cBhvr>
                                      <p:to>
                                        <p:strVal val="visible"/>
                                      </p:to>
                                    </p:set>
                                    <p:animEffect transition="in" filter="fade">
                                      <p:cBhvr>
                                        <p:cTn id="19" dur="750"/>
                                        <p:tgtEl>
                                          <p:spTgt spid="67">
                                            <p:txEl>
                                              <p:pRg st="3" end="3"/>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67">
                                            <p:txEl>
                                              <p:pRg st="4" end="4"/>
                                            </p:txEl>
                                          </p:spTgt>
                                        </p:tgtEl>
                                        <p:attrNameLst>
                                          <p:attrName>style.visibility</p:attrName>
                                        </p:attrNameLst>
                                      </p:cBhvr>
                                      <p:to>
                                        <p:strVal val="visible"/>
                                      </p:to>
                                    </p:set>
                                    <p:animEffect transition="in" filter="fade">
                                      <p:cBhvr>
                                        <p:cTn id="22" dur="750"/>
                                        <p:tgtEl>
                                          <p:spTgt spid="67">
                                            <p:txEl>
                                              <p:pRg st="4" end="4"/>
                                            </p:txEl>
                                          </p:spTgt>
                                        </p:tgtEl>
                                      </p:cBhvr>
                                    </p:animEffect>
                                  </p:childTnLst>
                                </p:cTn>
                              </p:par>
                              <p:par>
                                <p:cTn id="23" presetID="10" presetClass="entr" presetSubtype="0" fill="hold" nodeType="withEffect">
                                  <p:stCondLst>
                                    <p:cond delay="500"/>
                                  </p:stCondLst>
                                  <p:childTnLst>
                                    <p:set>
                                      <p:cBhvr>
                                        <p:cTn id="24" dur="1" fill="hold">
                                          <p:stCondLst>
                                            <p:cond delay="0"/>
                                          </p:stCondLst>
                                        </p:cTn>
                                        <p:tgtEl>
                                          <p:spTgt spid="67">
                                            <p:txEl>
                                              <p:pRg st="5" end="5"/>
                                            </p:txEl>
                                          </p:spTgt>
                                        </p:tgtEl>
                                        <p:attrNameLst>
                                          <p:attrName>style.visibility</p:attrName>
                                        </p:attrNameLst>
                                      </p:cBhvr>
                                      <p:to>
                                        <p:strVal val="visible"/>
                                      </p:to>
                                    </p:set>
                                    <p:animEffect transition="in" filter="fade">
                                      <p:cBhvr>
                                        <p:cTn id="25" dur="750"/>
                                        <p:tgtEl>
                                          <p:spTgt spid="67">
                                            <p:txEl>
                                              <p:pRg st="5" end="5"/>
                                            </p:txEl>
                                          </p:spTgt>
                                        </p:tgtEl>
                                      </p:cBhvr>
                                    </p:animEffect>
                                  </p:childTnLst>
                                </p:cTn>
                              </p:par>
                              <p:par>
                                <p:cTn id="26" presetID="10" presetClass="entr" presetSubtype="0" fill="hold" nodeType="withEffect">
                                  <p:stCondLst>
                                    <p:cond delay="500"/>
                                  </p:stCondLst>
                                  <p:childTnLst>
                                    <p:set>
                                      <p:cBhvr>
                                        <p:cTn id="27" dur="1" fill="hold">
                                          <p:stCondLst>
                                            <p:cond delay="0"/>
                                          </p:stCondLst>
                                        </p:cTn>
                                        <p:tgtEl>
                                          <p:spTgt spid="67">
                                            <p:txEl>
                                              <p:pRg st="6" end="6"/>
                                            </p:txEl>
                                          </p:spTgt>
                                        </p:tgtEl>
                                        <p:attrNameLst>
                                          <p:attrName>style.visibility</p:attrName>
                                        </p:attrNameLst>
                                      </p:cBhvr>
                                      <p:to>
                                        <p:strVal val="visible"/>
                                      </p:to>
                                    </p:set>
                                    <p:animEffect transition="in" filter="fade">
                                      <p:cBhvr>
                                        <p:cTn id="28" dur="750"/>
                                        <p:tgtEl>
                                          <p:spTgt spid="67">
                                            <p:txEl>
                                              <p:pRg st="6" end="6"/>
                                            </p:txEl>
                                          </p:spTgt>
                                        </p:tgtEl>
                                      </p:cBhvr>
                                    </p:animEffect>
                                  </p:childTnLst>
                                </p:cTn>
                              </p:par>
                              <p:par>
                                <p:cTn id="29" presetID="10" presetClass="entr" presetSubtype="0" fill="hold" nodeType="withEffect">
                                  <p:stCondLst>
                                    <p:cond delay="500"/>
                                  </p:stCondLst>
                                  <p:childTnLst>
                                    <p:set>
                                      <p:cBhvr>
                                        <p:cTn id="30" dur="1" fill="hold">
                                          <p:stCondLst>
                                            <p:cond delay="0"/>
                                          </p:stCondLst>
                                        </p:cTn>
                                        <p:tgtEl>
                                          <p:spTgt spid="67">
                                            <p:txEl>
                                              <p:pRg st="7" end="7"/>
                                            </p:txEl>
                                          </p:spTgt>
                                        </p:tgtEl>
                                        <p:attrNameLst>
                                          <p:attrName>style.visibility</p:attrName>
                                        </p:attrNameLst>
                                      </p:cBhvr>
                                      <p:to>
                                        <p:strVal val="visible"/>
                                      </p:to>
                                    </p:set>
                                    <p:animEffect transition="in" filter="fade">
                                      <p:cBhvr>
                                        <p:cTn id="31" dur="750"/>
                                        <p:tgtEl>
                                          <p:spTgt spid="67">
                                            <p:txEl>
                                              <p:pRg st="7" end="7"/>
                                            </p:tx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67">
                                            <p:txEl>
                                              <p:pRg st="8" end="8"/>
                                            </p:txEl>
                                          </p:spTgt>
                                        </p:tgtEl>
                                        <p:attrNameLst>
                                          <p:attrName>style.visibility</p:attrName>
                                        </p:attrNameLst>
                                      </p:cBhvr>
                                      <p:to>
                                        <p:strVal val="visible"/>
                                      </p:to>
                                    </p:set>
                                    <p:animEffect transition="in" filter="fade">
                                      <p:cBhvr>
                                        <p:cTn id="34" dur="750"/>
                                        <p:tgtEl>
                                          <p:spTgt spid="67">
                                            <p:txEl>
                                              <p:pRg st="8" end="8"/>
                                            </p:txEl>
                                          </p:spTgt>
                                        </p:tgtEl>
                                      </p:cBhvr>
                                    </p:animEffect>
                                  </p:childTnLst>
                                </p:cTn>
                              </p:par>
                              <p:par>
                                <p:cTn id="35" presetID="10" presetClass="entr" presetSubtype="0" fill="hold" nodeType="withEffect">
                                  <p:stCondLst>
                                    <p:cond delay="50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childTnLst>
                                </p:cTn>
                              </p:par>
                              <p:par>
                                <p:cTn id="38" presetID="10" presetClass="entr" presetSubtype="0" fill="hold" nodeType="withEffect">
                                  <p:stCondLst>
                                    <p:cond delay="50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plantillaspowerpoint.org/" TargetMode="Externa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hyperlink" Target="https://plantillaspowerpoint.org/" TargetMode="Externa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image" Target="../media/image1.jp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theme" Target="../theme/theme2.xml"/><Relationship Id="rId40" Type="http://schemas.openxmlformats.org/officeDocument/2006/relationships/image" Target="../media/image2.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hyperlink" Target="https://plantillaspowerpoint.org/" TargetMode="Externa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1.jpg"/><Relationship Id="rId2" Type="http://schemas.openxmlformats.org/officeDocument/2006/relationships/slideLayout" Target="../slideLayouts/slideLayout52.xml"/><Relationship Id="rId16"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2.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63"/>
          <p:cNvSpPr txBox="1">
            <a:spLocks noGrp="1"/>
          </p:cNvSpPr>
          <p:nvPr>
            <p:ph type="body" idx="1"/>
          </p:nvPr>
        </p:nvSpPr>
        <p:spPr>
          <a:xfrm>
            <a:off x="914321" y="1738139"/>
            <a:ext cx="16457771" cy="7451107"/>
          </a:xfrm>
          <a:prstGeom prst="rect">
            <a:avLst/>
          </a:prstGeom>
          <a:noFill/>
          <a:ln>
            <a:noFill/>
          </a:ln>
        </p:spPr>
        <p:txBody>
          <a:bodyPr spcFirstLastPara="1" wrap="square" lIns="163275" tIns="81625" rIns="163275" bIns="81625" anchor="t" anchorCtr="0">
            <a:normAutofit/>
          </a:bodyPr>
          <a:lstStyle>
            <a:lvl1pPr marL="457200" marR="0" lvl="0"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3" name="TextBox 11"/>
          <p:cNvSpPr txBox="1"/>
          <p:nvPr userDrawn="1"/>
        </p:nvSpPr>
        <p:spPr>
          <a:xfrm rot="16200000">
            <a:off x="-3694774" y="3748105"/>
            <a:ext cx="6813354" cy="369332"/>
          </a:xfrm>
          <a:prstGeom prst="rect">
            <a:avLst/>
          </a:prstGeom>
          <a:noFill/>
        </p:spPr>
        <p:txBody>
          <a:bodyPr wrap="square" rtlCol="0" anchor="ctr">
            <a:spAutoFit/>
          </a:bodyPr>
          <a:lstStyle/>
          <a:p>
            <a:r>
              <a:rPr lang="bs-Latn-BA" sz="1800" dirty="0">
                <a:solidFill>
                  <a:schemeClr val="bg1">
                    <a:lumMod val="65000"/>
                  </a:schemeClr>
                </a:solidFill>
              </a:rPr>
              <a:t>Find</a:t>
            </a:r>
            <a:r>
              <a:rPr lang="bs-Latn-BA" sz="1800" baseline="0" dirty="0">
                <a:solidFill>
                  <a:schemeClr val="bg1">
                    <a:lumMod val="65000"/>
                  </a:schemeClr>
                </a:solidFill>
              </a:rPr>
              <a:t> m</a:t>
            </a:r>
            <a:r>
              <a:rPr lang="bs-Latn-BA" sz="1800" dirty="0">
                <a:solidFill>
                  <a:schemeClr val="bg1">
                    <a:lumMod val="65000"/>
                  </a:schemeClr>
                </a:solidFill>
              </a:rPr>
              <a:t>ore PowerPoint templates</a:t>
            </a:r>
            <a:r>
              <a:rPr lang="bs-Latn-BA" sz="1800" baseline="0" dirty="0">
                <a:solidFill>
                  <a:schemeClr val="bg1">
                    <a:lumMod val="65000"/>
                  </a:schemeClr>
                </a:solidFill>
              </a:rPr>
              <a:t> on </a:t>
            </a:r>
            <a:r>
              <a:rPr lang="es-PE" sz="1800" b="1" baseline="0" dirty="0" smtClean="0">
                <a:solidFill>
                  <a:schemeClr val="bg1">
                    <a:lumMod val="65000"/>
                  </a:schemeClr>
                </a:solidFill>
                <a:hlinkClick r:id="rId17"/>
              </a:rPr>
              <a:t>plantillaspowerpoint.org</a:t>
            </a:r>
            <a:endParaRPr lang="en-US" sz="1800" dirty="0">
              <a:solidFill>
                <a:schemeClr val="bg1">
                  <a:lumMod val="65000"/>
                </a:schemeClr>
              </a:solidFill>
            </a:endParaRPr>
          </a:p>
        </p:txBody>
      </p:sp>
      <p:pic>
        <p:nvPicPr>
          <p:cNvPr id="4" name="Imagen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rot="16200000">
            <a:off x="-1330484" y="8093738"/>
            <a:ext cx="2084774" cy="57619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8">
            <a:alphaModFix/>
          </a:blip>
          <a:stretch>
            <a:fillRect/>
          </a:stretch>
        </a:blipFill>
        <a:effectLst/>
      </p:bgPr>
    </p:bg>
    <p:spTree>
      <p:nvGrpSpPr>
        <p:cNvPr id="1" name="Shape 98"/>
        <p:cNvGrpSpPr/>
        <p:nvPr/>
      </p:nvGrpSpPr>
      <p:grpSpPr>
        <a:xfrm>
          <a:off x="0" y="0"/>
          <a:ext cx="0" cy="0"/>
          <a:chOff x="0" y="0"/>
          <a:chExt cx="0" cy="0"/>
        </a:xfrm>
      </p:grpSpPr>
      <p:sp>
        <p:nvSpPr>
          <p:cNvPr id="99" name="Google Shape;99;p66"/>
          <p:cNvSpPr txBox="1">
            <a:spLocks noGrp="1"/>
          </p:cNvSpPr>
          <p:nvPr>
            <p:ph type="body" idx="1"/>
          </p:nvPr>
        </p:nvSpPr>
        <p:spPr>
          <a:xfrm>
            <a:off x="1237455" y="2616200"/>
            <a:ext cx="15811501" cy="6573046"/>
          </a:xfrm>
          <a:prstGeom prst="rect">
            <a:avLst/>
          </a:prstGeom>
          <a:noFill/>
          <a:ln>
            <a:noFill/>
          </a:ln>
        </p:spPr>
        <p:txBody>
          <a:bodyPr spcFirstLastPara="1" wrap="square" lIns="163275" tIns="81625" rIns="163275" bIns="81625" anchor="t" anchorCtr="0">
            <a:normAutofit/>
          </a:bodyPr>
          <a:lstStyle>
            <a:lvl1pPr marL="457200" marR="0" lvl="0"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100" name="Google Shape;100;p66"/>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101" name="Google Shape;101;p66"/>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600" b="0" i="0" u="none" strike="noStrike" cap="none">
                <a:solidFill>
                  <a:schemeClr val="lt1"/>
                </a:solidFill>
                <a:latin typeface="Arial"/>
                <a:ea typeface="Arial"/>
                <a:cs typeface="Arial"/>
                <a:sym typeface="Arial"/>
              </a:defRPr>
            </a:lvl1pPr>
            <a:lvl2pPr marL="0" marR="0" lvl="1" indent="0" algn="r" rtl="0">
              <a:spcBef>
                <a:spcPts val="0"/>
              </a:spcBef>
              <a:buNone/>
              <a:defRPr sz="3600" b="0" i="0" u="none" strike="noStrike" cap="none">
                <a:solidFill>
                  <a:schemeClr val="lt1"/>
                </a:solidFill>
                <a:latin typeface="Arial"/>
                <a:ea typeface="Arial"/>
                <a:cs typeface="Arial"/>
                <a:sym typeface="Arial"/>
              </a:defRPr>
            </a:lvl2pPr>
            <a:lvl3pPr marL="0" marR="0" lvl="2" indent="0" algn="r" rtl="0">
              <a:spcBef>
                <a:spcPts val="0"/>
              </a:spcBef>
              <a:buNone/>
              <a:defRPr sz="3600" b="0" i="0" u="none" strike="noStrike" cap="none">
                <a:solidFill>
                  <a:schemeClr val="lt1"/>
                </a:solidFill>
                <a:latin typeface="Arial"/>
                <a:ea typeface="Arial"/>
                <a:cs typeface="Arial"/>
                <a:sym typeface="Arial"/>
              </a:defRPr>
            </a:lvl3pPr>
            <a:lvl4pPr marL="0" marR="0" lvl="3" indent="0" algn="r" rtl="0">
              <a:spcBef>
                <a:spcPts val="0"/>
              </a:spcBef>
              <a:buNone/>
              <a:defRPr sz="3600" b="0" i="0" u="none" strike="noStrike" cap="none">
                <a:solidFill>
                  <a:schemeClr val="lt1"/>
                </a:solidFill>
                <a:latin typeface="Arial"/>
                <a:ea typeface="Arial"/>
                <a:cs typeface="Arial"/>
                <a:sym typeface="Arial"/>
              </a:defRPr>
            </a:lvl4pPr>
            <a:lvl5pPr marL="0" marR="0" lvl="4" indent="0" algn="r" rtl="0">
              <a:spcBef>
                <a:spcPts val="0"/>
              </a:spcBef>
              <a:buNone/>
              <a:defRPr sz="3600" b="0" i="0" u="none" strike="noStrike" cap="none">
                <a:solidFill>
                  <a:schemeClr val="lt1"/>
                </a:solidFill>
                <a:latin typeface="Arial"/>
                <a:ea typeface="Arial"/>
                <a:cs typeface="Arial"/>
                <a:sym typeface="Arial"/>
              </a:defRPr>
            </a:lvl5pPr>
            <a:lvl6pPr marL="0" marR="0" lvl="5" indent="0" algn="r" rtl="0">
              <a:spcBef>
                <a:spcPts val="0"/>
              </a:spcBef>
              <a:buNone/>
              <a:defRPr sz="3600" b="0" i="0" u="none" strike="noStrike" cap="none">
                <a:solidFill>
                  <a:schemeClr val="lt1"/>
                </a:solidFill>
                <a:latin typeface="Arial"/>
                <a:ea typeface="Arial"/>
                <a:cs typeface="Arial"/>
                <a:sym typeface="Arial"/>
              </a:defRPr>
            </a:lvl6pPr>
            <a:lvl7pPr marL="0" marR="0" lvl="6" indent="0" algn="r" rtl="0">
              <a:spcBef>
                <a:spcPts val="0"/>
              </a:spcBef>
              <a:buNone/>
              <a:defRPr sz="3600" b="0" i="0" u="none" strike="noStrike" cap="none">
                <a:solidFill>
                  <a:schemeClr val="lt1"/>
                </a:solidFill>
                <a:latin typeface="Arial"/>
                <a:ea typeface="Arial"/>
                <a:cs typeface="Arial"/>
                <a:sym typeface="Arial"/>
              </a:defRPr>
            </a:lvl7pPr>
            <a:lvl8pPr marL="0" marR="0" lvl="7" indent="0" algn="r" rtl="0">
              <a:spcBef>
                <a:spcPts val="0"/>
              </a:spcBef>
              <a:buNone/>
              <a:defRPr sz="3600" b="0" i="0" u="none" strike="noStrike" cap="none">
                <a:solidFill>
                  <a:schemeClr val="lt1"/>
                </a:solidFill>
                <a:latin typeface="Arial"/>
                <a:ea typeface="Arial"/>
                <a:cs typeface="Arial"/>
                <a:sym typeface="Arial"/>
              </a:defRPr>
            </a:lvl8pPr>
            <a:lvl9pPr marL="0" marR="0" lvl="8" indent="0" algn="r" rtl="0">
              <a:spcBef>
                <a:spcPts val="0"/>
              </a:spcBef>
              <a:buNone/>
              <a:defRPr sz="3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
        <p:nvSpPr>
          <p:cNvPr id="102" name="Google Shape;102;p66"/>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lt1"/>
              </a:buClr>
              <a:buSzPts val="8000"/>
              <a:buFont typeface="Bebas Neue"/>
              <a:buNone/>
              <a:defRPr sz="8000" b="1" i="0" u="none" strike="noStrike" cap="non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66"/>
          <p:cNvSpPr/>
          <p:nvPr/>
        </p:nvSpPr>
        <p:spPr>
          <a:xfrm>
            <a:off x="1237456" y="1854200"/>
            <a:ext cx="15811501" cy="482600"/>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2588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7" name="TextBox 11"/>
          <p:cNvSpPr txBox="1"/>
          <p:nvPr userDrawn="1"/>
        </p:nvSpPr>
        <p:spPr>
          <a:xfrm rot="16200000">
            <a:off x="-3694774" y="3748105"/>
            <a:ext cx="6813354" cy="369332"/>
          </a:xfrm>
          <a:prstGeom prst="rect">
            <a:avLst/>
          </a:prstGeom>
          <a:noFill/>
        </p:spPr>
        <p:txBody>
          <a:bodyPr wrap="square" rtlCol="0" anchor="ctr">
            <a:spAutoFit/>
          </a:bodyPr>
          <a:lstStyle/>
          <a:p>
            <a:r>
              <a:rPr lang="bs-Latn-BA" sz="1800" dirty="0">
                <a:solidFill>
                  <a:schemeClr val="bg1">
                    <a:lumMod val="65000"/>
                  </a:schemeClr>
                </a:solidFill>
              </a:rPr>
              <a:t>Find</a:t>
            </a:r>
            <a:r>
              <a:rPr lang="bs-Latn-BA" sz="1800" baseline="0" dirty="0">
                <a:solidFill>
                  <a:schemeClr val="bg1">
                    <a:lumMod val="65000"/>
                  </a:schemeClr>
                </a:solidFill>
              </a:rPr>
              <a:t> m</a:t>
            </a:r>
            <a:r>
              <a:rPr lang="bs-Latn-BA" sz="1800" dirty="0">
                <a:solidFill>
                  <a:schemeClr val="bg1">
                    <a:lumMod val="65000"/>
                  </a:schemeClr>
                </a:solidFill>
              </a:rPr>
              <a:t>ore PowerPoint templates</a:t>
            </a:r>
            <a:r>
              <a:rPr lang="bs-Latn-BA" sz="1800" baseline="0" dirty="0">
                <a:solidFill>
                  <a:schemeClr val="bg1">
                    <a:lumMod val="65000"/>
                  </a:schemeClr>
                </a:solidFill>
              </a:rPr>
              <a:t> on </a:t>
            </a:r>
            <a:r>
              <a:rPr lang="es-PE" sz="1800" b="1" baseline="0" dirty="0" smtClean="0">
                <a:solidFill>
                  <a:schemeClr val="bg1">
                    <a:lumMod val="65000"/>
                  </a:schemeClr>
                </a:solidFill>
                <a:hlinkClick r:id="rId39"/>
              </a:rPr>
              <a:t>plantillaspowerpoint.org</a:t>
            </a:r>
            <a:endParaRPr lang="en-US" sz="1800" dirty="0">
              <a:solidFill>
                <a:schemeClr val="bg1">
                  <a:lumMod val="65000"/>
                </a:schemeClr>
              </a:solidFill>
            </a:endParaRPr>
          </a:p>
        </p:txBody>
      </p:sp>
      <p:pic>
        <p:nvPicPr>
          <p:cNvPr id="8" name="Imagen 7"/>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rot="16200000">
            <a:off x="-1330484" y="8093738"/>
            <a:ext cx="2084774" cy="576194"/>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2" presetClass="entr" presetSubtype="2"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p:tgtEl>
                                          <p:spTgt spid="101"/>
                                        </p:tgtEl>
                                        <p:attrNameLst>
                                          <p:attrName>ppt_x</p:attrName>
                                        </p:attrNameLst>
                                      </p:cBhvr>
                                      <p:tavLst>
                                        <p:tav tm="0">
                                          <p:val>
                                            <p:strVal val="#ppt_x+1"/>
                                          </p:val>
                                        </p:tav>
                                        <p:tav tm="100000">
                                          <p:val>
                                            <p:strVal val="#ppt_x"/>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07"/>
        <p:cNvGrpSpPr/>
        <p:nvPr/>
      </p:nvGrpSpPr>
      <p:grpSpPr>
        <a:xfrm>
          <a:off x="0" y="0"/>
          <a:ext cx="0" cy="0"/>
          <a:chOff x="0" y="0"/>
          <a:chExt cx="0" cy="0"/>
        </a:xfrm>
      </p:grpSpPr>
      <p:sp>
        <p:nvSpPr>
          <p:cNvPr id="908" name="Google Shape;908;p69"/>
          <p:cNvSpPr txBox="1">
            <a:spLocks noGrp="1"/>
          </p:cNvSpPr>
          <p:nvPr>
            <p:ph type="body" idx="1"/>
          </p:nvPr>
        </p:nvSpPr>
        <p:spPr>
          <a:xfrm>
            <a:off x="1237455" y="2616200"/>
            <a:ext cx="15811501" cy="6573046"/>
          </a:xfrm>
          <a:prstGeom prst="rect">
            <a:avLst/>
          </a:prstGeom>
          <a:noFill/>
          <a:ln>
            <a:noFill/>
          </a:ln>
        </p:spPr>
        <p:txBody>
          <a:bodyPr spcFirstLastPara="1" wrap="square" lIns="163275" tIns="81625" rIns="163275" bIns="81625" anchor="t" anchorCtr="0">
            <a:normAutofit/>
          </a:bodyPr>
          <a:lstStyle>
            <a:lvl1pPr marL="457200" marR="0" lvl="0"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909" name="Google Shape;909;p69"/>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910" name="Google Shape;910;p69"/>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600" b="0" i="0" u="none" strike="noStrike" cap="none">
                <a:solidFill>
                  <a:schemeClr val="lt1"/>
                </a:solidFill>
                <a:latin typeface="Arial"/>
                <a:ea typeface="Arial"/>
                <a:cs typeface="Arial"/>
                <a:sym typeface="Arial"/>
              </a:defRPr>
            </a:lvl1pPr>
            <a:lvl2pPr marL="0" marR="0" lvl="1" indent="0" algn="r" rtl="0">
              <a:spcBef>
                <a:spcPts val="0"/>
              </a:spcBef>
              <a:buNone/>
              <a:defRPr sz="3600" b="0" i="0" u="none" strike="noStrike" cap="none">
                <a:solidFill>
                  <a:schemeClr val="lt1"/>
                </a:solidFill>
                <a:latin typeface="Arial"/>
                <a:ea typeface="Arial"/>
                <a:cs typeface="Arial"/>
                <a:sym typeface="Arial"/>
              </a:defRPr>
            </a:lvl2pPr>
            <a:lvl3pPr marL="0" marR="0" lvl="2" indent="0" algn="r" rtl="0">
              <a:spcBef>
                <a:spcPts val="0"/>
              </a:spcBef>
              <a:buNone/>
              <a:defRPr sz="3600" b="0" i="0" u="none" strike="noStrike" cap="none">
                <a:solidFill>
                  <a:schemeClr val="lt1"/>
                </a:solidFill>
                <a:latin typeface="Arial"/>
                <a:ea typeface="Arial"/>
                <a:cs typeface="Arial"/>
                <a:sym typeface="Arial"/>
              </a:defRPr>
            </a:lvl3pPr>
            <a:lvl4pPr marL="0" marR="0" lvl="3" indent="0" algn="r" rtl="0">
              <a:spcBef>
                <a:spcPts val="0"/>
              </a:spcBef>
              <a:buNone/>
              <a:defRPr sz="3600" b="0" i="0" u="none" strike="noStrike" cap="none">
                <a:solidFill>
                  <a:schemeClr val="lt1"/>
                </a:solidFill>
                <a:latin typeface="Arial"/>
                <a:ea typeface="Arial"/>
                <a:cs typeface="Arial"/>
                <a:sym typeface="Arial"/>
              </a:defRPr>
            </a:lvl4pPr>
            <a:lvl5pPr marL="0" marR="0" lvl="4" indent="0" algn="r" rtl="0">
              <a:spcBef>
                <a:spcPts val="0"/>
              </a:spcBef>
              <a:buNone/>
              <a:defRPr sz="3600" b="0" i="0" u="none" strike="noStrike" cap="none">
                <a:solidFill>
                  <a:schemeClr val="lt1"/>
                </a:solidFill>
                <a:latin typeface="Arial"/>
                <a:ea typeface="Arial"/>
                <a:cs typeface="Arial"/>
                <a:sym typeface="Arial"/>
              </a:defRPr>
            </a:lvl5pPr>
            <a:lvl6pPr marL="0" marR="0" lvl="5" indent="0" algn="r" rtl="0">
              <a:spcBef>
                <a:spcPts val="0"/>
              </a:spcBef>
              <a:buNone/>
              <a:defRPr sz="3600" b="0" i="0" u="none" strike="noStrike" cap="none">
                <a:solidFill>
                  <a:schemeClr val="lt1"/>
                </a:solidFill>
                <a:latin typeface="Arial"/>
                <a:ea typeface="Arial"/>
                <a:cs typeface="Arial"/>
                <a:sym typeface="Arial"/>
              </a:defRPr>
            </a:lvl6pPr>
            <a:lvl7pPr marL="0" marR="0" lvl="6" indent="0" algn="r" rtl="0">
              <a:spcBef>
                <a:spcPts val="0"/>
              </a:spcBef>
              <a:buNone/>
              <a:defRPr sz="3600" b="0" i="0" u="none" strike="noStrike" cap="none">
                <a:solidFill>
                  <a:schemeClr val="lt1"/>
                </a:solidFill>
                <a:latin typeface="Arial"/>
                <a:ea typeface="Arial"/>
                <a:cs typeface="Arial"/>
                <a:sym typeface="Arial"/>
              </a:defRPr>
            </a:lvl7pPr>
            <a:lvl8pPr marL="0" marR="0" lvl="7" indent="0" algn="r" rtl="0">
              <a:spcBef>
                <a:spcPts val="0"/>
              </a:spcBef>
              <a:buNone/>
              <a:defRPr sz="3600" b="0" i="0" u="none" strike="noStrike" cap="none">
                <a:solidFill>
                  <a:schemeClr val="lt1"/>
                </a:solidFill>
                <a:latin typeface="Arial"/>
                <a:ea typeface="Arial"/>
                <a:cs typeface="Arial"/>
                <a:sym typeface="Arial"/>
              </a:defRPr>
            </a:lvl8pPr>
            <a:lvl9pPr marL="0" marR="0" lvl="8" indent="0" algn="r" rtl="0">
              <a:spcBef>
                <a:spcPts val="0"/>
              </a:spcBef>
              <a:buNone/>
              <a:defRPr sz="3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
        <p:nvSpPr>
          <p:cNvPr id="911" name="Google Shape;911;p69"/>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lt1"/>
              </a:buClr>
              <a:buSzPts val="8000"/>
              <a:buFont typeface="Bebas Neue"/>
              <a:buNone/>
              <a:defRPr sz="8000" b="1" i="0" u="none" strike="noStrike" cap="non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 name="TextBox 11"/>
          <p:cNvSpPr txBox="1"/>
          <p:nvPr userDrawn="1"/>
        </p:nvSpPr>
        <p:spPr>
          <a:xfrm rot="16200000">
            <a:off x="-3694774" y="3748105"/>
            <a:ext cx="6813354" cy="369332"/>
          </a:xfrm>
          <a:prstGeom prst="rect">
            <a:avLst/>
          </a:prstGeom>
          <a:noFill/>
        </p:spPr>
        <p:txBody>
          <a:bodyPr wrap="square" rtlCol="0" anchor="ctr">
            <a:spAutoFit/>
          </a:bodyPr>
          <a:lstStyle/>
          <a:p>
            <a:r>
              <a:rPr lang="bs-Latn-BA" sz="1800" dirty="0">
                <a:solidFill>
                  <a:schemeClr val="bg1">
                    <a:lumMod val="65000"/>
                  </a:schemeClr>
                </a:solidFill>
              </a:rPr>
              <a:t>Find</a:t>
            </a:r>
            <a:r>
              <a:rPr lang="bs-Latn-BA" sz="1800" baseline="0" dirty="0">
                <a:solidFill>
                  <a:schemeClr val="bg1">
                    <a:lumMod val="65000"/>
                  </a:schemeClr>
                </a:solidFill>
              </a:rPr>
              <a:t> m</a:t>
            </a:r>
            <a:r>
              <a:rPr lang="bs-Latn-BA" sz="1800" dirty="0">
                <a:solidFill>
                  <a:schemeClr val="bg1">
                    <a:lumMod val="65000"/>
                  </a:schemeClr>
                </a:solidFill>
              </a:rPr>
              <a:t>ore PowerPoint templates</a:t>
            </a:r>
            <a:r>
              <a:rPr lang="bs-Latn-BA" sz="1800" baseline="0" dirty="0">
                <a:solidFill>
                  <a:schemeClr val="bg1">
                    <a:lumMod val="65000"/>
                  </a:schemeClr>
                </a:solidFill>
              </a:rPr>
              <a:t> on </a:t>
            </a:r>
            <a:r>
              <a:rPr lang="es-PE" sz="1800" b="1" baseline="0" dirty="0" smtClean="0">
                <a:solidFill>
                  <a:schemeClr val="bg1">
                    <a:lumMod val="65000"/>
                  </a:schemeClr>
                </a:solidFill>
                <a:hlinkClick r:id="rId18"/>
              </a:rPr>
              <a:t>plantillaspowerpoint.org</a:t>
            </a:r>
            <a:endParaRPr lang="en-US" sz="1800" dirty="0">
              <a:solidFill>
                <a:schemeClr val="bg1">
                  <a:lumMod val="65000"/>
                </a:schemeClr>
              </a:solidFill>
            </a:endParaRPr>
          </a:p>
        </p:txBody>
      </p:sp>
      <p:pic>
        <p:nvPicPr>
          <p:cNvPr id="7" name="Imagen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rot="16200000">
            <a:off x="-1330484" y="8093738"/>
            <a:ext cx="2084774" cy="576194"/>
          </a:xfrm>
          <a:prstGeom prst="rect">
            <a:avLst/>
          </a:prstGeom>
        </p:spPr>
      </p:pic>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9"/>
                                        </p:tgtEl>
                                        <p:attrNameLst>
                                          <p:attrName>style.visibility</p:attrName>
                                        </p:attrNameLst>
                                      </p:cBhvr>
                                      <p:to>
                                        <p:strVal val="visible"/>
                                      </p:to>
                                    </p:set>
                                    <p:animEffect transition="in" filter="fade">
                                      <p:cBhvr>
                                        <p:cTn id="7" dur="500"/>
                                        <p:tgtEl>
                                          <p:spTgt spid="909"/>
                                        </p:tgtEl>
                                      </p:cBhvr>
                                    </p:animEffect>
                                  </p:childTnLst>
                                </p:cTn>
                              </p:par>
                              <p:par>
                                <p:cTn id="8" presetID="2" presetClass="entr" presetSubtype="2" fill="hold" nodeType="withEffect">
                                  <p:stCondLst>
                                    <p:cond delay="0"/>
                                  </p:stCondLst>
                                  <p:childTnLst>
                                    <p:set>
                                      <p:cBhvr>
                                        <p:cTn id="9" dur="1" fill="hold">
                                          <p:stCondLst>
                                            <p:cond delay="0"/>
                                          </p:stCondLst>
                                        </p:cTn>
                                        <p:tgtEl>
                                          <p:spTgt spid="910"/>
                                        </p:tgtEl>
                                        <p:attrNameLst>
                                          <p:attrName>style.visibility</p:attrName>
                                        </p:attrNameLst>
                                      </p:cBhvr>
                                      <p:to>
                                        <p:strVal val="visible"/>
                                      </p:to>
                                    </p:set>
                                    <p:anim calcmode="lin" valueType="num">
                                      <p:cBhvr additive="base">
                                        <p:cTn id="10" dur="500"/>
                                        <p:tgtEl>
                                          <p:spTgt spid="91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4.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5.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31.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35.xml"/><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3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37.xml"/><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40.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41.xml"/><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1.jp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41.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4.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1.png"/><Relationship Id="rId2" Type="http://schemas.openxmlformats.org/officeDocument/2006/relationships/notesSlide" Target="../notesSlides/notesSlide57.xml"/><Relationship Id="rId1" Type="http://schemas.openxmlformats.org/officeDocument/2006/relationships/slideLayout" Target="../slideLayouts/slideLayout4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4.xml"/></Relationships>
</file>

<file path=ppt/slides/_rels/slide5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59.xml"/><Relationship Id="rId1" Type="http://schemas.openxmlformats.org/officeDocument/2006/relationships/slideLayout" Target="../slideLayouts/slideLayout43.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0.xml"/><Relationship Id="rId1" Type="http://schemas.openxmlformats.org/officeDocument/2006/relationships/slideLayout" Target="../slideLayouts/slideLayout44.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https://plantillaspowerpoint.org/"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hyperlink" Target="http://www.flaticon.com/packs/font-awesome" TargetMode="External"/><Relationship Id="rId5" Type="http://schemas.openxmlformats.org/officeDocument/2006/relationships/hyperlink" Target="http://www.fontsquirrel.com/fonts/crimson" TargetMode="External"/><Relationship Id="rId4" Type="http://schemas.openxmlformats.org/officeDocument/2006/relationships/hyperlink" Target="http://www.fontfabric.com/bebas-neue/?utm_source=fontsquirrel.com&amp;utm_medium=download_link&amp;utm_campaign=bebas-neu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
          <p:cNvSpPr txBox="1">
            <a:spLocks noGrp="1"/>
          </p:cNvSpPr>
          <p:nvPr>
            <p:ph type="body" idx="1"/>
          </p:nvPr>
        </p:nvSpPr>
        <p:spPr>
          <a:xfrm>
            <a:off x="3940847" y="2947406"/>
            <a:ext cx="11385550" cy="1125538"/>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Do not sell or distribute this template.</a:t>
            </a:r>
            <a:endParaRPr/>
          </a:p>
        </p:txBody>
      </p:sp>
      <p:sp>
        <p:nvSpPr>
          <p:cNvPr id="1195" name="Google Shape;1195;p1"/>
          <p:cNvSpPr txBox="1">
            <a:spLocks noGrp="1"/>
          </p:cNvSpPr>
          <p:nvPr>
            <p:ph type="body" idx="2"/>
          </p:nvPr>
        </p:nvSpPr>
        <p:spPr>
          <a:xfrm>
            <a:off x="3940847" y="4707638"/>
            <a:ext cx="11385550" cy="1125538"/>
          </a:xfrm>
          <a:prstGeom prst="rect">
            <a:avLst/>
          </a:prstGeom>
          <a:noFill/>
          <a:ln>
            <a:noFill/>
          </a:ln>
        </p:spPr>
        <p:txBody>
          <a:bodyPr spcFirstLastPara="1" wrap="square" lIns="163275" tIns="81625" rIns="163275" bIns="81625" anchor="ctr" anchorCtr="0">
            <a:normAutofit fontScale="92500" lnSpcReduction="10000"/>
          </a:bodyPr>
          <a:lstStyle/>
          <a:p>
            <a:pPr marL="0" lvl="0" indent="0" algn="l" rtl="0">
              <a:spcBef>
                <a:spcPts val="0"/>
              </a:spcBef>
              <a:spcAft>
                <a:spcPts val="0"/>
              </a:spcAft>
              <a:buClr>
                <a:schemeClr val="lt1"/>
              </a:buClr>
              <a:buSzPct val="100000"/>
              <a:buNone/>
            </a:pPr>
            <a:r>
              <a:rPr lang="en-US"/>
              <a:t>There are 2 types of slides. One has a Layout(defined by Slide Master function) and another doesn’t. To customize slides defined by Layout, open Slide Master from “View” tab. </a:t>
            </a:r>
            <a:endParaRPr/>
          </a:p>
        </p:txBody>
      </p:sp>
      <p:sp>
        <p:nvSpPr>
          <p:cNvPr id="1196" name="Google Shape;1196;p1"/>
          <p:cNvSpPr txBox="1">
            <a:spLocks noGrp="1"/>
          </p:cNvSpPr>
          <p:nvPr>
            <p:ph type="body" idx="3"/>
          </p:nvPr>
        </p:nvSpPr>
        <p:spPr>
          <a:xfrm>
            <a:off x="3943712" y="6467870"/>
            <a:ext cx="11385550" cy="1125538"/>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About the slides defined by Layout, select a slide and hit Enter, and you don’t have to delete all texts and icons. </a:t>
            </a:r>
            <a:endParaRPr/>
          </a:p>
        </p:txBody>
      </p:sp>
      <p:sp>
        <p:nvSpPr>
          <p:cNvPr id="1197" name="Google Shape;1197;p1"/>
          <p:cNvSpPr txBox="1">
            <a:spLocks noGrp="1"/>
          </p:cNvSpPr>
          <p:nvPr>
            <p:ph type="body" idx="4"/>
          </p:nvPr>
        </p:nvSpPr>
        <p:spPr>
          <a:xfrm>
            <a:off x="3940847" y="8228103"/>
            <a:ext cx="11385550" cy="1125538"/>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Enjoy!</a:t>
            </a:r>
            <a:endParaRPr/>
          </a:p>
        </p:txBody>
      </p:sp>
      <p:sp>
        <p:nvSpPr>
          <p:cNvPr id="1198" name="Google Shape;1198;p1"/>
          <p:cNvSpPr txBox="1">
            <a:spLocks noGrp="1"/>
          </p:cNvSpPr>
          <p:nvPr>
            <p:ph type="body" idx="5"/>
          </p:nvPr>
        </p:nvSpPr>
        <p:spPr>
          <a:xfrm>
            <a:off x="3977619" y="1116361"/>
            <a:ext cx="11385550" cy="1125538"/>
          </a:xfrm>
          <a:prstGeom prst="rect">
            <a:avLst/>
          </a:prstGeom>
          <a:noFill/>
          <a:ln>
            <a:noFill/>
          </a:ln>
        </p:spPr>
        <p:txBody>
          <a:bodyPr spcFirstLastPara="1" wrap="square" lIns="163275" tIns="81625" rIns="163275" bIns="81625" anchor="ctr" anchorCtr="0">
            <a:normAutofit fontScale="92500" lnSpcReduction="10000"/>
          </a:bodyPr>
          <a:lstStyle/>
          <a:p>
            <a:pPr marL="0" lvl="0" indent="0" algn="l" rtl="0">
              <a:spcBef>
                <a:spcPts val="0"/>
              </a:spcBef>
              <a:spcAft>
                <a:spcPts val="0"/>
              </a:spcAft>
              <a:buClr>
                <a:schemeClr val="lt1"/>
              </a:buClr>
              <a:buSzPct val="100000"/>
              <a:buNone/>
            </a:pPr>
            <a:r>
              <a:rPr lang="en-US"/>
              <a:t>Download and install Bebas Neue (Bold &amp; Regular) &amp; Crimson Text before editing this template (need to restart PowerPoint after installing them). There are links on the last slide.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10"/>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OUR SLOGAN</a:t>
            </a:r>
            <a:endParaRPr/>
          </a:p>
        </p:txBody>
      </p:sp>
      <p:sp>
        <p:nvSpPr>
          <p:cNvPr id="1325" name="Google Shape;1325;p10"/>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326" name="Google Shape;1326;p10"/>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327" name="Google Shape;1327;p10"/>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Only One Impressive Phrase</a:t>
            </a:r>
            <a:endParaRPr/>
          </a:p>
        </p:txBody>
      </p:sp>
      <p:sp>
        <p:nvSpPr>
          <p:cNvPr id="1328" name="Google Shape;1328;p10"/>
          <p:cNvSpPr txBox="1">
            <a:spLocks noGrp="1"/>
          </p:cNvSpPr>
          <p:nvPr>
            <p:ph type="body" idx="2"/>
          </p:nvPr>
        </p:nvSpPr>
        <p:spPr>
          <a:xfrm>
            <a:off x="1695269" y="4551916"/>
            <a:ext cx="14895872" cy="2061386"/>
          </a:xfrm>
          <a:prstGeom prst="rect">
            <a:avLst/>
          </a:prstGeom>
          <a:noFill/>
          <a:ln>
            <a:noFill/>
          </a:ln>
        </p:spPr>
        <p:txBody>
          <a:bodyPr spcFirstLastPara="1" wrap="square" lIns="163275" tIns="81625" rIns="163275" bIns="81625" anchor="ctr" anchorCtr="0">
            <a:noAutofit/>
          </a:bodyPr>
          <a:lstStyle/>
          <a:p>
            <a:pPr marL="0" lvl="0" indent="0" algn="ctr" rtl="0">
              <a:lnSpc>
                <a:spcPct val="106060"/>
              </a:lnSpc>
              <a:spcBef>
                <a:spcPts val="0"/>
              </a:spcBef>
              <a:spcAft>
                <a:spcPts val="0"/>
              </a:spcAft>
              <a:buClr>
                <a:schemeClr val="accent2"/>
              </a:buClr>
              <a:buSzPts val="6600"/>
              <a:buNone/>
            </a:pPr>
            <a:r>
              <a:rPr lang="en-US"/>
              <a:t>It always seems impossible </a:t>
            </a:r>
            <a:br>
              <a:rPr lang="en-US"/>
            </a:br>
            <a:r>
              <a:rPr lang="en-US"/>
              <a:t>until it’s done.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11"/>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OUR CEO</a:t>
            </a:r>
            <a:endParaRPr/>
          </a:p>
        </p:txBody>
      </p:sp>
      <p:sp>
        <p:nvSpPr>
          <p:cNvPr id="1334" name="Google Shape;1334;p11"/>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335" name="Google Shape;1335;p11"/>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336" name="Google Shape;1336;p11"/>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1 Image and 1 Column</a:t>
            </a:r>
            <a:endParaRPr/>
          </a:p>
        </p:txBody>
      </p:sp>
      <p:sp>
        <p:nvSpPr>
          <p:cNvPr id="1337" name="Google Shape;1337;p11"/>
          <p:cNvSpPr txBox="1">
            <a:spLocks noGrp="1"/>
          </p:cNvSpPr>
          <p:nvPr>
            <p:ph type="body" idx="2"/>
          </p:nvPr>
        </p:nvSpPr>
        <p:spPr>
          <a:xfrm>
            <a:off x="8817047" y="4203700"/>
            <a:ext cx="8231909"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800"/>
              <a:buNone/>
            </a:pPr>
            <a:r>
              <a:rPr lang="en-US"/>
              <a:t>THINK DIFFERENT</a:t>
            </a:r>
            <a:endParaRPr/>
          </a:p>
        </p:txBody>
      </p:sp>
      <p:sp>
        <p:nvSpPr>
          <p:cNvPr id="1338" name="Google Shape;1338;p11"/>
          <p:cNvSpPr txBox="1">
            <a:spLocks noGrp="1"/>
          </p:cNvSpPr>
          <p:nvPr>
            <p:ph type="body" idx="3"/>
          </p:nvPr>
        </p:nvSpPr>
        <p:spPr>
          <a:xfrm>
            <a:off x="8811491" y="5016500"/>
            <a:ext cx="8231909" cy="2768600"/>
          </a:xfrm>
          <a:prstGeom prst="rect">
            <a:avLst/>
          </a:prstGeom>
          <a:noFill/>
          <a:ln>
            <a:noFill/>
          </a:ln>
        </p:spPr>
        <p:txBody>
          <a:bodyPr spcFirstLastPara="1" wrap="square" lIns="163275" tIns="81625" rIns="163275" bIns="81625" anchor="t" anchorCtr="0">
            <a:noAutofit/>
          </a:bodyPr>
          <a:lstStyle/>
          <a:p>
            <a:pPr marL="0" lvl="0" indent="0" algn="l" rtl="0">
              <a:lnSpc>
                <a:spcPct val="120000"/>
              </a:lnSpc>
              <a:spcBef>
                <a:spcPts val="0"/>
              </a:spcBef>
              <a:spcAft>
                <a:spcPts val="0"/>
              </a:spcAft>
              <a:buClr>
                <a:schemeClr val="lt1"/>
              </a:buClr>
              <a:buSzPts val="2400"/>
              <a:buNone/>
            </a:pPr>
            <a:r>
              <a:rPr lang="en-US"/>
              <a:t>Usu ut eros constituam efficiantur, et dissentias temporibus cum. Vix ne singulis sapientem, nibh nobis scriptorem no est. Legere lobortis id has, hinc aperiri qui in, scripta facilis cum ad. Ipsum tacimates salutatus eu pri, ad has amet apeirian adversarium, vis ex detracto persequeris.</a:t>
            </a:r>
            <a:endParaRPr/>
          </a:p>
        </p:txBody>
      </p:sp>
      <p:sp>
        <p:nvSpPr>
          <p:cNvPr id="1339" name="Google Shape;1339;p11"/>
          <p:cNvSpPr>
            <a:spLocks noGrp="1"/>
          </p:cNvSpPr>
          <p:nvPr>
            <p:ph type="pic" idx="4"/>
          </p:nvPr>
        </p:nvSpPr>
        <p:spPr>
          <a:xfrm>
            <a:off x="1406074" y="3608893"/>
            <a:ext cx="7056690" cy="4669414"/>
          </a:xfrm>
          <a:prstGeom prst="round2DiagRect">
            <a:avLst>
              <a:gd name="adj1" fmla="val 2722"/>
              <a:gd name="adj2" fmla="val 0"/>
            </a:avLst>
          </a:prstGeom>
          <a:solidFill>
            <a:schemeClr val="dk1">
              <a:alpha val="29803"/>
            </a:schemeClr>
          </a:solid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12"/>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2"/>
              </a:buClr>
              <a:buSzPts val="8000"/>
              <a:buFont typeface="Bebas Neue"/>
              <a:buNone/>
            </a:pPr>
            <a:r>
              <a:rPr lang="en-US">
                <a:solidFill>
                  <a:schemeClr val="accent2"/>
                </a:solidFill>
              </a:rPr>
              <a:t>OUR PHILOSOPHY</a:t>
            </a:r>
            <a:endParaRPr>
              <a:solidFill>
                <a:schemeClr val="accent2"/>
              </a:solidFill>
            </a:endParaRPr>
          </a:p>
        </p:txBody>
      </p:sp>
      <p:sp>
        <p:nvSpPr>
          <p:cNvPr id="1345" name="Google Shape;1345;p12"/>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346" name="Google Shape;1346;p12"/>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347" name="Google Shape;1347;p12"/>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Long Text Only</a:t>
            </a:r>
            <a:endParaRPr/>
          </a:p>
        </p:txBody>
      </p:sp>
      <p:sp>
        <p:nvSpPr>
          <p:cNvPr id="1348" name="Google Shape;1348;p12"/>
          <p:cNvSpPr txBox="1">
            <a:spLocks noGrp="1"/>
          </p:cNvSpPr>
          <p:nvPr>
            <p:ph type="body" idx="2"/>
          </p:nvPr>
        </p:nvSpPr>
        <p:spPr>
          <a:xfrm>
            <a:off x="1238250" y="3008668"/>
            <a:ext cx="15811501" cy="5029200"/>
          </a:xfrm>
          <a:prstGeom prst="rect">
            <a:avLst/>
          </a:prstGeom>
          <a:noFill/>
          <a:ln>
            <a:noFill/>
          </a:ln>
        </p:spPr>
        <p:txBody>
          <a:bodyPr spcFirstLastPara="1" wrap="square" lIns="163275" tIns="81625" rIns="163275" bIns="81625" anchor="ctr" anchorCtr="0">
            <a:noAutofit/>
          </a:bodyPr>
          <a:lstStyle/>
          <a:p>
            <a:pPr marL="0" lvl="0" indent="0" algn="l" rtl="0">
              <a:lnSpc>
                <a:spcPct val="120000"/>
              </a:lnSpc>
              <a:spcBef>
                <a:spcPts val="0"/>
              </a:spcBef>
              <a:spcAft>
                <a:spcPts val="0"/>
              </a:spcAft>
              <a:buClr>
                <a:schemeClr val="lt1"/>
              </a:buClr>
              <a:buSzPts val="2400"/>
              <a:buNone/>
            </a:pPr>
            <a:r>
              <a:rPr lang="en-US"/>
              <a:t>Id equidem laoreet mel, usu te ignota prompta. Te quas dolor mucius vis, eius noster fabulas eos cu. Affert utinam laudem at sed, ignota recusabo cu est. Pro ut graeci numquam omittantur, vidisse epicuri dissentias ex sed. Vitae invidunt abhorreant eu vel, cu sit eius errem. Ius at partem persius luptatum, ei vel inermis fierent volutpat.</a:t>
            </a:r>
            <a:endParaRPr/>
          </a:p>
          <a:p>
            <a:pPr marL="0" lvl="0" indent="0" algn="l" rtl="0">
              <a:lnSpc>
                <a:spcPct val="120000"/>
              </a:lnSpc>
              <a:spcBef>
                <a:spcPts val="1200"/>
              </a:spcBef>
              <a:spcAft>
                <a:spcPts val="0"/>
              </a:spcAft>
              <a:buClr>
                <a:schemeClr val="lt1"/>
              </a:buClr>
              <a:buSzPts val="2400"/>
              <a:buNone/>
            </a:pPr>
            <a:r>
              <a:rPr lang="en-US"/>
              <a:t>Ne duo eros consequat repudiandae, offendit eleifend constituto cu eos. Sed laudem meliore et, lorem numquam mea id. Consetetur instructior ei nec, ignota mollis qui ea. Vis te idque iusto dignissim, possit salutandi vis eu, graeci argumentum usu ea.</a:t>
            </a:r>
            <a:endParaRPr/>
          </a:p>
          <a:p>
            <a:pPr marL="0" lvl="0" indent="0" algn="l" rtl="0">
              <a:lnSpc>
                <a:spcPct val="120000"/>
              </a:lnSpc>
              <a:spcBef>
                <a:spcPts val="1200"/>
              </a:spcBef>
              <a:spcAft>
                <a:spcPts val="0"/>
              </a:spcAft>
              <a:buClr>
                <a:schemeClr val="lt1"/>
              </a:buClr>
              <a:buSzPts val="2400"/>
              <a:buNone/>
            </a:pPr>
            <a:r>
              <a:rPr lang="en-US"/>
              <a:t>Prompta invenire eum id, qui dictas erroribus ut. Duo unum equidem ea, in graeci laoreet has. Ut eos nihil partiendo necessitatibus. Modus scribentur pri 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13"/>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354" name="Google Shape;1354;p13"/>
          <p:cNvSpPr txBox="1">
            <a:spLocks noGrp="1"/>
          </p:cNvSpPr>
          <p:nvPr>
            <p:ph type="title"/>
          </p:nvPr>
        </p:nvSpPr>
        <p:spPr>
          <a:xfrm>
            <a:off x="6975988" y="1301034"/>
            <a:ext cx="10485884" cy="1496290"/>
          </a:xfrm>
          <a:prstGeom prst="rect">
            <a:avLst/>
          </a:prstGeom>
          <a:noFill/>
          <a:ln>
            <a:noFill/>
          </a:ln>
        </p:spPr>
        <p:txBody>
          <a:bodyPr spcFirstLastPara="1" wrap="square" lIns="91425" tIns="45700" rIns="91425" bIns="45700" anchor="ctr" anchorCtr="0">
            <a:noAutofit/>
          </a:bodyPr>
          <a:lstStyle/>
          <a:p>
            <a:pPr marL="0" lvl="0" indent="0" algn="l" rtl="0">
              <a:lnSpc>
                <a:spcPct val="112500"/>
              </a:lnSpc>
              <a:spcBef>
                <a:spcPts val="0"/>
              </a:spcBef>
              <a:spcAft>
                <a:spcPts val="0"/>
              </a:spcAft>
              <a:buClr>
                <a:schemeClr val="lt1"/>
              </a:buClr>
              <a:buSzPts val="8000"/>
              <a:buFont typeface="Bebas Neue"/>
              <a:buNone/>
            </a:pPr>
            <a:r>
              <a:rPr lang="en-US"/>
              <a:t>YOU SHOULD CHOOSE US</a:t>
            </a:r>
            <a:endParaRPr/>
          </a:p>
        </p:txBody>
      </p:sp>
      <p:sp>
        <p:nvSpPr>
          <p:cNvPr id="1355" name="Google Shape;1355;p13"/>
          <p:cNvSpPr txBox="1">
            <a:spLocks noGrp="1"/>
          </p:cNvSpPr>
          <p:nvPr>
            <p:ph type="body" idx="1"/>
          </p:nvPr>
        </p:nvSpPr>
        <p:spPr>
          <a:xfrm>
            <a:off x="6932253" y="632278"/>
            <a:ext cx="10502293" cy="96489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accent2"/>
              </a:buClr>
              <a:buSzPts val="4800"/>
              <a:buNone/>
            </a:pPr>
            <a:r>
              <a:rPr lang="en-US"/>
              <a:t>3 REASONS</a:t>
            </a:r>
            <a:endParaRPr/>
          </a:p>
        </p:txBody>
      </p:sp>
      <p:pic>
        <p:nvPicPr>
          <p:cNvPr id="1356" name="Google Shape;1356;p13"/>
          <p:cNvPicPr preferRelativeResize="0">
            <a:picLocks noGrp="1"/>
          </p:cNvPicPr>
          <p:nvPr>
            <p:ph type="pic" idx="2"/>
          </p:nvPr>
        </p:nvPicPr>
        <p:blipFill rotWithShape="1">
          <a:blip r:embed="rId3">
            <a:alphaModFix/>
          </a:blip>
          <a:srcRect l="16325" r="16325"/>
          <a:stretch/>
        </p:blipFill>
        <p:spPr>
          <a:xfrm>
            <a:off x="6985821" y="3009629"/>
            <a:ext cx="938190" cy="940298"/>
          </a:xfrm>
          <a:prstGeom prst="rect">
            <a:avLst/>
          </a:prstGeom>
          <a:noFill/>
          <a:ln>
            <a:noFill/>
          </a:ln>
        </p:spPr>
      </p:pic>
      <p:sp>
        <p:nvSpPr>
          <p:cNvPr id="1357" name="Google Shape;1357;p13"/>
          <p:cNvSpPr txBox="1">
            <a:spLocks noGrp="1"/>
          </p:cNvSpPr>
          <p:nvPr>
            <p:ph type="body" idx="3"/>
          </p:nvPr>
        </p:nvSpPr>
        <p:spPr>
          <a:xfrm>
            <a:off x="8112526" y="2632723"/>
            <a:ext cx="9311209" cy="96489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accent2"/>
              </a:buClr>
              <a:buSzPts val="4000"/>
              <a:buNone/>
            </a:pPr>
            <a:r>
              <a:rPr lang="en-US"/>
              <a:t>Save Your Time &amp; MONEY</a:t>
            </a:r>
            <a:endParaRPr/>
          </a:p>
        </p:txBody>
      </p:sp>
      <p:sp>
        <p:nvSpPr>
          <p:cNvPr id="1358" name="Google Shape;1358;p13"/>
          <p:cNvSpPr txBox="1">
            <a:spLocks noGrp="1"/>
          </p:cNvSpPr>
          <p:nvPr>
            <p:ph type="body" idx="4"/>
          </p:nvPr>
        </p:nvSpPr>
        <p:spPr>
          <a:xfrm>
            <a:off x="8101824" y="3327295"/>
            <a:ext cx="9337269" cy="993029"/>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accent3"/>
              </a:buClr>
              <a:buSzPts val="2400"/>
              <a:buNone/>
            </a:pPr>
            <a:r>
              <a:rPr lang="en-US"/>
              <a:t>Erat verear appetere duo no. Has alii epicuri apeirian et. Accusam expetenda eos an.</a:t>
            </a:r>
            <a:endParaRPr/>
          </a:p>
        </p:txBody>
      </p:sp>
      <p:pic>
        <p:nvPicPr>
          <p:cNvPr id="1359" name="Google Shape;1359;p13"/>
          <p:cNvPicPr preferRelativeResize="0">
            <a:picLocks noGrp="1"/>
          </p:cNvPicPr>
          <p:nvPr>
            <p:ph type="pic" idx="5"/>
          </p:nvPr>
        </p:nvPicPr>
        <p:blipFill rotWithShape="1">
          <a:blip r:embed="rId4">
            <a:alphaModFix/>
          </a:blip>
          <a:srcRect l="16325" r="16325"/>
          <a:stretch/>
        </p:blipFill>
        <p:spPr>
          <a:xfrm>
            <a:off x="6985821" y="4762230"/>
            <a:ext cx="938190" cy="940298"/>
          </a:xfrm>
          <a:prstGeom prst="rect">
            <a:avLst/>
          </a:prstGeom>
          <a:noFill/>
          <a:ln>
            <a:noFill/>
          </a:ln>
        </p:spPr>
      </p:pic>
      <p:sp>
        <p:nvSpPr>
          <p:cNvPr id="1360" name="Google Shape;1360;p13"/>
          <p:cNvSpPr txBox="1">
            <a:spLocks noGrp="1"/>
          </p:cNvSpPr>
          <p:nvPr>
            <p:ph type="body" idx="6"/>
          </p:nvPr>
        </p:nvSpPr>
        <p:spPr>
          <a:xfrm>
            <a:off x="8112526" y="4385324"/>
            <a:ext cx="9311209" cy="96489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accent2"/>
              </a:buClr>
              <a:buSzPts val="4000"/>
              <a:buNone/>
            </a:pPr>
            <a:r>
              <a:rPr lang="en-US"/>
              <a:t>WE ARE EVERYWHERE</a:t>
            </a:r>
            <a:endParaRPr/>
          </a:p>
        </p:txBody>
      </p:sp>
      <p:sp>
        <p:nvSpPr>
          <p:cNvPr id="1361" name="Google Shape;1361;p13"/>
          <p:cNvSpPr txBox="1">
            <a:spLocks noGrp="1"/>
          </p:cNvSpPr>
          <p:nvPr>
            <p:ph type="body" idx="7"/>
          </p:nvPr>
        </p:nvSpPr>
        <p:spPr>
          <a:xfrm>
            <a:off x="8101824" y="5079896"/>
            <a:ext cx="9337269" cy="993029"/>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accent3"/>
              </a:buClr>
              <a:buSzPts val="2400"/>
              <a:buNone/>
            </a:pPr>
            <a:r>
              <a:rPr lang="en-US"/>
              <a:t>Ex his quas petentium, sea amet facete impedit ei. Veniam oportere constituto no eam, ea latine iuvaret eam.</a:t>
            </a:r>
            <a:endParaRPr/>
          </a:p>
        </p:txBody>
      </p:sp>
      <p:sp>
        <p:nvSpPr>
          <p:cNvPr id="1362" name="Google Shape;1362;p13"/>
          <p:cNvSpPr txBox="1">
            <a:spLocks noGrp="1"/>
          </p:cNvSpPr>
          <p:nvPr>
            <p:ph type="body" idx="9"/>
          </p:nvPr>
        </p:nvSpPr>
        <p:spPr>
          <a:xfrm>
            <a:off x="8112526" y="6137923"/>
            <a:ext cx="9311209" cy="96489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accent2"/>
              </a:buClr>
              <a:buSzPts val="4000"/>
              <a:buNone/>
            </a:pPr>
            <a:r>
              <a:rPr lang="en-US"/>
              <a:t>PROMISE YOUR SATISFUCTION</a:t>
            </a:r>
            <a:endParaRPr/>
          </a:p>
        </p:txBody>
      </p:sp>
      <p:sp>
        <p:nvSpPr>
          <p:cNvPr id="1363" name="Google Shape;1363;p13"/>
          <p:cNvSpPr txBox="1">
            <a:spLocks noGrp="1"/>
          </p:cNvSpPr>
          <p:nvPr>
            <p:ph type="body" idx="13"/>
          </p:nvPr>
        </p:nvSpPr>
        <p:spPr>
          <a:xfrm>
            <a:off x="8101824" y="6832495"/>
            <a:ext cx="9337269" cy="993029"/>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accent3"/>
              </a:buClr>
              <a:buSzPts val="2400"/>
              <a:buNone/>
            </a:pPr>
            <a:r>
              <a:rPr lang="en-US"/>
              <a:t>Ex mea affert officiis volutpat, vero dicam complectitur ea ius, agam viris blandit per ne.</a:t>
            </a:r>
            <a:endParaRPr/>
          </a:p>
        </p:txBody>
      </p:sp>
      <p:sp>
        <p:nvSpPr>
          <p:cNvPr id="1364" name="Google Shape;1364;p13"/>
          <p:cNvSpPr txBox="1">
            <a:spLocks noGrp="1"/>
          </p:cNvSpPr>
          <p:nvPr>
            <p:ph type="body" idx="14"/>
          </p:nvPr>
        </p:nvSpPr>
        <p:spPr>
          <a:xfrm>
            <a:off x="6813755" y="8318118"/>
            <a:ext cx="10676246" cy="1224088"/>
          </a:xfrm>
          <a:prstGeom prst="rect">
            <a:avLst/>
          </a:prstGeom>
          <a:noFill/>
          <a:ln>
            <a:noFill/>
          </a:ln>
        </p:spPr>
        <p:txBody>
          <a:bodyPr spcFirstLastPara="1" wrap="square" lIns="163275" tIns="81625" rIns="163275" bIns="81625" anchor="ctr" anchorCtr="0">
            <a:noAutofit/>
          </a:bodyPr>
          <a:lstStyle/>
          <a:p>
            <a:pPr marL="0" lvl="0" indent="0" algn="l" rtl="0">
              <a:lnSpc>
                <a:spcPct val="100000"/>
              </a:lnSpc>
              <a:spcBef>
                <a:spcPts val="0"/>
              </a:spcBef>
              <a:spcAft>
                <a:spcPts val="0"/>
              </a:spcAft>
              <a:buClr>
                <a:schemeClr val="lt1"/>
              </a:buClr>
              <a:buSzPts val="2400"/>
              <a:buNone/>
            </a:pPr>
            <a:r>
              <a:rPr lang="en-US"/>
              <a:t>Id dicit verear vituperata quo, ne zril latine assueverit per. Ut mei dolor euismod facilisis, an omnesque invenire mea, an has quaeque antiopam interpretaris.</a:t>
            </a:r>
            <a:endParaRPr/>
          </a:p>
        </p:txBody>
      </p:sp>
      <p:sp>
        <p:nvSpPr>
          <p:cNvPr id="1365" name="Google Shape;1365;p13"/>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pic>
        <p:nvPicPr>
          <p:cNvPr id="1366" name="Google Shape;1366;p13"/>
          <p:cNvPicPr preferRelativeResize="0">
            <a:picLocks noGrp="1"/>
          </p:cNvPicPr>
          <p:nvPr>
            <p:ph type="pic" idx="8"/>
          </p:nvPr>
        </p:nvPicPr>
        <p:blipFill rotWithShape="1">
          <a:blip r:embed="rId5">
            <a:alphaModFix/>
          </a:blip>
          <a:srcRect l="16325" r="16325"/>
          <a:stretch/>
        </p:blipFill>
        <p:spPr>
          <a:xfrm>
            <a:off x="6985821" y="6514829"/>
            <a:ext cx="938190" cy="940298"/>
          </a:xfrm>
          <a:prstGeom prst="rect">
            <a:avLst/>
          </a:prstGeom>
          <a:noFill/>
          <a:ln>
            <a:noFill/>
          </a:ln>
        </p:spPr>
      </p:pic>
      <p:sp>
        <p:nvSpPr>
          <p:cNvPr id="1367" name="Google Shape;1367;p13"/>
          <p:cNvSpPr>
            <a:spLocks noGrp="1"/>
          </p:cNvSpPr>
          <p:nvPr>
            <p:ph type="pic" idx="15"/>
          </p:nvPr>
        </p:nvSpPr>
        <p:spPr>
          <a:xfrm>
            <a:off x="781322" y="0"/>
            <a:ext cx="6039832" cy="10287000"/>
          </a:xfrm>
          <a:prstGeom prst="rect">
            <a:avLst/>
          </a:prstGeom>
          <a:solidFill>
            <a:schemeClr val="dk1">
              <a:alpha val="0"/>
            </a:schemeClr>
          </a:solidFill>
          <a:ln>
            <a:noFill/>
          </a:ln>
          <a:effectLst>
            <a:outerShdw blurRad="254000" sx="102000" sy="102000" algn="ctr" rotWithShape="0">
              <a:srgbClr val="000000">
                <a:alpha val="40000"/>
              </a:srgbClr>
            </a:outerShdw>
          </a:effectLst>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sp>
        <p:nvSpPr>
          <p:cNvPr id="1372" name="Google Shape;1372;p14"/>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5 Keywords</a:t>
            </a:r>
            <a:endParaRPr/>
          </a:p>
        </p:txBody>
      </p:sp>
      <p:sp>
        <p:nvSpPr>
          <p:cNvPr id="1373" name="Google Shape;1373;p14"/>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374" name="Google Shape;1374;p14"/>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1375" name="Google Shape;1375;p14"/>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5 Keywords and 2 Columns</a:t>
            </a:r>
            <a:endParaRPr/>
          </a:p>
        </p:txBody>
      </p:sp>
      <p:sp>
        <p:nvSpPr>
          <p:cNvPr id="1376" name="Google Shape;1376;p14"/>
          <p:cNvSpPr txBox="1">
            <a:spLocks noGrp="1"/>
          </p:cNvSpPr>
          <p:nvPr>
            <p:ph type="body" idx="2"/>
          </p:nvPr>
        </p:nvSpPr>
        <p:spPr>
          <a:xfrm rot="-2700000">
            <a:off x="1616357" y="4292843"/>
            <a:ext cx="3572959" cy="870619"/>
          </a:xfrm>
          <a:prstGeom prst="rect">
            <a:avLst/>
          </a:prstGeom>
          <a:noFill/>
          <a:ln>
            <a:noFill/>
          </a:ln>
        </p:spPr>
        <p:txBody>
          <a:bodyPr spcFirstLastPara="1" wrap="square" lIns="163275" tIns="81625" rIns="163275" bIns="81625" anchor="b" anchorCtr="0">
            <a:noAutofit/>
          </a:bodyPr>
          <a:lstStyle/>
          <a:p>
            <a:pPr marL="0" lvl="0" indent="0" algn="ctr" rtl="0">
              <a:lnSpc>
                <a:spcPct val="100000"/>
              </a:lnSpc>
              <a:spcBef>
                <a:spcPts val="0"/>
              </a:spcBef>
              <a:spcAft>
                <a:spcPts val="0"/>
              </a:spcAft>
              <a:buClr>
                <a:schemeClr val="accent2"/>
              </a:buClr>
              <a:buSzPts val="4400"/>
              <a:buNone/>
            </a:pPr>
            <a:r>
              <a:rPr lang="en-US"/>
              <a:t>PEOPLE</a:t>
            </a:r>
            <a:endParaRPr/>
          </a:p>
        </p:txBody>
      </p:sp>
      <p:sp>
        <p:nvSpPr>
          <p:cNvPr id="1377" name="Google Shape;1377;p14"/>
          <p:cNvSpPr txBox="1">
            <a:spLocks noGrp="1"/>
          </p:cNvSpPr>
          <p:nvPr>
            <p:ph type="body" idx="3"/>
          </p:nvPr>
        </p:nvSpPr>
        <p:spPr>
          <a:xfrm rot="-2700000">
            <a:off x="4432130" y="4292843"/>
            <a:ext cx="3572959" cy="870619"/>
          </a:xfrm>
          <a:prstGeom prst="rect">
            <a:avLst/>
          </a:prstGeom>
          <a:noFill/>
          <a:ln>
            <a:noFill/>
          </a:ln>
        </p:spPr>
        <p:txBody>
          <a:bodyPr spcFirstLastPara="1" wrap="square" lIns="163275" tIns="81625" rIns="163275" bIns="81625" anchor="b" anchorCtr="0">
            <a:noAutofit/>
          </a:bodyPr>
          <a:lstStyle/>
          <a:p>
            <a:pPr marL="0" lvl="0" indent="0" algn="ctr" rtl="0">
              <a:lnSpc>
                <a:spcPct val="100000"/>
              </a:lnSpc>
              <a:spcBef>
                <a:spcPts val="0"/>
              </a:spcBef>
              <a:spcAft>
                <a:spcPts val="0"/>
              </a:spcAft>
              <a:buClr>
                <a:schemeClr val="accent2"/>
              </a:buClr>
              <a:buSzPts val="4400"/>
              <a:buNone/>
            </a:pPr>
            <a:r>
              <a:rPr lang="en-US"/>
              <a:t>LEADERSHIP</a:t>
            </a:r>
            <a:endParaRPr/>
          </a:p>
        </p:txBody>
      </p:sp>
      <p:sp>
        <p:nvSpPr>
          <p:cNvPr id="1378" name="Google Shape;1378;p14"/>
          <p:cNvSpPr txBox="1">
            <a:spLocks noGrp="1"/>
          </p:cNvSpPr>
          <p:nvPr>
            <p:ph type="body" idx="4"/>
          </p:nvPr>
        </p:nvSpPr>
        <p:spPr>
          <a:xfrm rot="-2700000">
            <a:off x="7247903" y="4292843"/>
            <a:ext cx="3572959" cy="870619"/>
          </a:xfrm>
          <a:prstGeom prst="rect">
            <a:avLst/>
          </a:prstGeom>
          <a:noFill/>
          <a:ln>
            <a:noFill/>
          </a:ln>
        </p:spPr>
        <p:txBody>
          <a:bodyPr spcFirstLastPara="1" wrap="square" lIns="163275" tIns="81625" rIns="163275" bIns="81625" anchor="b" anchorCtr="0">
            <a:noAutofit/>
          </a:bodyPr>
          <a:lstStyle/>
          <a:p>
            <a:pPr marL="0" lvl="0" indent="0" algn="ctr" rtl="0">
              <a:lnSpc>
                <a:spcPct val="100000"/>
              </a:lnSpc>
              <a:spcBef>
                <a:spcPts val="0"/>
              </a:spcBef>
              <a:spcAft>
                <a:spcPts val="0"/>
              </a:spcAft>
              <a:buClr>
                <a:schemeClr val="accent2"/>
              </a:buClr>
              <a:buSzPts val="4400"/>
              <a:buNone/>
            </a:pPr>
            <a:r>
              <a:rPr lang="en-US"/>
              <a:t>STRATEGY</a:t>
            </a:r>
            <a:endParaRPr/>
          </a:p>
        </p:txBody>
      </p:sp>
      <p:sp>
        <p:nvSpPr>
          <p:cNvPr id="1379" name="Google Shape;1379;p14"/>
          <p:cNvSpPr txBox="1">
            <a:spLocks noGrp="1"/>
          </p:cNvSpPr>
          <p:nvPr>
            <p:ph type="body" idx="5"/>
          </p:nvPr>
        </p:nvSpPr>
        <p:spPr>
          <a:xfrm rot="-2700000">
            <a:off x="10063676" y="4292843"/>
            <a:ext cx="3572959" cy="870619"/>
          </a:xfrm>
          <a:prstGeom prst="rect">
            <a:avLst/>
          </a:prstGeom>
          <a:noFill/>
          <a:ln>
            <a:noFill/>
          </a:ln>
        </p:spPr>
        <p:txBody>
          <a:bodyPr spcFirstLastPara="1" wrap="square" lIns="163275" tIns="81625" rIns="163275" bIns="81625" anchor="b" anchorCtr="0">
            <a:noAutofit/>
          </a:bodyPr>
          <a:lstStyle/>
          <a:p>
            <a:pPr marL="0" lvl="0" indent="0" algn="ctr" rtl="0">
              <a:lnSpc>
                <a:spcPct val="100000"/>
              </a:lnSpc>
              <a:spcBef>
                <a:spcPts val="0"/>
              </a:spcBef>
              <a:spcAft>
                <a:spcPts val="0"/>
              </a:spcAft>
              <a:buClr>
                <a:schemeClr val="accent2"/>
              </a:buClr>
              <a:buSzPts val="4400"/>
              <a:buNone/>
            </a:pPr>
            <a:r>
              <a:rPr lang="en-US"/>
              <a:t>INDIVISUAL</a:t>
            </a:r>
            <a:endParaRPr/>
          </a:p>
        </p:txBody>
      </p:sp>
      <p:sp>
        <p:nvSpPr>
          <p:cNvPr id="1380" name="Google Shape;1380;p14"/>
          <p:cNvSpPr txBox="1">
            <a:spLocks noGrp="1"/>
          </p:cNvSpPr>
          <p:nvPr>
            <p:ph type="body" idx="6"/>
          </p:nvPr>
        </p:nvSpPr>
        <p:spPr>
          <a:xfrm rot="-2700000">
            <a:off x="12879447" y="4292843"/>
            <a:ext cx="3572959" cy="870619"/>
          </a:xfrm>
          <a:prstGeom prst="rect">
            <a:avLst/>
          </a:prstGeom>
          <a:noFill/>
          <a:ln>
            <a:noFill/>
          </a:ln>
        </p:spPr>
        <p:txBody>
          <a:bodyPr spcFirstLastPara="1" wrap="square" lIns="163275" tIns="81625" rIns="163275" bIns="81625" anchor="b" anchorCtr="0">
            <a:noAutofit/>
          </a:bodyPr>
          <a:lstStyle/>
          <a:p>
            <a:pPr marL="0" lvl="0" indent="0" algn="ctr" rtl="0">
              <a:lnSpc>
                <a:spcPct val="100000"/>
              </a:lnSpc>
              <a:spcBef>
                <a:spcPts val="0"/>
              </a:spcBef>
              <a:spcAft>
                <a:spcPts val="0"/>
              </a:spcAft>
              <a:buClr>
                <a:schemeClr val="accent2"/>
              </a:buClr>
              <a:buSzPts val="4400"/>
              <a:buNone/>
            </a:pPr>
            <a:r>
              <a:rPr lang="en-US"/>
              <a:t>ORGANIZATION</a:t>
            </a:r>
            <a:endParaRPr/>
          </a:p>
        </p:txBody>
      </p:sp>
      <p:sp>
        <p:nvSpPr>
          <p:cNvPr id="1381" name="Google Shape;1381;p14"/>
          <p:cNvSpPr txBox="1">
            <a:spLocks noGrp="1"/>
          </p:cNvSpPr>
          <p:nvPr>
            <p:ph type="body" idx="7"/>
          </p:nvPr>
        </p:nvSpPr>
        <p:spPr>
          <a:xfrm>
            <a:off x="1193212" y="6931737"/>
            <a:ext cx="7506401"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800"/>
              <a:buNone/>
            </a:pPr>
            <a:r>
              <a:rPr lang="en-US"/>
              <a:t>HOW WE SUCCESS</a:t>
            </a:r>
            <a:endParaRPr/>
          </a:p>
        </p:txBody>
      </p:sp>
      <p:sp>
        <p:nvSpPr>
          <p:cNvPr id="1382" name="Google Shape;1382;p14"/>
          <p:cNvSpPr txBox="1">
            <a:spLocks noGrp="1"/>
          </p:cNvSpPr>
          <p:nvPr>
            <p:ph type="body" idx="8"/>
          </p:nvPr>
        </p:nvSpPr>
        <p:spPr>
          <a:xfrm>
            <a:off x="1187656" y="7641301"/>
            <a:ext cx="7506401" cy="1856659"/>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Per ea reque mentitum. In delenit vivendum his. Sit dicit recusabo contentiones te. Etiam civibus propriae nam cu, pri iudico alienum ne, meis persius ne est. Nam ea habemus principes, no integre docendi copiosae mea.</a:t>
            </a:r>
            <a:endParaRPr/>
          </a:p>
        </p:txBody>
      </p:sp>
      <p:sp>
        <p:nvSpPr>
          <p:cNvPr id="1383" name="Google Shape;1383;p14"/>
          <p:cNvSpPr txBox="1">
            <a:spLocks noGrp="1"/>
          </p:cNvSpPr>
          <p:nvPr>
            <p:ph type="body" idx="9"/>
          </p:nvPr>
        </p:nvSpPr>
        <p:spPr>
          <a:xfrm>
            <a:off x="9439522" y="6931737"/>
            <a:ext cx="7506401"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800"/>
              <a:buNone/>
            </a:pPr>
            <a:r>
              <a:rPr lang="en-US"/>
              <a:t>WHAT WE AIM FOR</a:t>
            </a:r>
            <a:endParaRPr/>
          </a:p>
        </p:txBody>
      </p:sp>
      <p:sp>
        <p:nvSpPr>
          <p:cNvPr id="1384" name="Google Shape;1384;p14"/>
          <p:cNvSpPr txBox="1">
            <a:spLocks noGrp="1"/>
          </p:cNvSpPr>
          <p:nvPr>
            <p:ph type="body" idx="13"/>
          </p:nvPr>
        </p:nvSpPr>
        <p:spPr>
          <a:xfrm>
            <a:off x="9433966" y="7641301"/>
            <a:ext cx="7506401" cy="1856659"/>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Nec etiam diceret in, semper reprimique ea pri. Cu sint facilis ius. Has et choro habemus, mel ut summo saperet vivendo. Modo sumo debet pro et, ne officiis facilisis pro. Qui alia fugit mundi ad, disputando omittantur in pri.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15"/>
          <p:cNvSpPr>
            <a:spLocks noGrp="1"/>
          </p:cNvSpPr>
          <p:nvPr>
            <p:ph type="pic" idx="2"/>
          </p:nvPr>
        </p:nvSpPr>
        <p:spPr>
          <a:xfrm>
            <a:off x="0" y="0"/>
            <a:ext cx="18286413" cy="6114731"/>
          </a:xfrm>
          <a:prstGeom prst="rect">
            <a:avLst/>
          </a:prstGeom>
          <a:solidFill>
            <a:schemeClr val="dk1">
              <a:alpha val="20000"/>
            </a:schemeClr>
          </a:solidFill>
          <a:ln>
            <a:noFill/>
          </a:ln>
        </p:spPr>
      </p:sp>
      <p:sp>
        <p:nvSpPr>
          <p:cNvPr id="1390" name="Google Shape;1390;p15"/>
          <p:cNvSpPr>
            <a:spLocks noGrp="1"/>
          </p:cNvSpPr>
          <p:nvPr>
            <p:ph type="body" idx="1"/>
          </p:nvPr>
        </p:nvSpPr>
        <p:spPr>
          <a:xfrm>
            <a:off x="2348732" y="5005388"/>
            <a:ext cx="2189675" cy="2189674"/>
          </a:xfrm>
          <a:prstGeom prst="ellipse">
            <a:avLst/>
          </a:prstGeom>
          <a:gradFill>
            <a:gsLst>
              <a:gs pos="0">
                <a:srgbClr val="FFFFFF">
                  <a:alpha val="80784"/>
                </a:srgbClr>
              </a:gs>
              <a:gs pos="21000">
                <a:srgbClr val="FFFFFF">
                  <a:alpha val="78823"/>
                </a:srgbClr>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endParaRPr/>
          </a:p>
        </p:txBody>
      </p:sp>
      <p:sp>
        <p:nvSpPr>
          <p:cNvPr id="1391" name="Google Shape;1391;p15"/>
          <p:cNvSpPr>
            <a:spLocks noGrp="1"/>
          </p:cNvSpPr>
          <p:nvPr>
            <p:ph type="body" idx="3"/>
          </p:nvPr>
        </p:nvSpPr>
        <p:spPr>
          <a:xfrm>
            <a:off x="8043301" y="5005388"/>
            <a:ext cx="2189675" cy="218967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endParaRPr/>
          </a:p>
        </p:txBody>
      </p:sp>
      <p:sp>
        <p:nvSpPr>
          <p:cNvPr id="1392" name="Google Shape;1392;p15"/>
          <p:cNvSpPr>
            <a:spLocks noGrp="1"/>
          </p:cNvSpPr>
          <p:nvPr>
            <p:ph type="body" idx="4"/>
          </p:nvPr>
        </p:nvSpPr>
        <p:spPr>
          <a:xfrm>
            <a:off x="13737870" y="5008764"/>
            <a:ext cx="2189675" cy="2189674"/>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endParaRPr/>
          </a:p>
        </p:txBody>
      </p:sp>
      <p:sp>
        <p:nvSpPr>
          <p:cNvPr id="1393" name="Google Shape;1393;p15"/>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394" name="Google Shape;1394;p15"/>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395" name="Google Shape;1395;p15"/>
          <p:cNvSpPr>
            <a:spLocks noGrp="1"/>
          </p:cNvSpPr>
          <p:nvPr>
            <p:ph type="body" idx="5"/>
          </p:nvPr>
        </p:nvSpPr>
        <p:spPr>
          <a:xfrm>
            <a:off x="2634738" y="5305900"/>
            <a:ext cx="1617663" cy="1617662"/>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endParaRPr/>
          </a:p>
        </p:txBody>
      </p:sp>
      <p:pic>
        <p:nvPicPr>
          <p:cNvPr id="1396" name="Google Shape;1396;p15"/>
          <p:cNvPicPr preferRelativeResize="0">
            <a:picLocks noGrp="1"/>
          </p:cNvPicPr>
          <p:nvPr>
            <p:ph type="pic" idx="6"/>
          </p:nvPr>
        </p:nvPicPr>
        <p:blipFill rotWithShape="1">
          <a:blip r:embed="rId3">
            <a:alphaModFix/>
          </a:blip>
          <a:srcRect l="16211" r="16210"/>
          <a:stretch/>
        </p:blipFill>
        <p:spPr>
          <a:xfrm>
            <a:off x="3088447" y="5758811"/>
            <a:ext cx="710244" cy="711840"/>
          </a:xfrm>
          <a:prstGeom prst="rect">
            <a:avLst/>
          </a:prstGeom>
          <a:noFill/>
          <a:ln>
            <a:noFill/>
          </a:ln>
        </p:spPr>
      </p:pic>
      <p:sp>
        <p:nvSpPr>
          <p:cNvPr id="1397" name="Google Shape;1397;p15"/>
          <p:cNvSpPr txBox="1">
            <a:spLocks noGrp="1"/>
          </p:cNvSpPr>
          <p:nvPr>
            <p:ph type="body" idx="7"/>
          </p:nvPr>
        </p:nvSpPr>
        <p:spPr>
          <a:xfrm>
            <a:off x="753624" y="7134600"/>
            <a:ext cx="537989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400"/>
              <a:buNone/>
            </a:pPr>
            <a:r>
              <a:rPr lang="en-US"/>
              <a:t>MORE CUSTOMERS</a:t>
            </a:r>
            <a:endParaRPr/>
          </a:p>
        </p:txBody>
      </p:sp>
      <p:sp>
        <p:nvSpPr>
          <p:cNvPr id="1398" name="Google Shape;1398;p15"/>
          <p:cNvSpPr txBox="1">
            <a:spLocks noGrp="1"/>
          </p:cNvSpPr>
          <p:nvPr>
            <p:ph type="body" idx="8"/>
          </p:nvPr>
        </p:nvSpPr>
        <p:spPr>
          <a:xfrm>
            <a:off x="753624" y="7972185"/>
            <a:ext cx="5379890" cy="1777434"/>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Tractatos splendide et has, no soleat inciderint mea. Ipsum viderer vis in, libris iriure latine quo ex. Eam ea intellegebat delicatissimi, pro te veritus consectetuer.</a:t>
            </a:r>
            <a:endParaRPr/>
          </a:p>
          <a:p>
            <a:pPr marL="0" lvl="0" indent="0" algn="ctr" rtl="0">
              <a:lnSpc>
                <a:spcPct val="100000"/>
              </a:lnSpc>
              <a:spcBef>
                <a:spcPts val="0"/>
              </a:spcBef>
              <a:spcAft>
                <a:spcPts val="0"/>
              </a:spcAft>
              <a:buClr>
                <a:schemeClr val="lt1"/>
              </a:buClr>
              <a:buSzPts val="2400"/>
              <a:buNone/>
            </a:pPr>
            <a:endParaRPr/>
          </a:p>
        </p:txBody>
      </p:sp>
      <p:sp>
        <p:nvSpPr>
          <p:cNvPr id="1399" name="Google Shape;1399;p15"/>
          <p:cNvSpPr>
            <a:spLocks noGrp="1"/>
          </p:cNvSpPr>
          <p:nvPr>
            <p:ph type="body" idx="9"/>
          </p:nvPr>
        </p:nvSpPr>
        <p:spPr>
          <a:xfrm>
            <a:off x="8329307" y="5305900"/>
            <a:ext cx="1617663" cy="1617662"/>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endParaRPr/>
          </a:p>
        </p:txBody>
      </p:sp>
      <p:pic>
        <p:nvPicPr>
          <p:cNvPr id="1400" name="Google Shape;1400;p15"/>
          <p:cNvPicPr preferRelativeResize="0">
            <a:picLocks noGrp="1"/>
          </p:cNvPicPr>
          <p:nvPr>
            <p:ph type="pic" idx="13"/>
          </p:nvPr>
        </p:nvPicPr>
        <p:blipFill rotWithShape="1">
          <a:blip r:embed="rId4">
            <a:alphaModFix/>
          </a:blip>
          <a:srcRect l="16285" r="16285"/>
          <a:stretch/>
        </p:blipFill>
        <p:spPr>
          <a:xfrm>
            <a:off x="8783016" y="5758811"/>
            <a:ext cx="710244" cy="711840"/>
          </a:xfrm>
          <a:prstGeom prst="rect">
            <a:avLst/>
          </a:prstGeom>
          <a:noFill/>
          <a:ln>
            <a:noFill/>
          </a:ln>
        </p:spPr>
      </p:pic>
      <p:sp>
        <p:nvSpPr>
          <p:cNvPr id="1401" name="Google Shape;1401;p15"/>
          <p:cNvSpPr txBox="1">
            <a:spLocks noGrp="1"/>
          </p:cNvSpPr>
          <p:nvPr>
            <p:ph type="body" idx="14"/>
          </p:nvPr>
        </p:nvSpPr>
        <p:spPr>
          <a:xfrm>
            <a:off x="6448193" y="7134600"/>
            <a:ext cx="537989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400"/>
              <a:buNone/>
            </a:pPr>
            <a:r>
              <a:rPr lang="en-US"/>
              <a:t>WORLD-LEADING</a:t>
            </a:r>
            <a:endParaRPr/>
          </a:p>
        </p:txBody>
      </p:sp>
      <p:sp>
        <p:nvSpPr>
          <p:cNvPr id="1402" name="Google Shape;1402;p15"/>
          <p:cNvSpPr txBox="1">
            <a:spLocks noGrp="1"/>
          </p:cNvSpPr>
          <p:nvPr>
            <p:ph type="body" idx="15"/>
          </p:nvPr>
        </p:nvSpPr>
        <p:spPr>
          <a:xfrm>
            <a:off x="6448193" y="7972185"/>
            <a:ext cx="5379890" cy="1777434"/>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Oblique efficiendi sed ex, vim dolorem erroribus ad, te veri lucilius mel. Quidam eruditi ea vis.</a:t>
            </a:r>
            <a:endParaRPr/>
          </a:p>
          <a:p>
            <a:pPr marL="0" lvl="0" indent="0" algn="ctr" rtl="0">
              <a:lnSpc>
                <a:spcPct val="100000"/>
              </a:lnSpc>
              <a:spcBef>
                <a:spcPts val="0"/>
              </a:spcBef>
              <a:spcAft>
                <a:spcPts val="0"/>
              </a:spcAft>
              <a:buClr>
                <a:schemeClr val="lt1"/>
              </a:buClr>
              <a:buSzPts val="2400"/>
              <a:buNone/>
            </a:pPr>
            <a:endParaRPr/>
          </a:p>
        </p:txBody>
      </p:sp>
      <p:sp>
        <p:nvSpPr>
          <p:cNvPr id="1403" name="Google Shape;1403;p15"/>
          <p:cNvSpPr>
            <a:spLocks noGrp="1"/>
          </p:cNvSpPr>
          <p:nvPr>
            <p:ph type="body" idx="16"/>
          </p:nvPr>
        </p:nvSpPr>
        <p:spPr>
          <a:xfrm>
            <a:off x="14023877" y="5309276"/>
            <a:ext cx="1617663" cy="1617662"/>
          </a:xfrm>
          <a:prstGeom prst="ellipse">
            <a:avLst/>
          </a:prstGeom>
          <a:gradFill>
            <a:gsLst>
              <a:gs pos="0">
                <a:schemeClr val="dk2"/>
              </a:gs>
              <a:gs pos="21000">
                <a:srgbClr val="FFFFFF"/>
              </a:gs>
              <a:gs pos="67000">
                <a:srgbClr val="FFFFFF">
                  <a:alpha val="17647"/>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endParaRPr/>
          </a:p>
        </p:txBody>
      </p:sp>
      <p:pic>
        <p:nvPicPr>
          <p:cNvPr id="1404" name="Google Shape;1404;p15"/>
          <p:cNvPicPr preferRelativeResize="0">
            <a:picLocks noGrp="1"/>
          </p:cNvPicPr>
          <p:nvPr>
            <p:ph type="pic" idx="17"/>
          </p:nvPr>
        </p:nvPicPr>
        <p:blipFill rotWithShape="1">
          <a:blip r:embed="rId5">
            <a:alphaModFix/>
          </a:blip>
          <a:srcRect l="16285" r="16285"/>
          <a:stretch/>
        </p:blipFill>
        <p:spPr>
          <a:xfrm>
            <a:off x="14477584" y="5762187"/>
            <a:ext cx="710244" cy="711840"/>
          </a:xfrm>
          <a:prstGeom prst="rect">
            <a:avLst/>
          </a:prstGeom>
          <a:noFill/>
          <a:ln>
            <a:noFill/>
          </a:ln>
        </p:spPr>
      </p:pic>
      <p:sp>
        <p:nvSpPr>
          <p:cNvPr id="1405" name="Google Shape;1405;p15"/>
          <p:cNvSpPr txBox="1">
            <a:spLocks noGrp="1"/>
          </p:cNvSpPr>
          <p:nvPr>
            <p:ph type="body" idx="18"/>
          </p:nvPr>
        </p:nvSpPr>
        <p:spPr>
          <a:xfrm>
            <a:off x="12142762" y="7137976"/>
            <a:ext cx="537989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400"/>
              <a:buNone/>
            </a:pPr>
            <a:r>
              <a:rPr lang="en-US"/>
              <a:t>NUMBER ONE</a:t>
            </a:r>
            <a:endParaRPr/>
          </a:p>
        </p:txBody>
      </p:sp>
      <p:sp>
        <p:nvSpPr>
          <p:cNvPr id="1406" name="Google Shape;1406;p15"/>
          <p:cNvSpPr txBox="1">
            <a:spLocks noGrp="1"/>
          </p:cNvSpPr>
          <p:nvPr>
            <p:ph type="body" idx="19"/>
          </p:nvPr>
        </p:nvSpPr>
        <p:spPr>
          <a:xfrm>
            <a:off x="12142762" y="7975561"/>
            <a:ext cx="5379890" cy="1777434"/>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Aliquip mentitum est id, vis nostro democritum ea. Ea ornatus efficiendi eos, his erant conclusionemque cu. Id qui viris contentiones, mea dicam percipit no.</a:t>
            </a:r>
            <a:endParaRPr/>
          </a:p>
          <a:p>
            <a:pPr marL="0" lvl="0" indent="0" algn="ctr" rtl="0">
              <a:lnSpc>
                <a:spcPct val="100000"/>
              </a:lnSpc>
              <a:spcBef>
                <a:spcPts val="0"/>
              </a:spcBef>
              <a:spcAft>
                <a:spcPts val="0"/>
              </a:spcAft>
              <a:buClr>
                <a:schemeClr val="lt1"/>
              </a:buClr>
              <a:buSzPts val="2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16"/>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WHAT WE DO</a:t>
            </a:r>
            <a:endParaRPr/>
          </a:p>
        </p:txBody>
      </p:sp>
      <p:sp>
        <p:nvSpPr>
          <p:cNvPr id="1412" name="Google Shape;1412;p16"/>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413" name="Google Shape;1413;p16"/>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414" name="Google Shape;1414;p16"/>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We Are Driving the Future</a:t>
            </a:r>
            <a:endParaRPr/>
          </a:p>
        </p:txBody>
      </p:sp>
      <p:pic>
        <p:nvPicPr>
          <p:cNvPr id="1415" name="Google Shape;1415;p16"/>
          <p:cNvPicPr preferRelativeResize="0">
            <a:picLocks noGrp="1"/>
          </p:cNvPicPr>
          <p:nvPr>
            <p:ph type="pic" idx="2"/>
          </p:nvPr>
        </p:nvPicPr>
        <p:blipFill rotWithShape="1">
          <a:blip r:embed="rId3">
            <a:alphaModFix/>
          </a:blip>
          <a:srcRect l="16094" r="16095"/>
          <a:stretch/>
        </p:blipFill>
        <p:spPr>
          <a:xfrm>
            <a:off x="2500569" y="3857875"/>
            <a:ext cx="1218909" cy="1221648"/>
          </a:xfrm>
          <a:prstGeom prst="rect">
            <a:avLst/>
          </a:prstGeom>
          <a:noFill/>
          <a:ln>
            <a:noFill/>
          </a:ln>
        </p:spPr>
      </p:pic>
      <p:sp>
        <p:nvSpPr>
          <p:cNvPr id="1416" name="Google Shape;1416;p16"/>
          <p:cNvSpPr txBox="1">
            <a:spLocks noGrp="1"/>
          </p:cNvSpPr>
          <p:nvPr>
            <p:ph type="body" idx="3"/>
          </p:nvPr>
        </p:nvSpPr>
        <p:spPr>
          <a:xfrm>
            <a:off x="1477388" y="5050542"/>
            <a:ext cx="3265271"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000"/>
              <a:buNone/>
            </a:pPr>
            <a:r>
              <a:rPr lang="en-US"/>
              <a:t>WEB DESIGN</a:t>
            </a:r>
            <a:endParaRPr/>
          </a:p>
        </p:txBody>
      </p:sp>
      <p:sp>
        <p:nvSpPr>
          <p:cNvPr id="1417" name="Google Shape;1417;p16"/>
          <p:cNvSpPr txBox="1">
            <a:spLocks noGrp="1"/>
          </p:cNvSpPr>
          <p:nvPr>
            <p:ph type="body" idx="4"/>
          </p:nvPr>
        </p:nvSpPr>
        <p:spPr>
          <a:xfrm>
            <a:off x="1235958" y="6788725"/>
            <a:ext cx="3748131" cy="2382982"/>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Te sea quando atomorum posidonium, tation perfecto et per. Ferri novum ne duo, reque tacimates ne duo, partem incorrupte vel in. </a:t>
            </a:r>
            <a:endParaRPr/>
          </a:p>
        </p:txBody>
      </p:sp>
      <p:pic>
        <p:nvPicPr>
          <p:cNvPr id="1418" name="Google Shape;1418;p16"/>
          <p:cNvPicPr preferRelativeResize="0">
            <a:picLocks noGrp="1"/>
          </p:cNvPicPr>
          <p:nvPr>
            <p:ph type="pic" idx="5"/>
          </p:nvPr>
        </p:nvPicPr>
        <p:blipFill rotWithShape="1">
          <a:blip r:embed="rId4">
            <a:alphaModFix/>
          </a:blip>
          <a:srcRect l="16094" r="16095"/>
          <a:stretch/>
        </p:blipFill>
        <p:spPr>
          <a:xfrm>
            <a:off x="6498084" y="3857875"/>
            <a:ext cx="1218909" cy="1221648"/>
          </a:xfrm>
          <a:prstGeom prst="rect">
            <a:avLst/>
          </a:prstGeom>
          <a:noFill/>
          <a:ln>
            <a:noFill/>
          </a:ln>
        </p:spPr>
      </p:pic>
      <p:sp>
        <p:nvSpPr>
          <p:cNvPr id="1419" name="Google Shape;1419;p16"/>
          <p:cNvSpPr txBox="1">
            <a:spLocks noGrp="1"/>
          </p:cNvSpPr>
          <p:nvPr>
            <p:ph type="body" idx="6"/>
          </p:nvPr>
        </p:nvSpPr>
        <p:spPr>
          <a:xfrm>
            <a:off x="5474903" y="5050542"/>
            <a:ext cx="3265271"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000"/>
              <a:buNone/>
            </a:pPr>
            <a:r>
              <a:rPr lang="en-US"/>
              <a:t>PROGRAMMING</a:t>
            </a:r>
            <a:endParaRPr/>
          </a:p>
        </p:txBody>
      </p:sp>
      <p:sp>
        <p:nvSpPr>
          <p:cNvPr id="1420" name="Google Shape;1420;p16"/>
          <p:cNvSpPr txBox="1">
            <a:spLocks noGrp="1"/>
          </p:cNvSpPr>
          <p:nvPr>
            <p:ph type="body" idx="7"/>
          </p:nvPr>
        </p:nvSpPr>
        <p:spPr>
          <a:xfrm>
            <a:off x="5233473" y="6788725"/>
            <a:ext cx="3748131" cy="2382982"/>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Eu mel debitis reprimique, et saepe timeam has, eius voluptaria efficiantur ut usu. Eu nullam discere expetendis mel, mucius tamquam in quo. </a:t>
            </a:r>
            <a:endParaRPr/>
          </a:p>
          <a:p>
            <a:pPr marL="0" lvl="0" indent="0" algn="ctr" rtl="0">
              <a:lnSpc>
                <a:spcPct val="100000"/>
              </a:lnSpc>
              <a:spcBef>
                <a:spcPts val="0"/>
              </a:spcBef>
              <a:spcAft>
                <a:spcPts val="0"/>
              </a:spcAft>
              <a:buClr>
                <a:schemeClr val="lt1"/>
              </a:buClr>
              <a:buSzPts val="2400"/>
              <a:buNone/>
            </a:pPr>
            <a:endParaRPr/>
          </a:p>
        </p:txBody>
      </p:sp>
      <p:pic>
        <p:nvPicPr>
          <p:cNvPr id="1421" name="Google Shape;1421;p16"/>
          <p:cNvPicPr preferRelativeResize="0">
            <a:picLocks noGrp="1"/>
          </p:cNvPicPr>
          <p:nvPr>
            <p:ph type="pic" idx="8"/>
          </p:nvPr>
        </p:nvPicPr>
        <p:blipFill rotWithShape="1">
          <a:blip r:embed="rId5">
            <a:alphaModFix/>
          </a:blip>
          <a:srcRect l="16094" r="16095"/>
          <a:stretch/>
        </p:blipFill>
        <p:spPr>
          <a:xfrm>
            <a:off x="10536207" y="3857875"/>
            <a:ext cx="1218909" cy="1221648"/>
          </a:xfrm>
          <a:prstGeom prst="rect">
            <a:avLst/>
          </a:prstGeom>
          <a:noFill/>
          <a:ln>
            <a:noFill/>
          </a:ln>
        </p:spPr>
      </p:pic>
      <p:sp>
        <p:nvSpPr>
          <p:cNvPr id="1422" name="Google Shape;1422;p16"/>
          <p:cNvSpPr txBox="1">
            <a:spLocks noGrp="1"/>
          </p:cNvSpPr>
          <p:nvPr>
            <p:ph type="body" idx="9"/>
          </p:nvPr>
        </p:nvSpPr>
        <p:spPr>
          <a:xfrm>
            <a:off x="9513026" y="5050542"/>
            <a:ext cx="3265271"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000"/>
              <a:buNone/>
            </a:pPr>
            <a:r>
              <a:rPr lang="en-US"/>
              <a:t>PROMOTION</a:t>
            </a:r>
            <a:endParaRPr/>
          </a:p>
        </p:txBody>
      </p:sp>
      <p:sp>
        <p:nvSpPr>
          <p:cNvPr id="1423" name="Google Shape;1423;p16"/>
          <p:cNvSpPr txBox="1">
            <a:spLocks noGrp="1"/>
          </p:cNvSpPr>
          <p:nvPr>
            <p:ph type="body" idx="13"/>
          </p:nvPr>
        </p:nvSpPr>
        <p:spPr>
          <a:xfrm>
            <a:off x="9271596" y="6788725"/>
            <a:ext cx="3748131" cy="2382982"/>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Per appetere consequuntur ei. Laudem numquam expetendis mei ut, his te postulant constituam concludaturque.</a:t>
            </a:r>
            <a:endParaRPr/>
          </a:p>
          <a:p>
            <a:pPr marL="0" lvl="0" indent="0" algn="ctr" rtl="0">
              <a:lnSpc>
                <a:spcPct val="100000"/>
              </a:lnSpc>
              <a:spcBef>
                <a:spcPts val="0"/>
              </a:spcBef>
              <a:spcAft>
                <a:spcPts val="0"/>
              </a:spcAft>
              <a:buClr>
                <a:schemeClr val="lt1"/>
              </a:buClr>
              <a:buSzPts val="2400"/>
              <a:buNone/>
            </a:pPr>
            <a:endParaRPr/>
          </a:p>
        </p:txBody>
      </p:sp>
      <p:pic>
        <p:nvPicPr>
          <p:cNvPr id="1424" name="Google Shape;1424;p16"/>
          <p:cNvPicPr preferRelativeResize="0">
            <a:picLocks noGrp="1"/>
          </p:cNvPicPr>
          <p:nvPr>
            <p:ph type="pic" idx="14"/>
          </p:nvPr>
        </p:nvPicPr>
        <p:blipFill rotWithShape="1">
          <a:blip r:embed="rId6">
            <a:alphaModFix/>
          </a:blip>
          <a:srcRect l="16094" r="16095"/>
          <a:stretch/>
        </p:blipFill>
        <p:spPr>
          <a:xfrm>
            <a:off x="14565436" y="3857875"/>
            <a:ext cx="1218909" cy="1221648"/>
          </a:xfrm>
          <a:prstGeom prst="rect">
            <a:avLst/>
          </a:prstGeom>
          <a:noFill/>
          <a:ln>
            <a:noFill/>
          </a:ln>
        </p:spPr>
      </p:pic>
      <p:sp>
        <p:nvSpPr>
          <p:cNvPr id="1425" name="Google Shape;1425;p16"/>
          <p:cNvSpPr txBox="1">
            <a:spLocks noGrp="1"/>
          </p:cNvSpPr>
          <p:nvPr>
            <p:ph type="body" idx="15"/>
          </p:nvPr>
        </p:nvSpPr>
        <p:spPr>
          <a:xfrm>
            <a:off x="13542255" y="5050542"/>
            <a:ext cx="3265271"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000"/>
              <a:buNone/>
            </a:pPr>
            <a:r>
              <a:rPr lang="en-US"/>
              <a:t>STRATEGY</a:t>
            </a:r>
            <a:endParaRPr/>
          </a:p>
        </p:txBody>
      </p:sp>
      <p:sp>
        <p:nvSpPr>
          <p:cNvPr id="1426" name="Google Shape;1426;p16"/>
          <p:cNvSpPr txBox="1">
            <a:spLocks noGrp="1"/>
          </p:cNvSpPr>
          <p:nvPr>
            <p:ph type="body" idx="16"/>
          </p:nvPr>
        </p:nvSpPr>
        <p:spPr>
          <a:xfrm>
            <a:off x="13300825" y="6788725"/>
            <a:ext cx="3748131" cy="2382982"/>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Nostrum epicurei vituperata at est. Dico atqui singulis pri te. In eum ludus nihil ridens, modo appellantur concludaturque est 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17"/>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WHAT wE DO</a:t>
            </a:r>
            <a:endParaRPr/>
          </a:p>
        </p:txBody>
      </p:sp>
      <p:sp>
        <p:nvSpPr>
          <p:cNvPr id="1432" name="Google Shape;1432;p17"/>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433" name="Google Shape;1433;p17"/>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434" name="Google Shape;1434;p17"/>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We Are Driving the Future</a:t>
            </a:r>
            <a:endParaRPr/>
          </a:p>
        </p:txBody>
      </p:sp>
      <p:sp>
        <p:nvSpPr>
          <p:cNvPr id="1435" name="Google Shape;1435;p17"/>
          <p:cNvSpPr txBox="1">
            <a:spLocks noGrp="1"/>
          </p:cNvSpPr>
          <p:nvPr>
            <p:ph type="body" idx="2"/>
          </p:nvPr>
        </p:nvSpPr>
        <p:spPr>
          <a:xfrm>
            <a:off x="7658042" y="5638555"/>
            <a:ext cx="2970330" cy="773203"/>
          </a:xfrm>
          <a:prstGeom prst="rect">
            <a:avLst/>
          </a:prstGeom>
          <a:noFill/>
          <a:ln>
            <a:noFill/>
          </a:ln>
        </p:spPr>
        <p:txBody>
          <a:bodyPr spcFirstLastPara="1" wrap="square" lIns="163275" tIns="81625" rIns="163275" bIns="81625" anchor="ctr" anchorCtr="0">
            <a:noAutofit/>
          </a:bodyPr>
          <a:lstStyle/>
          <a:p>
            <a:pPr marL="0" lvl="0" indent="0" algn="ctr" rtl="0">
              <a:lnSpc>
                <a:spcPct val="120000"/>
              </a:lnSpc>
              <a:spcBef>
                <a:spcPts val="0"/>
              </a:spcBef>
              <a:spcAft>
                <a:spcPts val="0"/>
              </a:spcAft>
              <a:buClr>
                <a:schemeClr val="dk1"/>
              </a:buClr>
              <a:buSzPts val="4400"/>
              <a:buNone/>
            </a:pPr>
            <a:r>
              <a:rPr lang="en-US"/>
              <a:t>Services</a:t>
            </a:r>
            <a:endParaRPr/>
          </a:p>
        </p:txBody>
      </p:sp>
      <p:pic>
        <p:nvPicPr>
          <p:cNvPr id="1436" name="Google Shape;1436;p17"/>
          <p:cNvPicPr preferRelativeResize="0">
            <a:picLocks noGrp="1"/>
          </p:cNvPicPr>
          <p:nvPr>
            <p:ph type="pic" idx="3"/>
          </p:nvPr>
        </p:nvPicPr>
        <p:blipFill rotWithShape="1">
          <a:blip r:embed="rId3">
            <a:alphaModFix/>
          </a:blip>
          <a:srcRect l="16211" r="16210"/>
          <a:stretch/>
        </p:blipFill>
        <p:spPr>
          <a:xfrm>
            <a:off x="8832434" y="3190775"/>
            <a:ext cx="573623" cy="573623"/>
          </a:xfrm>
          <a:prstGeom prst="rect">
            <a:avLst/>
          </a:prstGeom>
          <a:noFill/>
          <a:ln>
            <a:noFill/>
          </a:ln>
        </p:spPr>
      </p:pic>
      <p:pic>
        <p:nvPicPr>
          <p:cNvPr id="1437" name="Google Shape;1437;p17"/>
          <p:cNvPicPr preferRelativeResize="0">
            <a:picLocks noGrp="1"/>
          </p:cNvPicPr>
          <p:nvPr>
            <p:ph type="pic" idx="4"/>
          </p:nvPr>
        </p:nvPicPr>
        <p:blipFill rotWithShape="1">
          <a:blip r:embed="rId4">
            <a:alphaModFix/>
          </a:blip>
          <a:srcRect l="16304" r="16304"/>
          <a:stretch/>
        </p:blipFill>
        <p:spPr>
          <a:xfrm>
            <a:off x="11104459" y="4478943"/>
            <a:ext cx="573623" cy="573623"/>
          </a:xfrm>
          <a:prstGeom prst="rect">
            <a:avLst/>
          </a:prstGeom>
          <a:noFill/>
          <a:ln>
            <a:noFill/>
          </a:ln>
        </p:spPr>
      </p:pic>
      <p:pic>
        <p:nvPicPr>
          <p:cNvPr id="1438" name="Google Shape;1438;p17"/>
          <p:cNvPicPr preferRelativeResize="0">
            <a:picLocks noGrp="1"/>
          </p:cNvPicPr>
          <p:nvPr>
            <p:ph type="pic" idx="5"/>
          </p:nvPr>
        </p:nvPicPr>
        <p:blipFill rotWithShape="1">
          <a:blip r:embed="rId5">
            <a:alphaModFix/>
          </a:blip>
          <a:srcRect l="16304" r="16304"/>
          <a:stretch/>
        </p:blipFill>
        <p:spPr>
          <a:xfrm>
            <a:off x="11104459" y="7044228"/>
            <a:ext cx="573623" cy="573623"/>
          </a:xfrm>
          <a:prstGeom prst="rect">
            <a:avLst/>
          </a:prstGeom>
          <a:noFill/>
          <a:ln>
            <a:noFill/>
          </a:ln>
        </p:spPr>
      </p:pic>
      <p:pic>
        <p:nvPicPr>
          <p:cNvPr id="1439" name="Google Shape;1439;p17"/>
          <p:cNvPicPr preferRelativeResize="0">
            <a:picLocks noGrp="1"/>
          </p:cNvPicPr>
          <p:nvPr>
            <p:ph type="pic" idx="6"/>
          </p:nvPr>
        </p:nvPicPr>
        <p:blipFill rotWithShape="1">
          <a:blip r:embed="rId6">
            <a:alphaModFix/>
          </a:blip>
          <a:srcRect l="16304" r="16304"/>
          <a:stretch/>
        </p:blipFill>
        <p:spPr>
          <a:xfrm>
            <a:off x="8832433" y="8364893"/>
            <a:ext cx="573623" cy="573623"/>
          </a:xfrm>
          <a:prstGeom prst="rect">
            <a:avLst/>
          </a:prstGeom>
          <a:noFill/>
          <a:ln>
            <a:noFill/>
          </a:ln>
        </p:spPr>
      </p:pic>
      <p:pic>
        <p:nvPicPr>
          <p:cNvPr id="1440" name="Google Shape;1440;p17"/>
          <p:cNvPicPr preferRelativeResize="0">
            <a:picLocks noGrp="1"/>
          </p:cNvPicPr>
          <p:nvPr>
            <p:ph type="pic" idx="7"/>
          </p:nvPr>
        </p:nvPicPr>
        <p:blipFill rotWithShape="1">
          <a:blip r:embed="rId7">
            <a:alphaModFix/>
          </a:blip>
          <a:srcRect l="16304" r="16304"/>
          <a:stretch/>
        </p:blipFill>
        <p:spPr>
          <a:xfrm>
            <a:off x="6560411" y="7044228"/>
            <a:ext cx="573623" cy="573623"/>
          </a:xfrm>
          <a:prstGeom prst="rect">
            <a:avLst/>
          </a:prstGeom>
          <a:noFill/>
          <a:ln>
            <a:noFill/>
          </a:ln>
        </p:spPr>
      </p:pic>
      <p:pic>
        <p:nvPicPr>
          <p:cNvPr id="1441" name="Google Shape;1441;p17"/>
          <p:cNvPicPr preferRelativeResize="0">
            <a:picLocks noGrp="1"/>
          </p:cNvPicPr>
          <p:nvPr>
            <p:ph type="pic" idx="8"/>
          </p:nvPr>
        </p:nvPicPr>
        <p:blipFill rotWithShape="1">
          <a:blip r:embed="rId8">
            <a:alphaModFix/>
          </a:blip>
          <a:srcRect l="16304" r="16304"/>
          <a:stretch/>
        </p:blipFill>
        <p:spPr>
          <a:xfrm>
            <a:off x="6560411" y="4478943"/>
            <a:ext cx="573623" cy="573623"/>
          </a:xfrm>
          <a:prstGeom prst="rect">
            <a:avLst/>
          </a:prstGeom>
          <a:noFill/>
          <a:ln>
            <a:noFill/>
          </a:ln>
        </p:spPr>
      </p:pic>
      <p:sp>
        <p:nvSpPr>
          <p:cNvPr id="1442" name="Google Shape;1442;p17"/>
          <p:cNvSpPr txBox="1">
            <a:spLocks noGrp="1"/>
          </p:cNvSpPr>
          <p:nvPr>
            <p:ph type="body" idx="9"/>
          </p:nvPr>
        </p:nvSpPr>
        <p:spPr>
          <a:xfrm>
            <a:off x="13013636" y="3516001"/>
            <a:ext cx="4642128" cy="1357470"/>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accent2"/>
              </a:buClr>
              <a:buSzPts val="2400"/>
              <a:buNone/>
            </a:pPr>
            <a:r>
              <a:rPr lang="en-US"/>
              <a:t>Malis nonumes disputando ei mei, in pro novum aliquip officiis. Te cum eius deterruisset.</a:t>
            </a:r>
            <a:endParaRPr/>
          </a:p>
        </p:txBody>
      </p:sp>
      <p:sp>
        <p:nvSpPr>
          <p:cNvPr id="1443" name="Google Shape;1443;p17"/>
          <p:cNvSpPr txBox="1">
            <a:spLocks noGrp="1"/>
          </p:cNvSpPr>
          <p:nvPr>
            <p:ph type="body" idx="13"/>
          </p:nvPr>
        </p:nvSpPr>
        <p:spPr>
          <a:xfrm>
            <a:off x="13013636" y="2755465"/>
            <a:ext cx="4642128" cy="870619"/>
          </a:xfrm>
          <a:prstGeom prst="rect">
            <a:avLst/>
          </a:prstGeom>
          <a:noFill/>
          <a:ln>
            <a:noFill/>
          </a:ln>
        </p:spPr>
        <p:txBody>
          <a:bodyPr spcFirstLastPara="1" wrap="square" lIns="163275" tIns="81625" rIns="163275" bIns="81625" anchor="b" anchorCtr="0">
            <a:noAutofit/>
          </a:bodyPr>
          <a:lstStyle/>
          <a:p>
            <a:pPr marL="0" lvl="0" indent="0" algn="l" rtl="0">
              <a:lnSpc>
                <a:spcPct val="100000"/>
              </a:lnSpc>
              <a:spcBef>
                <a:spcPts val="0"/>
              </a:spcBef>
              <a:spcAft>
                <a:spcPts val="0"/>
              </a:spcAft>
              <a:buClr>
                <a:schemeClr val="accent2"/>
              </a:buClr>
              <a:buSzPts val="4400"/>
              <a:buNone/>
            </a:pPr>
            <a:r>
              <a:rPr lang="en-US"/>
              <a:t>DESIGN</a:t>
            </a:r>
            <a:endParaRPr/>
          </a:p>
        </p:txBody>
      </p:sp>
      <p:sp>
        <p:nvSpPr>
          <p:cNvPr id="1444" name="Google Shape;1444;p17"/>
          <p:cNvSpPr txBox="1">
            <a:spLocks noGrp="1"/>
          </p:cNvSpPr>
          <p:nvPr>
            <p:ph type="body" idx="14"/>
          </p:nvPr>
        </p:nvSpPr>
        <p:spPr>
          <a:xfrm>
            <a:off x="13013636" y="5888161"/>
            <a:ext cx="4642128" cy="1357470"/>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accent2"/>
              </a:buClr>
              <a:buSzPts val="2400"/>
              <a:buNone/>
            </a:pPr>
            <a:r>
              <a:rPr lang="en-US"/>
              <a:t>Eruditi accumsan assentior est ne, ea vix graecis deterruisset definitionem.</a:t>
            </a:r>
            <a:endParaRPr/>
          </a:p>
        </p:txBody>
      </p:sp>
      <p:sp>
        <p:nvSpPr>
          <p:cNvPr id="1445" name="Google Shape;1445;p17"/>
          <p:cNvSpPr txBox="1">
            <a:spLocks noGrp="1"/>
          </p:cNvSpPr>
          <p:nvPr>
            <p:ph type="body" idx="15"/>
          </p:nvPr>
        </p:nvSpPr>
        <p:spPr>
          <a:xfrm>
            <a:off x="13013636" y="5127625"/>
            <a:ext cx="4642128" cy="870619"/>
          </a:xfrm>
          <a:prstGeom prst="rect">
            <a:avLst/>
          </a:prstGeom>
          <a:noFill/>
          <a:ln>
            <a:noFill/>
          </a:ln>
        </p:spPr>
        <p:txBody>
          <a:bodyPr spcFirstLastPara="1" wrap="square" lIns="163275" tIns="81625" rIns="163275" bIns="81625" anchor="b" anchorCtr="0">
            <a:noAutofit/>
          </a:bodyPr>
          <a:lstStyle/>
          <a:p>
            <a:pPr marL="0" lvl="0" indent="0" algn="l" rtl="0">
              <a:lnSpc>
                <a:spcPct val="100000"/>
              </a:lnSpc>
              <a:spcBef>
                <a:spcPts val="0"/>
              </a:spcBef>
              <a:spcAft>
                <a:spcPts val="0"/>
              </a:spcAft>
              <a:buClr>
                <a:schemeClr val="accent2"/>
              </a:buClr>
              <a:buSzPts val="4400"/>
              <a:buNone/>
            </a:pPr>
            <a:r>
              <a:rPr lang="en-US"/>
              <a:t>PUBLISHING</a:t>
            </a:r>
            <a:endParaRPr/>
          </a:p>
        </p:txBody>
      </p:sp>
      <p:sp>
        <p:nvSpPr>
          <p:cNvPr id="1446" name="Google Shape;1446;p17"/>
          <p:cNvSpPr txBox="1">
            <a:spLocks noGrp="1"/>
          </p:cNvSpPr>
          <p:nvPr>
            <p:ph type="body" idx="16"/>
          </p:nvPr>
        </p:nvSpPr>
        <p:spPr>
          <a:xfrm>
            <a:off x="13007024" y="8131108"/>
            <a:ext cx="4642128" cy="1357470"/>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accent2"/>
              </a:buClr>
              <a:buSzPts val="2400"/>
              <a:buNone/>
            </a:pPr>
            <a:r>
              <a:rPr lang="en-US"/>
              <a:t>Fastidii deleniti cu vel, no eum solum lorem impedit, at eros autem vim. </a:t>
            </a:r>
            <a:endParaRPr/>
          </a:p>
        </p:txBody>
      </p:sp>
      <p:sp>
        <p:nvSpPr>
          <p:cNvPr id="1447" name="Google Shape;1447;p17"/>
          <p:cNvSpPr txBox="1">
            <a:spLocks noGrp="1"/>
          </p:cNvSpPr>
          <p:nvPr>
            <p:ph type="body" idx="17"/>
          </p:nvPr>
        </p:nvSpPr>
        <p:spPr>
          <a:xfrm>
            <a:off x="13007024" y="7370572"/>
            <a:ext cx="4642128" cy="870619"/>
          </a:xfrm>
          <a:prstGeom prst="rect">
            <a:avLst/>
          </a:prstGeom>
          <a:noFill/>
          <a:ln>
            <a:noFill/>
          </a:ln>
        </p:spPr>
        <p:txBody>
          <a:bodyPr spcFirstLastPara="1" wrap="square" lIns="163275" tIns="81625" rIns="163275" bIns="81625" anchor="b" anchorCtr="0">
            <a:noAutofit/>
          </a:bodyPr>
          <a:lstStyle/>
          <a:p>
            <a:pPr marL="0" lvl="0" indent="0" algn="l" rtl="0">
              <a:lnSpc>
                <a:spcPct val="100000"/>
              </a:lnSpc>
              <a:spcBef>
                <a:spcPts val="0"/>
              </a:spcBef>
              <a:spcAft>
                <a:spcPts val="0"/>
              </a:spcAft>
              <a:buClr>
                <a:schemeClr val="accent2"/>
              </a:buClr>
              <a:buSzPts val="4400"/>
              <a:buNone/>
            </a:pPr>
            <a:r>
              <a:rPr lang="en-US"/>
              <a:t>PRMOTION</a:t>
            </a:r>
            <a:endParaRPr/>
          </a:p>
        </p:txBody>
      </p:sp>
      <p:sp>
        <p:nvSpPr>
          <p:cNvPr id="1448" name="Google Shape;1448;p17"/>
          <p:cNvSpPr txBox="1">
            <a:spLocks noGrp="1"/>
          </p:cNvSpPr>
          <p:nvPr>
            <p:ph type="body" idx="18"/>
          </p:nvPr>
        </p:nvSpPr>
        <p:spPr>
          <a:xfrm>
            <a:off x="592256" y="3516001"/>
            <a:ext cx="4642128" cy="1357470"/>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accent2"/>
              </a:buClr>
              <a:buSzPts val="2400"/>
              <a:buNone/>
            </a:pPr>
            <a:r>
              <a:rPr lang="en-US"/>
              <a:t>Mei hinc alienum ex, propriae fabellas qui et. Cu insolens convenire patrioque est.</a:t>
            </a:r>
            <a:endParaRPr/>
          </a:p>
        </p:txBody>
      </p:sp>
      <p:sp>
        <p:nvSpPr>
          <p:cNvPr id="1449" name="Google Shape;1449;p17"/>
          <p:cNvSpPr txBox="1">
            <a:spLocks noGrp="1"/>
          </p:cNvSpPr>
          <p:nvPr>
            <p:ph type="body" idx="19"/>
          </p:nvPr>
        </p:nvSpPr>
        <p:spPr>
          <a:xfrm>
            <a:off x="592256" y="2755465"/>
            <a:ext cx="4642128" cy="870619"/>
          </a:xfrm>
          <a:prstGeom prst="rect">
            <a:avLst/>
          </a:prstGeom>
          <a:noFill/>
          <a:ln>
            <a:noFill/>
          </a:ln>
        </p:spPr>
        <p:txBody>
          <a:bodyPr spcFirstLastPara="1" wrap="square" lIns="163275" tIns="81625" rIns="163275" bIns="81625" anchor="b" anchorCtr="0">
            <a:noAutofit/>
          </a:bodyPr>
          <a:lstStyle/>
          <a:p>
            <a:pPr marL="0" lvl="0" indent="0" algn="r" rtl="0">
              <a:lnSpc>
                <a:spcPct val="100000"/>
              </a:lnSpc>
              <a:spcBef>
                <a:spcPts val="0"/>
              </a:spcBef>
              <a:spcAft>
                <a:spcPts val="0"/>
              </a:spcAft>
              <a:buClr>
                <a:schemeClr val="accent2"/>
              </a:buClr>
              <a:buSzPts val="4400"/>
              <a:buNone/>
            </a:pPr>
            <a:r>
              <a:rPr lang="en-US"/>
              <a:t>MANAGEMENT</a:t>
            </a:r>
            <a:endParaRPr/>
          </a:p>
        </p:txBody>
      </p:sp>
      <p:sp>
        <p:nvSpPr>
          <p:cNvPr id="1450" name="Google Shape;1450;p17"/>
          <p:cNvSpPr txBox="1">
            <a:spLocks noGrp="1"/>
          </p:cNvSpPr>
          <p:nvPr>
            <p:ph type="body" idx="20"/>
          </p:nvPr>
        </p:nvSpPr>
        <p:spPr>
          <a:xfrm>
            <a:off x="592256" y="5888161"/>
            <a:ext cx="4642128" cy="1357470"/>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accent2"/>
              </a:buClr>
              <a:buSzPts val="2400"/>
              <a:buNone/>
            </a:pPr>
            <a:r>
              <a:rPr lang="en-US"/>
              <a:t>Ius case verterem dissentiunt ex. In his modus postea, inani deterruisset mea an.</a:t>
            </a:r>
            <a:endParaRPr/>
          </a:p>
        </p:txBody>
      </p:sp>
      <p:sp>
        <p:nvSpPr>
          <p:cNvPr id="1451" name="Google Shape;1451;p17"/>
          <p:cNvSpPr txBox="1">
            <a:spLocks noGrp="1"/>
          </p:cNvSpPr>
          <p:nvPr>
            <p:ph type="body" idx="21"/>
          </p:nvPr>
        </p:nvSpPr>
        <p:spPr>
          <a:xfrm>
            <a:off x="592256" y="5127625"/>
            <a:ext cx="4642128" cy="870619"/>
          </a:xfrm>
          <a:prstGeom prst="rect">
            <a:avLst/>
          </a:prstGeom>
          <a:noFill/>
          <a:ln>
            <a:noFill/>
          </a:ln>
        </p:spPr>
        <p:txBody>
          <a:bodyPr spcFirstLastPara="1" wrap="square" lIns="163275" tIns="81625" rIns="163275" bIns="81625" anchor="b" anchorCtr="0">
            <a:noAutofit/>
          </a:bodyPr>
          <a:lstStyle/>
          <a:p>
            <a:pPr marL="0" lvl="0" indent="0" algn="r" rtl="0">
              <a:lnSpc>
                <a:spcPct val="100000"/>
              </a:lnSpc>
              <a:spcBef>
                <a:spcPts val="0"/>
              </a:spcBef>
              <a:spcAft>
                <a:spcPts val="0"/>
              </a:spcAft>
              <a:buClr>
                <a:schemeClr val="accent2"/>
              </a:buClr>
              <a:buSzPts val="4400"/>
              <a:buNone/>
            </a:pPr>
            <a:r>
              <a:rPr lang="en-US"/>
              <a:t>WEB CODING</a:t>
            </a:r>
            <a:endParaRPr/>
          </a:p>
        </p:txBody>
      </p:sp>
      <p:sp>
        <p:nvSpPr>
          <p:cNvPr id="1452" name="Google Shape;1452;p17"/>
          <p:cNvSpPr txBox="1">
            <a:spLocks noGrp="1"/>
          </p:cNvSpPr>
          <p:nvPr>
            <p:ph type="body" idx="22"/>
          </p:nvPr>
        </p:nvSpPr>
        <p:spPr>
          <a:xfrm>
            <a:off x="585644" y="8131108"/>
            <a:ext cx="4642128" cy="1357470"/>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accent2"/>
              </a:buClr>
              <a:buSzPts val="2400"/>
              <a:buNone/>
            </a:pPr>
            <a:r>
              <a:rPr lang="en-US"/>
              <a:t>An usu insolens ullamcorper. Laboramus aliquando mel an, has eu accusata posidonium philosophia.</a:t>
            </a:r>
            <a:endParaRPr/>
          </a:p>
        </p:txBody>
      </p:sp>
      <p:sp>
        <p:nvSpPr>
          <p:cNvPr id="1453" name="Google Shape;1453;p17"/>
          <p:cNvSpPr txBox="1">
            <a:spLocks noGrp="1"/>
          </p:cNvSpPr>
          <p:nvPr>
            <p:ph type="body" idx="23"/>
          </p:nvPr>
        </p:nvSpPr>
        <p:spPr>
          <a:xfrm>
            <a:off x="585644" y="7370572"/>
            <a:ext cx="4642128" cy="870619"/>
          </a:xfrm>
          <a:prstGeom prst="rect">
            <a:avLst/>
          </a:prstGeom>
          <a:noFill/>
          <a:ln>
            <a:noFill/>
          </a:ln>
        </p:spPr>
        <p:txBody>
          <a:bodyPr spcFirstLastPara="1" wrap="square" lIns="163275" tIns="81625" rIns="163275" bIns="81625" anchor="b" anchorCtr="0">
            <a:noAutofit/>
          </a:bodyPr>
          <a:lstStyle/>
          <a:p>
            <a:pPr marL="0" lvl="0" indent="0" algn="r" rtl="0">
              <a:lnSpc>
                <a:spcPct val="100000"/>
              </a:lnSpc>
              <a:spcBef>
                <a:spcPts val="0"/>
              </a:spcBef>
              <a:spcAft>
                <a:spcPts val="0"/>
              </a:spcAft>
              <a:buClr>
                <a:schemeClr val="accent2"/>
              </a:buClr>
              <a:buSzPts val="4400"/>
              <a:buNone/>
            </a:pPr>
            <a:r>
              <a:rPr lang="en-US"/>
              <a:t>SCURITY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18"/>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MEET OUR MEMBER</a:t>
            </a:r>
            <a:endParaRPr/>
          </a:p>
        </p:txBody>
      </p:sp>
      <p:sp>
        <p:nvSpPr>
          <p:cNvPr id="1459" name="Google Shape;1459;p18"/>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460" name="Google Shape;1460;p18"/>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461" name="Google Shape;1461;p18"/>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Everyone Is A Specialist</a:t>
            </a:r>
            <a:endParaRPr/>
          </a:p>
        </p:txBody>
      </p:sp>
      <p:sp>
        <p:nvSpPr>
          <p:cNvPr id="1462" name="Google Shape;1462;p18"/>
          <p:cNvSpPr txBox="1">
            <a:spLocks noGrp="1"/>
          </p:cNvSpPr>
          <p:nvPr>
            <p:ph type="body" idx="2"/>
          </p:nvPr>
        </p:nvSpPr>
        <p:spPr>
          <a:xfrm>
            <a:off x="1084393" y="7127304"/>
            <a:ext cx="3909232" cy="683943"/>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3200"/>
              <a:buNone/>
            </a:pPr>
            <a:r>
              <a:rPr lang="en-US"/>
              <a:t>George Archainbaud</a:t>
            </a:r>
            <a:endParaRPr/>
          </a:p>
        </p:txBody>
      </p:sp>
      <p:sp>
        <p:nvSpPr>
          <p:cNvPr id="1463" name="Google Shape;1463;p18"/>
          <p:cNvSpPr txBox="1">
            <a:spLocks noGrp="1"/>
          </p:cNvSpPr>
          <p:nvPr>
            <p:ph type="body" idx="3"/>
          </p:nvPr>
        </p:nvSpPr>
        <p:spPr>
          <a:xfrm>
            <a:off x="1078837" y="7749762"/>
            <a:ext cx="3915338" cy="1894238"/>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000"/>
              <a:buNone/>
            </a:pPr>
            <a:r>
              <a:rPr lang="en-US"/>
              <a:t>Ea illum cotidieque eam. Usu ex nullam oportere, at graeco delenit volumus vix. Id ipsum graeco ius, mea lobortis voluptatibus id, alii erat oportere at sit.</a:t>
            </a:r>
            <a:endParaRPr/>
          </a:p>
        </p:txBody>
      </p:sp>
      <p:sp>
        <p:nvSpPr>
          <p:cNvPr id="1464" name="Google Shape;1464;p18"/>
          <p:cNvSpPr>
            <a:spLocks noGrp="1"/>
          </p:cNvSpPr>
          <p:nvPr>
            <p:ph type="pic" idx="4"/>
          </p:nvPr>
        </p:nvSpPr>
        <p:spPr>
          <a:xfrm>
            <a:off x="1398654" y="3156947"/>
            <a:ext cx="3219963" cy="3744000"/>
          </a:xfrm>
          <a:prstGeom prst="round2DiagRect">
            <a:avLst>
              <a:gd name="adj1" fmla="val 4262"/>
              <a:gd name="adj2" fmla="val 0"/>
            </a:avLst>
          </a:prstGeom>
          <a:solidFill>
            <a:schemeClr val="dk1">
              <a:alpha val="29803"/>
            </a:schemeClr>
          </a:solidFill>
          <a:ln>
            <a:noFill/>
          </a:ln>
        </p:spPr>
      </p:sp>
      <p:sp>
        <p:nvSpPr>
          <p:cNvPr id="1465" name="Google Shape;1465;p18"/>
          <p:cNvSpPr txBox="1">
            <a:spLocks noGrp="1"/>
          </p:cNvSpPr>
          <p:nvPr>
            <p:ph type="body" idx="5"/>
          </p:nvPr>
        </p:nvSpPr>
        <p:spPr>
          <a:xfrm>
            <a:off x="5143777" y="7127304"/>
            <a:ext cx="3909232" cy="683943"/>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3200"/>
              <a:buNone/>
            </a:pPr>
            <a:r>
              <a:rPr lang="en-US"/>
              <a:t>Nancy Walker </a:t>
            </a:r>
            <a:endParaRPr/>
          </a:p>
        </p:txBody>
      </p:sp>
      <p:sp>
        <p:nvSpPr>
          <p:cNvPr id="1466" name="Google Shape;1466;p18"/>
          <p:cNvSpPr txBox="1">
            <a:spLocks noGrp="1"/>
          </p:cNvSpPr>
          <p:nvPr>
            <p:ph type="body" idx="6"/>
          </p:nvPr>
        </p:nvSpPr>
        <p:spPr>
          <a:xfrm>
            <a:off x="5138221" y="7749762"/>
            <a:ext cx="3915338" cy="1894238"/>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000"/>
              <a:buNone/>
            </a:pPr>
            <a:r>
              <a:rPr lang="en-US"/>
              <a:t>Sit cu congue invidunt pertinacia, graecis fierent quo te. Esse concludaturque at est. Ea nisl case his.</a:t>
            </a:r>
            <a:endParaRPr/>
          </a:p>
        </p:txBody>
      </p:sp>
      <p:sp>
        <p:nvSpPr>
          <p:cNvPr id="1467" name="Google Shape;1467;p18"/>
          <p:cNvSpPr>
            <a:spLocks noGrp="1"/>
          </p:cNvSpPr>
          <p:nvPr>
            <p:ph type="pic" idx="7"/>
          </p:nvPr>
        </p:nvSpPr>
        <p:spPr>
          <a:xfrm>
            <a:off x="5458038" y="3156947"/>
            <a:ext cx="3219963" cy="3744000"/>
          </a:xfrm>
          <a:prstGeom prst="round2DiagRect">
            <a:avLst>
              <a:gd name="adj1" fmla="val 4262"/>
              <a:gd name="adj2" fmla="val 0"/>
            </a:avLst>
          </a:prstGeom>
          <a:solidFill>
            <a:schemeClr val="dk1">
              <a:alpha val="29803"/>
            </a:schemeClr>
          </a:solidFill>
          <a:ln>
            <a:noFill/>
          </a:ln>
        </p:spPr>
      </p:sp>
      <p:sp>
        <p:nvSpPr>
          <p:cNvPr id="1468" name="Google Shape;1468;p18"/>
          <p:cNvSpPr txBox="1">
            <a:spLocks noGrp="1"/>
          </p:cNvSpPr>
          <p:nvPr>
            <p:ph type="body" idx="8"/>
          </p:nvPr>
        </p:nvSpPr>
        <p:spPr>
          <a:xfrm>
            <a:off x="9252583" y="7127304"/>
            <a:ext cx="3909232" cy="683943"/>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3200"/>
              <a:buNone/>
            </a:pPr>
            <a:r>
              <a:rPr lang="en-US"/>
              <a:t>Michelangelo Antonioni</a:t>
            </a:r>
            <a:endParaRPr/>
          </a:p>
        </p:txBody>
      </p:sp>
      <p:sp>
        <p:nvSpPr>
          <p:cNvPr id="1469" name="Google Shape;1469;p18"/>
          <p:cNvSpPr txBox="1">
            <a:spLocks noGrp="1"/>
          </p:cNvSpPr>
          <p:nvPr>
            <p:ph type="body" idx="9"/>
          </p:nvPr>
        </p:nvSpPr>
        <p:spPr>
          <a:xfrm>
            <a:off x="9247027" y="7749762"/>
            <a:ext cx="3915338" cy="1894238"/>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000"/>
              <a:buNone/>
            </a:pPr>
            <a:r>
              <a:rPr lang="en-US"/>
              <a:t>Albucius percipit lobortis vis ex, qui tota ullum cu, pri tota aliquando ad. Mel te quem mediocritatem, ne usu legendos adipiscing.</a:t>
            </a:r>
            <a:endParaRPr/>
          </a:p>
        </p:txBody>
      </p:sp>
      <p:sp>
        <p:nvSpPr>
          <p:cNvPr id="1470" name="Google Shape;1470;p18"/>
          <p:cNvSpPr>
            <a:spLocks noGrp="1"/>
          </p:cNvSpPr>
          <p:nvPr>
            <p:ph type="pic" idx="13"/>
          </p:nvPr>
        </p:nvSpPr>
        <p:spPr>
          <a:xfrm>
            <a:off x="9566844" y="3156947"/>
            <a:ext cx="3219963" cy="3744000"/>
          </a:xfrm>
          <a:prstGeom prst="round2DiagRect">
            <a:avLst>
              <a:gd name="adj1" fmla="val 4262"/>
              <a:gd name="adj2" fmla="val 0"/>
            </a:avLst>
          </a:prstGeom>
          <a:solidFill>
            <a:schemeClr val="dk1">
              <a:alpha val="29803"/>
            </a:schemeClr>
          </a:solidFill>
          <a:ln>
            <a:noFill/>
          </a:ln>
        </p:spPr>
      </p:sp>
      <p:sp>
        <p:nvSpPr>
          <p:cNvPr id="1471" name="Google Shape;1471;p18"/>
          <p:cNvSpPr txBox="1">
            <a:spLocks noGrp="1"/>
          </p:cNvSpPr>
          <p:nvPr>
            <p:ph type="body" idx="14"/>
          </p:nvPr>
        </p:nvSpPr>
        <p:spPr>
          <a:xfrm>
            <a:off x="13353531" y="7127304"/>
            <a:ext cx="3909232" cy="683943"/>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3200"/>
              <a:buNone/>
            </a:pPr>
            <a:r>
              <a:rPr lang="en-US"/>
              <a:t>Anne-Marie Miéville</a:t>
            </a:r>
            <a:endParaRPr/>
          </a:p>
        </p:txBody>
      </p:sp>
      <p:sp>
        <p:nvSpPr>
          <p:cNvPr id="1472" name="Google Shape;1472;p18"/>
          <p:cNvSpPr txBox="1">
            <a:spLocks noGrp="1"/>
          </p:cNvSpPr>
          <p:nvPr>
            <p:ph type="body" idx="15"/>
          </p:nvPr>
        </p:nvSpPr>
        <p:spPr>
          <a:xfrm>
            <a:off x="13347977" y="7749762"/>
            <a:ext cx="3915338" cy="1894238"/>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000"/>
              <a:buNone/>
            </a:pPr>
            <a:r>
              <a:rPr lang="en-US"/>
              <a:t>Vis forensibus efficiendi assueverit id, eum ad debitis euripidis. Sit cu congue invidunt pertinacia, graecis fierent quo te. Esse concludaturque at est. Ea nisl case his.</a:t>
            </a:r>
            <a:endParaRPr/>
          </a:p>
        </p:txBody>
      </p:sp>
      <p:sp>
        <p:nvSpPr>
          <p:cNvPr id="1473" name="Google Shape;1473;p18"/>
          <p:cNvSpPr>
            <a:spLocks noGrp="1"/>
          </p:cNvSpPr>
          <p:nvPr>
            <p:ph type="pic" idx="16"/>
          </p:nvPr>
        </p:nvSpPr>
        <p:spPr>
          <a:xfrm>
            <a:off x="13667794" y="3156947"/>
            <a:ext cx="3219963" cy="3744000"/>
          </a:xfrm>
          <a:prstGeom prst="round2DiagRect">
            <a:avLst>
              <a:gd name="adj1" fmla="val 4262"/>
              <a:gd name="adj2" fmla="val 0"/>
            </a:avLst>
          </a:prstGeom>
          <a:solidFill>
            <a:schemeClr val="dk1">
              <a:alpha val="29803"/>
            </a:schemeClr>
          </a:solidFill>
          <a:ln>
            <a:noFill/>
          </a:ln>
        </p:spPr>
      </p:sp>
      <p:sp>
        <p:nvSpPr>
          <p:cNvPr id="1474" name="Google Shape;1474;p18"/>
          <p:cNvSpPr>
            <a:spLocks noGrp="1"/>
          </p:cNvSpPr>
          <p:nvPr>
            <p:ph type="body" idx="17"/>
          </p:nvPr>
        </p:nvSpPr>
        <p:spPr>
          <a:xfrm>
            <a:off x="4000591" y="2538284"/>
            <a:ext cx="1236051" cy="1237326"/>
          </a:xfrm>
          <a:prstGeom prst="ellipse">
            <a:avLst/>
          </a:prstGeom>
          <a:gradFill>
            <a:gsLst>
              <a:gs pos="0">
                <a:schemeClr val="dk2"/>
              </a:gs>
              <a:gs pos="21000">
                <a:srgbClr val="FFFFFF"/>
              </a:gs>
              <a:gs pos="67000">
                <a:srgbClr val="FFFFFF">
                  <a:alpha val="46666"/>
                </a:srgbClr>
              </a:gs>
              <a:gs pos="88000">
                <a:srgbClr val="FFFFFF">
                  <a:alpha val="14901"/>
                </a:srgbClr>
              </a:gs>
              <a:gs pos="100000">
                <a:schemeClr val="dk2"/>
              </a:gs>
            </a:gsLst>
            <a:path path="circle">
              <a:fillToRect r="100000" b="100000"/>
            </a:path>
            <a:tileRect l="-100000" t="-100000"/>
          </a:gradFill>
          <a:ln>
            <a:noFill/>
          </a:ln>
        </p:spPr>
        <p:txBody>
          <a:bodyPr spcFirstLastPara="1" wrap="square" lIns="163275" tIns="81625" rIns="163275" bIns="81625" anchor="ctr" anchorCtr="0">
            <a:normAutofit lnSpcReduction="10000"/>
          </a:bodyPr>
          <a:lstStyle/>
          <a:p>
            <a:pPr marL="0" lvl="0" indent="0" algn="ctr" rtl="0">
              <a:spcBef>
                <a:spcPts val="0"/>
              </a:spcBef>
              <a:spcAft>
                <a:spcPts val="0"/>
              </a:spcAft>
              <a:buClr>
                <a:schemeClr val="accent3"/>
              </a:buClr>
              <a:buSzPts val="2400"/>
              <a:buNone/>
            </a:pPr>
            <a:r>
              <a:rPr lang="en-US"/>
              <a:t>BRAIN</a:t>
            </a:r>
            <a:endParaRPr/>
          </a:p>
        </p:txBody>
      </p:sp>
      <p:sp>
        <p:nvSpPr>
          <p:cNvPr id="1475" name="Google Shape;1475;p18"/>
          <p:cNvSpPr>
            <a:spLocks noGrp="1"/>
          </p:cNvSpPr>
          <p:nvPr>
            <p:ph type="body" idx="18"/>
          </p:nvPr>
        </p:nvSpPr>
        <p:spPr>
          <a:xfrm>
            <a:off x="8051041" y="2538284"/>
            <a:ext cx="1236051" cy="1237326"/>
          </a:xfrm>
          <a:prstGeom prst="ellipse">
            <a:avLst/>
          </a:prstGeom>
          <a:gradFill>
            <a:gsLst>
              <a:gs pos="0">
                <a:schemeClr val="dk2"/>
              </a:gs>
              <a:gs pos="21000">
                <a:srgbClr val="FFFFFF"/>
              </a:gs>
              <a:gs pos="67000">
                <a:srgbClr val="FFFFFF">
                  <a:alpha val="46666"/>
                </a:srgbClr>
              </a:gs>
              <a:gs pos="88000">
                <a:srgbClr val="FFFFFF">
                  <a:alpha val="14901"/>
                </a:srgbClr>
              </a:gs>
              <a:gs pos="100000">
                <a:schemeClr val="dk2"/>
              </a:gs>
            </a:gsLst>
            <a:path path="circle">
              <a:fillToRect r="100000" b="100000"/>
            </a:path>
            <a:tileRect l="-100000" t="-100000"/>
          </a:gradFill>
          <a:ln>
            <a:noFill/>
          </a:ln>
        </p:spPr>
        <p:txBody>
          <a:bodyPr spcFirstLastPara="1" wrap="square" lIns="163275" tIns="81625" rIns="163275" bIns="81625" anchor="ctr" anchorCtr="0">
            <a:normAutofit fontScale="77500" lnSpcReduction="20000"/>
          </a:bodyPr>
          <a:lstStyle/>
          <a:p>
            <a:pPr marL="0" lvl="0" indent="0" algn="ctr" rtl="0">
              <a:spcBef>
                <a:spcPts val="0"/>
              </a:spcBef>
              <a:spcAft>
                <a:spcPts val="0"/>
              </a:spcAft>
              <a:buClr>
                <a:schemeClr val="accent3"/>
              </a:buClr>
              <a:buSzPts val="2400"/>
              <a:buNone/>
            </a:pPr>
            <a:r>
              <a:rPr lang="en-US"/>
              <a:t>DESIGNER</a:t>
            </a:r>
            <a:endParaRPr/>
          </a:p>
        </p:txBody>
      </p:sp>
      <p:sp>
        <p:nvSpPr>
          <p:cNvPr id="1476" name="Google Shape;1476;p18"/>
          <p:cNvSpPr>
            <a:spLocks noGrp="1"/>
          </p:cNvSpPr>
          <p:nvPr>
            <p:ph type="body" idx="19"/>
          </p:nvPr>
        </p:nvSpPr>
        <p:spPr>
          <a:xfrm>
            <a:off x="12208289" y="2538284"/>
            <a:ext cx="1236051" cy="1237326"/>
          </a:xfrm>
          <a:prstGeom prst="ellipse">
            <a:avLst/>
          </a:prstGeom>
          <a:gradFill>
            <a:gsLst>
              <a:gs pos="0">
                <a:schemeClr val="dk2"/>
              </a:gs>
              <a:gs pos="21000">
                <a:srgbClr val="FFFFFF"/>
              </a:gs>
              <a:gs pos="67000">
                <a:srgbClr val="FFFFFF">
                  <a:alpha val="46666"/>
                </a:srgbClr>
              </a:gs>
              <a:gs pos="88000">
                <a:srgbClr val="FFFFFF">
                  <a:alpha val="14901"/>
                </a:srgbClr>
              </a:gs>
              <a:gs pos="100000">
                <a:schemeClr val="dk2"/>
              </a:gs>
            </a:gsLst>
            <a:path path="circle">
              <a:fillToRect r="100000" b="100000"/>
            </a:path>
            <a:tileRect l="-100000" t="-100000"/>
          </a:gradFill>
          <a:ln>
            <a:noFill/>
          </a:ln>
        </p:spPr>
        <p:txBody>
          <a:bodyPr spcFirstLastPara="1" wrap="square" lIns="163275" tIns="81625" rIns="163275" bIns="81625" anchor="ctr" anchorCtr="0">
            <a:normAutofit fontScale="77500" lnSpcReduction="20000"/>
          </a:bodyPr>
          <a:lstStyle/>
          <a:p>
            <a:pPr marL="0" lvl="0" indent="0" algn="ctr" rtl="0">
              <a:spcBef>
                <a:spcPts val="0"/>
              </a:spcBef>
              <a:spcAft>
                <a:spcPts val="0"/>
              </a:spcAft>
              <a:buClr>
                <a:schemeClr val="accent3"/>
              </a:buClr>
              <a:buSzPts val="2400"/>
              <a:buNone/>
            </a:pPr>
            <a:r>
              <a:rPr lang="en-US"/>
              <a:t>DIRECTOR</a:t>
            </a:r>
            <a:endParaRPr/>
          </a:p>
        </p:txBody>
      </p:sp>
      <p:sp>
        <p:nvSpPr>
          <p:cNvPr id="1477" name="Google Shape;1477;p18"/>
          <p:cNvSpPr>
            <a:spLocks noGrp="1"/>
          </p:cNvSpPr>
          <p:nvPr>
            <p:ph type="body" idx="20"/>
          </p:nvPr>
        </p:nvSpPr>
        <p:spPr>
          <a:xfrm>
            <a:off x="16286956" y="2538284"/>
            <a:ext cx="1236051" cy="1237326"/>
          </a:xfrm>
          <a:prstGeom prst="ellipse">
            <a:avLst/>
          </a:prstGeom>
          <a:gradFill>
            <a:gsLst>
              <a:gs pos="0">
                <a:schemeClr val="dk2"/>
              </a:gs>
              <a:gs pos="21000">
                <a:srgbClr val="FFFFFF"/>
              </a:gs>
              <a:gs pos="67000">
                <a:srgbClr val="FFFFFF">
                  <a:alpha val="46666"/>
                </a:srgbClr>
              </a:gs>
              <a:gs pos="88000">
                <a:srgbClr val="FFFFFF">
                  <a:alpha val="14901"/>
                </a:srgbClr>
              </a:gs>
              <a:gs pos="100000">
                <a:schemeClr val="dk2"/>
              </a:gs>
            </a:gsLst>
            <a:path path="circle">
              <a:fillToRect r="100000" b="100000"/>
            </a:path>
            <a:tileRect l="-100000" t="-100000"/>
          </a:gradFill>
          <a:ln>
            <a:noFill/>
          </a:ln>
        </p:spPr>
        <p:txBody>
          <a:bodyPr spcFirstLastPara="1" wrap="square" lIns="163275" tIns="81625" rIns="163275" bIns="81625" anchor="ctr" anchorCtr="0">
            <a:normAutofit fontScale="77500" lnSpcReduction="20000"/>
          </a:bodyPr>
          <a:lstStyle/>
          <a:p>
            <a:pPr marL="0" lvl="0" indent="0" algn="ctr" rtl="0">
              <a:spcBef>
                <a:spcPts val="0"/>
              </a:spcBef>
              <a:spcAft>
                <a:spcPts val="0"/>
              </a:spcAft>
              <a:buClr>
                <a:schemeClr val="accent3"/>
              </a:buClr>
              <a:buSzPts val="2400"/>
              <a:buNone/>
            </a:pPr>
            <a:r>
              <a:rPr lang="en-US"/>
              <a:t>MANAGER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p19"/>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NExT PRODUCTS</a:t>
            </a:r>
            <a:endParaRPr/>
          </a:p>
        </p:txBody>
      </p:sp>
      <p:sp>
        <p:nvSpPr>
          <p:cNvPr id="1483" name="Google Shape;1483;p19"/>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484" name="Google Shape;1484;p19"/>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485" name="Google Shape;1485;p19"/>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3 Icons and Texts</a:t>
            </a:r>
            <a:endParaRPr/>
          </a:p>
        </p:txBody>
      </p:sp>
      <p:sp>
        <p:nvSpPr>
          <p:cNvPr id="1486" name="Google Shape;1486;p19"/>
          <p:cNvSpPr txBox="1">
            <a:spLocks noGrp="1"/>
          </p:cNvSpPr>
          <p:nvPr>
            <p:ph type="body" idx="3"/>
          </p:nvPr>
        </p:nvSpPr>
        <p:spPr>
          <a:xfrm>
            <a:off x="1236707" y="6307901"/>
            <a:ext cx="4818624"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800"/>
              <a:buNone/>
            </a:pPr>
            <a:r>
              <a:rPr lang="en-US"/>
              <a:t>TOTAL DESIGN</a:t>
            </a:r>
            <a:endParaRPr/>
          </a:p>
        </p:txBody>
      </p:sp>
      <p:sp>
        <p:nvSpPr>
          <p:cNvPr id="1487" name="Google Shape;1487;p19"/>
          <p:cNvSpPr txBox="1">
            <a:spLocks noGrp="1"/>
          </p:cNvSpPr>
          <p:nvPr>
            <p:ph type="body" idx="4"/>
          </p:nvPr>
        </p:nvSpPr>
        <p:spPr>
          <a:xfrm>
            <a:off x="1238023" y="7272796"/>
            <a:ext cx="4815992" cy="2107178"/>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Id dicit verear vituperata quo, ne zril latine assueverit per. Ut mei dolor euismod facilisis, an omnesque invenire mea.</a:t>
            </a:r>
            <a:endParaRPr/>
          </a:p>
        </p:txBody>
      </p:sp>
      <p:pic>
        <p:nvPicPr>
          <p:cNvPr id="1488" name="Google Shape;1488;p19"/>
          <p:cNvPicPr preferRelativeResize="0">
            <a:picLocks noGrp="1"/>
          </p:cNvPicPr>
          <p:nvPr>
            <p:ph type="pic" idx="5"/>
          </p:nvPr>
        </p:nvPicPr>
        <p:blipFill rotWithShape="1">
          <a:blip r:embed="rId3">
            <a:alphaModFix/>
          </a:blip>
          <a:srcRect l="16298" r="16298"/>
          <a:stretch/>
        </p:blipFill>
        <p:spPr>
          <a:xfrm>
            <a:off x="8530249" y="4876913"/>
            <a:ext cx="1225166" cy="1227919"/>
          </a:xfrm>
          <a:prstGeom prst="rect">
            <a:avLst/>
          </a:prstGeom>
          <a:noFill/>
          <a:ln>
            <a:noFill/>
          </a:ln>
        </p:spPr>
      </p:pic>
      <p:sp>
        <p:nvSpPr>
          <p:cNvPr id="1489" name="Google Shape;1489;p19"/>
          <p:cNvSpPr txBox="1">
            <a:spLocks noGrp="1"/>
          </p:cNvSpPr>
          <p:nvPr>
            <p:ph type="body" idx="6"/>
          </p:nvPr>
        </p:nvSpPr>
        <p:spPr>
          <a:xfrm>
            <a:off x="6733520" y="6307901"/>
            <a:ext cx="4818624"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800"/>
              <a:buNone/>
            </a:pPr>
            <a:r>
              <a:rPr lang="en-US"/>
              <a:t>PUBLISHING</a:t>
            </a:r>
            <a:endParaRPr/>
          </a:p>
        </p:txBody>
      </p:sp>
      <p:sp>
        <p:nvSpPr>
          <p:cNvPr id="1490" name="Google Shape;1490;p19"/>
          <p:cNvSpPr txBox="1">
            <a:spLocks noGrp="1"/>
          </p:cNvSpPr>
          <p:nvPr>
            <p:ph type="body" idx="7"/>
          </p:nvPr>
        </p:nvSpPr>
        <p:spPr>
          <a:xfrm>
            <a:off x="6734836" y="7272796"/>
            <a:ext cx="4815992" cy="2107178"/>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Per ea reque mentitum. In delenit vivendum his. Sit dicit recusabo contentiones te. Etiam civibus propriae nam cu.</a:t>
            </a:r>
            <a:endParaRPr/>
          </a:p>
        </p:txBody>
      </p:sp>
      <p:pic>
        <p:nvPicPr>
          <p:cNvPr id="1491" name="Google Shape;1491;p19"/>
          <p:cNvPicPr preferRelativeResize="0">
            <a:picLocks noGrp="1"/>
          </p:cNvPicPr>
          <p:nvPr>
            <p:ph type="pic" idx="8"/>
          </p:nvPr>
        </p:nvPicPr>
        <p:blipFill rotWithShape="1">
          <a:blip r:embed="rId4">
            <a:alphaModFix/>
          </a:blip>
          <a:srcRect l="16298" r="16298"/>
          <a:stretch/>
        </p:blipFill>
        <p:spPr>
          <a:xfrm>
            <a:off x="14027061" y="4876913"/>
            <a:ext cx="1225166" cy="1227919"/>
          </a:xfrm>
          <a:prstGeom prst="rect">
            <a:avLst/>
          </a:prstGeom>
          <a:noFill/>
          <a:ln>
            <a:noFill/>
          </a:ln>
        </p:spPr>
      </p:pic>
      <p:sp>
        <p:nvSpPr>
          <p:cNvPr id="1492" name="Google Shape;1492;p19"/>
          <p:cNvSpPr txBox="1">
            <a:spLocks noGrp="1"/>
          </p:cNvSpPr>
          <p:nvPr>
            <p:ph type="body" idx="9"/>
          </p:nvPr>
        </p:nvSpPr>
        <p:spPr>
          <a:xfrm>
            <a:off x="12230332" y="6307901"/>
            <a:ext cx="4818624"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800"/>
              <a:buNone/>
            </a:pPr>
            <a:r>
              <a:rPr lang="en-US"/>
              <a:t>ONLINE SHOP</a:t>
            </a:r>
            <a:endParaRPr/>
          </a:p>
        </p:txBody>
      </p:sp>
      <p:sp>
        <p:nvSpPr>
          <p:cNvPr id="1493" name="Google Shape;1493;p19"/>
          <p:cNvSpPr txBox="1">
            <a:spLocks noGrp="1"/>
          </p:cNvSpPr>
          <p:nvPr>
            <p:ph type="body" idx="13"/>
          </p:nvPr>
        </p:nvSpPr>
        <p:spPr>
          <a:xfrm>
            <a:off x="12231648" y="7272796"/>
            <a:ext cx="4815992" cy="2107178"/>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Nec etiam diceret in, semper reprimique ea pri. Cu sint facilis ius. Has et choro habemus, mel ut summo saperet vivendo. Modo sumo debet pro et, ne officiis facilisis pro.</a:t>
            </a:r>
            <a:endParaRPr/>
          </a:p>
        </p:txBody>
      </p:sp>
      <p:sp>
        <p:nvSpPr>
          <p:cNvPr id="1494" name="Google Shape;1494;p19"/>
          <p:cNvSpPr txBox="1">
            <a:spLocks noGrp="1"/>
          </p:cNvSpPr>
          <p:nvPr>
            <p:ph type="body" idx="14"/>
          </p:nvPr>
        </p:nvSpPr>
        <p:spPr>
          <a:xfrm>
            <a:off x="921553" y="2798151"/>
            <a:ext cx="16443307" cy="1478881"/>
          </a:xfrm>
          <a:prstGeom prst="rect">
            <a:avLst/>
          </a:prstGeom>
          <a:noFill/>
          <a:ln>
            <a:noFill/>
          </a:ln>
        </p:spPr>
        <p:txBody>
          <a:bodyPr spcFirstLastPara="1" wrap="square" lIns="163275" tIns="81625" rIns="163275" bIns="81625" anchor="ctr" anchorCtr="0">
            <a:noAutofit/>
          </a:bodyPr>
          <a:lstStyle/>
          <a:p>
            <a:pPr marL="0" lvl="0" indent="0" algn="ctr" rtl="0">
              <a:lnSpc>
                <a:spcPct val="100000"/>
              </a:lnSpc>
              <a:spcBef>
                <a:spcPts val="0"/>
              </a:spcBef>
              <a:spcAft>
                <a:spcPts val="0"/>
              </a:spcAft>
              <a:buClr>
                <a:schemeClr val="lt1"/>
              </a:buClr>
              <a:buSzPts val="2800"/>
              <a:buNone/>
            </a:pPr>
            <a:r>
              <a:rPr lang="en-US"/>
              <a:t>Per ea reque mentitum. In delenit vivendum his. Sit dicit recusabo contentiones te. Etiam civibus propriae nam cu, pri iudico alienum ne, meis persius ne est. </a:t>
            </a:r>
            <a:endParaRPr/>
          </a:p>
        </p:txBody>
      </p:sp>
      <p:pic>
        <p:nvPicPr>
          <p:cNvPr id="1495" name="Google Shape;1495;p19"/>
          <p:cNvPicPr preferRelativeResize="0">
            <a:picLocks noGrp="1"/>
          </p:cNvPicPr>
          <p:nvPr>
            <p:ph type="pic" idx="2"/>
          </p:nvPr>
        </p:nvPicPr>
        <p:blipFill rotWithShape="1">
          <a:blip r:embed="rId5">
            <a:alphaModFix/>
          </a:blip>
          <a:srcRect l="16298" r="16298"/>
          <a:stretch/>
        </p:blipFill>
        <p:spPr>
          <a:xfrm>
            <a:off x="3033436" y="4876913"/>
            <a:ext cx="1225166" cy="12279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2"/>
          <p:cNvSpPr txBox="1">
            <a:spLocks noGrp="1"/>
          </p:cNvSpPr>
          <p:nvPr>
            <p:ph type="title"/>
          </p:nvPr>
        </p:nvSpPr>
        <p:spPr>
          <a:xfrm>
            <a:off x="914320" y="3972959"/>
            <a:ext cx="16457771" cy="171769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9600"/>
              <a:buFont typeface="Bebas Neue"/>
              <a:buNone/>
            </a:pPr>
            <a:r>
              <a:rPr lang="en-US"/>
              <a:t>Canopus</a:t>
            </a:r>
            <a:endParaRPr/>
          </a:p>
        </p:txBody>
      </p:sp>
      <p:sp>
        <p:nvSpPr>
          <p:cNvPr id="1204" name="Google Shape;1204;p2"/>
          <p:cNvSpPr txBox="1">
            <a:spLocks noGrp="1"/>
          </p:cNvSpPr>
          <p:nvPr>
            <p:ph type="body" idx="1"/>
          </p:nvPr>
        </p:nvSpPr>
        <p:spPr>
          <a:xfrm>
            <a:off x="908590" y="5459554"/>
            <a:ext cx="16469233" cy="763122"/>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lt1"/>
              </a:buClr>
              <a:buSzPts val="3600"/>
              <a:buNone/>
            </a:pPr>
            <a:r>
              <a:rPr lang="en-US"/>
              <a:t>Free Powerpoint Template</a:t>
            </a:r>
            <a:endParaRPr/>
          </a:p>
        </p:txBody>
      </p:sp>
      <p:sp>
        <p:nvSpPr>
          <p:cNvPr id="1205" name="Google Shape;1205;p2"/>
          <p:cNvSpPr txBox="1">
            <a:spLocks noGrp="1"/>
          </p:cNvSpPr>
          <p:nvPr>
            <p:ph type="body" idx="2"/>
          </p:nvPr>
        </p:nvSpPr>
        <p:spPr>
          <a:xfrm>
            <a:off x="908590" y="6789612"/>
            <a:ext cx="16469233" cy="649143"/>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accent2"/>
              </a:buClr>
              <a:buSzPts val="2400"/>
              <a:buNone/>
            </a:pPr>
            <a:r>
              <a:rPr lang="en-US" sz="2400"/>
              <a:t>Jun Akizaki - The Power of PowerPoint</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20"/>
          <p:cNvSpPr txBox="1">
            <a:spLocks noGrp="1"/>
          </p:cNvSpPr>
          <p:nvPr>
            <p:ph type="body" idx="1"/>
          </p:nvPr>
        </p:nvSpPr>
        <p:spPr>
          <a:xfrm>
            <a:off x="423699" y="7494494"/>
            <a:ext cx="5014378" cy="964895"/>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Clr>
                <a:schemeClr val="accent2"/>
              </a:buClr>
              <a:buSzPts val="4000"/>
              <a:buNone/>
            </a:pPr>
            <a:r>
              <a:rPr lang="en-US"/>
              <a:t>MORE CUSTOMERS</a:t>
            </a:r>
            <a:endParaRPr/>
          </a:p>
        </p:txBody>
      </p:sp>
      <p:sp>
        <p:nvSpPr>
          <p:cNvPr id="1501" name="Google Shape;1501;p20"/>
          <p:cNvSpPr txBox="1">
            <a:spLocks noGrp="1"/>
          </p:cNvSpPr>
          <p:nvPr>
            <p:ph type="body" idx="2"/>
          </p:nvPr>
        </p:nvSpPr>
        <p:spPr>
          <a:xfrm>
            <a:off x="354938" y="8189067"/>
            <a:ext cx="5063313" cy="570435"/>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accent2"/>
              </a:buClr>
              <a:buSzPts val="2400"/>
              <a:buNone/>
            </a:pPr>
            <a:r>
              <a:rPr lang="en-US"/>
              <a:t>Vel id gubergren maiestatis dissentiet</a:t>
            </a:r>
            <a:endParaRPr/>
          </a:p>
        </p:txBody>
      </p:sp>
      <p:sp>
        <p:nvSpPr>
          <p:cNvPr id="1502" name="Google Shape;1502;p20"/>
          <p:cNvSpPr txBox="1">
            <a:spLocks noGrp="1"/>
          </p:cNvSpPr>
          <p:nvPr>
            <p:ph type="body" idx="3"/>
          </p:nvPr>
        </p:nvSpPr>
        <p:spPr>
          <a:xfrm>
            <a:off x="3587815" y="6054491"/>
            <a:ext cx="5014378" cy="964895"/>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Clr>
                <a:schemeClr val="accent2"/>
              </a:buClr>
              <a:buSzPts val="4000"/>
              <a:buNone/>
            </a:pPr>
            <a:r>
              <a:rPr lang="en-US"/>
              <a:t>3 NEW PRODUCTS</a:t>
            </a:r>
            <a:endParaRPr/>
          </a:p>
        </p:txBody>
      </p:sp>
      <p:sp>
        <p:nvSpPr>
          <p:cNvPr id="1503" name="Google Shape;1503;p20"/>
          <p:cNvSpPr txBox="1">
            <a:spLocks noGrp="1"/>
          </p:cNvSpPr>
          <p:nvPr>
            <p:ph type="body" idx="4"/>
          </p:nvPr>
        </p:nvSpPr>
        <p:spPr>
          <a:xfrm>
            <a:off x="3519054" y="6749064"/>
            <a:ext cx="5063313" cy="570435"/>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accent2"/>
              </a:buClr>
              <a:buSzPts val="2400"/>
              <a:buNone/>
            </a:pPr>
            <a:r>
              <a:rPr lang="en-US"/>
              <a:t>Tractatos splendide et has, no soleat</a:t>
            </a:r>
            <a:endParaRPr/>
          </a:p>
        </p:txBody>
      </p:sp>
      <p:sp>
        <p:nvSpPr>
          <p:cNvPr id="1504" name="Google Shape;1504;p20"/>
          <p:cNvSpPr txBox="1">
            <a:spLocks noGrp="1"/>
          </p:cNvSpPr>
          <p:nvPr>
            <p:ph type="body" idx="5"/>
          </p:nvPr>
        </p:nvSpPr>
        <p:spPr>
          <a:xfrm>
            <a:off x="6751929" y="4614497"/>
            <a:ext cx="5014378" cy="964895"/>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Clr>
                <a:schemeClr val="accent2"/>
              </a:buClr>
              <a:buSzPts val="4000"/>
              <a:buNone/>
            </a:pPr>
            <a:r>
              <a:rPr lang="en-US"/>
              <a:t>EXPAND TERRITORY</a:t>
            </a:r>
            <a:endParaRPr/>
          </a:p>
        </p:txBody>
      </p:sp>
      <p:sp>
        <p:nvSpPr>
          <p:cNvPr id="1505" name="Google Shape;1505;p20"/>
          <p:cNvSpPr txBox="1">
            <a:spLocks noGrp="1"/>
          </p:cNvSpPr>
          <p:nvPr>
            <p:ph type="body" idx="6"/>
          </p:nvPr>
        </p:nvSpPr>
        <p:spPr>
          <a:xfrm>
            <a:off x="6683168" y="5309070"/>
            <a:ext cx="5063313" cy="570435"/>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accent2"/>
              </a:buClr>
              <a:buSzPts val="2400"/>
              <a:buNone/>
            </a:pPr>
            <a:r>
              <a:rPr lang="en-US"/>
              <a:t>Sed ea labore probatus perpetua</a:t>
            </a:r>
            <a:endParaRPr/>
          </a:p>
        </p:txBody>
      </p:sp>
      <p:sp>
        <p:nvSpPr>
          <p:cNvPr id="1506" name="Google Shape;1506;p20"/>
          <p:cNvSpPr txBox="1">
            <a:spLocks noGrp="1"/>
          </p:cNvSpPr>
          <p:nvPr>
            <p:ph type="body" idx="7"/>
          </p:nvPr>
        </p:nvSpPr>
        <p:spPr>
          <a:xfrm>
            <a:off x="9930557" y="3174496"/>
            <a:ext cx="5014376" cy="964895"/>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Clr>
                <a:schemeClr val="accent2"/>
              </a:buClr>
              <a:buSzPts val="4000"/>
              <a:buNone/>
            </a:pPr>
            <a:r>
              <a:rPr lang="en-US"/>
              <a:t>GET RESOURCES</a:t>
            </a:r>
            <a:endParaRPr/>
          </a:p>
        </p:txBody>
      </p:sp>
      <p:sp>
        <p:nvSpPr>
          <p:cNvPr id="1507" name="Google Shape;1507;p20"/>
          <p:cNvSpPr txBox="1">
            <a:spLocks noGrp="1"/>
          </p:cNvSpPr>
          <p:nvPr>
            <p:ph type="body" idx="8"/>
          </p:nvPr>
        </p:nvSpPr>
        <p:spPr>
          <a:xfrm>
            <a:off x="9847282" y="3869069"/>
            <a:ext cx="5063313" cy="570435"/>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accent2"/>
              </a:buClr>
              <a:buSzPts val="2400"/>
              <a:buNone/>
            </a:pPr>
            <a:r>
              <a:rPr lang="en-US"/>
              <a:t>Oblique efficiendi sed ex, vim dolorem</a:t>
            </a:r>
            <a:endParaRPr/>
          </a:p>
        </p:txBody>
      </p:sp>
      <p:sp>
        <p:nvSpPr>
          <p:cNvPr id="1508" name="Google Shape;1508;p20"/>
          <p:cNvSpPr txBox="1">
            <a:spLocks noGrp="1"/>
          </p:cNvSpPr>
          <p:nvPr>
            <p:ph type="body" idx="9"/>
          </p:nvPr>
        </p:nvSpPr>
        <p:spPr>
          <a:xfrm>
            <a:off x="13080157" y="1734492"/>
            <a:ext cx="5014378" cy="964895"/>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Clr>
                <a:schemeClr val="accent2"/>
              </a:buClr>
              <a:buSzPts val="4000"/>
              <a:buNone/>
            </a:pPr>
            <a:r>
              <a:rPr lang="en-US"/>
              <a:t> 2 NEW BUILDINGS</a:t>
            </a:r>
            <a:endParaRPr/>
          </a:p>
        </p:txBody>
      </p:sp>
      <p:sp>
        <p:nvSpPr>
          <p:cNvPr id="1509" name="Google Shape;1509;p20"/>
          <p:cNvSpPr txBox="1">
            <a:spLocks noGrp="1"/>
          </p:cNvSpPr>
          <p:nvPr>
            <p:ph type="body" idx="13"/>
          </p:nvPr>
        </p:nvSpPr>
        <p:spPr>
          <a:xfrm>
            <a:off x="13011396" y="2429065"/>
            <a:ext cx="5063313" cy="570435"/>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accent2"/>
              </a:buClr>
              <a:buSzPts val="2400"/>
              <a:buNone/>
            </a:pPr>
            <a:r>
              <a:rPr lang="en-US"/>
              <a:t>No error vocibus fabellas sea</a:t>
            </a:r>
            <a:endParaRPr/>
          </a:p>
        </p:txBody>
      </p:sp>
      <p:sp>
        <p:nvSpPr>
          <p:cNvPr id="1510" name="Google Shape;1510;p20"/>
          <p:cNvSpPr txBox="1">
            <a:spLocks noGrp="1"/>
          </p:cNvSpPr>
          <p:nvPr>
            <p:ph type="title"/>
          </p:nvPr>
        </p:nvSpPr>
        <p:spPr>
          <a:xfrm>
            <a:off x="354938" y="417600"/>
            <a:ext cx="9036842" cy="1558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lt1"/>
              </a:buClr>
              <a:buSzPts val="8000"/>
              <a:buFont typeface="Bebas Neue"/>
              <a:buNone/>
            </a:pPr>
            <a:r>
              <a:rPr lang="en-US"/>
              <a:t>5 Missions</a:t>
            </a:r>
            <a:endParaRPr/>
          </a:p>
        </p:txBody>
      </p:sp>
      <p:sp>
        <p:nvSpPr>
          <p:cNvPr id="1511" name="Google Shape;1511;p20"/>
          <p:cNvSpPr txBox="1">
            <a:spLocks noGrp="1"/>
          </p:cNvSpPr>
          <p:nvPr>
            <p:ph type="body" idx="14"/>
          </p:nvPr>
        </p:nvSpPr>
        <p:spPr>
          <a:xfrm>
            <a:off x="255766" y="1803400"/>
            <a:ext cx="9036842" cy="617976"/>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Clr>
                <a:schemeClr val="lt1"/>
              </a:buClr>
              <a:buSzPts val="3200"/>
              <a:buNone/>
            </a:pPr>
            <a:r>
              <a:rPr lang="en-US"/>
              <a:t>5 Steps and Descriptions</a:t>
            </a:r>
            <a:endParaRPr/>
          </a:p>
        </p:txBody>
      </p:sp>
      <p:sp>
        <p:nvSpPr>
          <p:cNvPr id="1512" name="Google Shape;1512;p20"/>
          <p:cNvSpPr txBox="1">
            <a:spLocks noGrp="1"/>
          </p:cNvSpPr>
          <p:nvPr>
            <p:ph type="body" idx="15"/>
          </p:nvPr>
        </p:nvSpPr>
        <p:spPr>
          <a:xfrm>
            <a:off x="374995" y="2586939"/>
            <a:ext cx="8920707" cy="1617893"/>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lt1"/>
              </a:buClr>
              <a:buSzPts val="2400"/>
              <a:buNone/>
            </a:pPr>
            <a:r>
              <a:rPr lang="en-US"/>
              <a:t>Tractatos splendide et has, no soleat inciderint mea. Ipsum viderer vis in, libris iriure latine quo ex. Eam ea intellegebat delicatissimi, pro te veritus consectetuer. Sed ea labore probatus perpetua.</a:t>
            </a:r>
            <a:endParaRPr/>
          </a:p>
        </p:txBody>
      </p:sp>
      <p:sp>
        <p:nvSpPr>
          <p:cNvPr id="1513" name="Google Shape;1513;p20"/>
          <p:cNvSpPr txBox="1">
            <a:spLocks noGrp="1"/>
          </p:cNvSpPr>
          <p:nvPr>
            <p:ph type="sldNum" idx="4294967295"/>
          </p:nvPr>
        </p:nvSpPr>
        <p:spPr>
          <a:xfrm>
            <a:off x="14019213" y="9669463"/>
            <a:ext cx="4267200" cy="54768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21"/>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OUR WORKFLOW</a:t>
            </a:r>
            <a:endParaRPr/>
          </a:p>
        </p:txBody>
      </p:sp>
      <p:sp>
        <p:nvSpPr>
          <p:cNvPr id="1519" name="Google Shape;1519;p21"/>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520" name="Google Shape;1520;p21"/>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521" name="Google Shape;1521;p21"/>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8 Iconic Steps</a:t>
            </a:r>
            <a:endParaRPr/>
          </a:p>
        </p:txBody>
      </p:sp>
      <p:pic>
        <p:nvPicPr>
          <p:cNvPr id="1522" name="Google Shape;1522;p21"/>
          <p:cNvPicPr preferRelativeResize="0">
            <a:picLocks noGrp="1"/>
          </p:cNvPicPr>
          <p:nvPr>
            <p:ph type="pic" idx="2"/>
          </p:nvPr>
        </p:nvPicPr>
        <p:blipFill rotWithShape="1">
          <a:blip r:embed="rId3">
            <a:alphaModFix/>
          </a:blip>
          <a:srcRect l="15914" r="15913"/>
          <a:stretch/>
        </p:blipFill>
        <p:spPr>
          <a:xfrm>
            <a:off x="4146768" y="3997051"/>
            <a:ext cx="554470" cy="555716"/>
          </a:xfrm>
          <a:prstGeom prst="rect">
            <a:avLst/>
          </a:prstGeom>
          <a:noFill/>
          <a:ln>
            <a:noFill/>
          </a:ln>
        </p:spPr>
      </p:pic>
      <p:pic>
        <p:nvPicPr>
          <p:cNvPr id="1523" name="Google Shape;1523;p21"/>
          <p:cNvPicPr preferRelativeResize="0">
            <a:picLocks noGrp="1"/>
          </p:cNvPicPr>
          <p:nvPr>
            <p:ph type="pic" idx="3"/>
          </p:nvPr>
        </p:nvPicPr>
        <p:blipFill rotWithShape="1">
          <a:blip r:embed="rId4">
            <a:alphaModFix/>
          </a:blip>
          <a:srcRect l="15816" r="15815"/>
          <a:stretch/>
        </p:blipFill>
        <p:spPr>
          <a:xfrm>
            <a:off x="6702932" y="3997051"/>
            <a:ext cx="554470" cy="555716"/>
          </a:xfrm>
          <a:prstGeom prst="rect">
            <a:avLst/>
          </a:prstGeom>
          <a:noFill/>
          <a:ln>
            <a:noFill/>
          </a:ln>
        </p:spPr>
      </p:pic>
      <p:pic>
        <p:nvPicPr>
          <p:cNvPr id="1524" name="Google Shape;1524;p21"/>
          <p:cNvPicPr preferRelativeResize="0">
            <a:picLocks noGrp="1"/>
          </p:cNvPicPr>
          <p:nvPr>
            <p:ph type="pic" idx="4"/>
          </p:nvPr>
        </p:nvPicPr>
        <p:blipFill rotWithShape="1">
          <a:blip r:embed="rId5">
            <a:alphaModFix/>
          </a:blip>
          <a:srcRect l="15914" r="15913"/>
          <a:stretch/>
        </p:blipFill>
        <p:spPr>
          <a:xfrm>
            <a:off x="9259096" y="3997051"/>
            <a:ext cx="554470" cy="555716"/>
          </a:xfrm>
          <a:prstGeom prst="rect">
            <a:avLst/>
          </a:prstGeom>
          <a:noFill/>
          <a:ln>
            <a:noFill/>
          </a:ln>
        </p:spPr>
      </p:pic>
      <p:pic>
        <p:nvPicPr>
          <p:cNvPr id="1525" name="Google Shape;1525;p21"/>
          <p:cNvPicPr preferRelativeResize="0">
            <a:picLocks noGrp="1"/>
          </p:cNvPicPr>
          <p:nvPr>
            <p:ph type="pic" idx="5"/>
          </p:nvPr>
        </p:nvPicPr>
        <p:blipFill rotWithShape="1">
          <a:blip r:embed="rId6">
            <a:alphaModFix/>
          </a:blip>
          <a:srcRect l="15914" r="15913"/>
          <a:stretch/>
        </p:blipFill>
        <p:spPr>
          <a:xfrm>
            <a:off x="11815259" y="3997051"/>
            <a:ext cx="554470" cy="555716"/>
          </a:xfrm>
          <a:prstGeom prst="rect">
            <a:avLst/>
          </a:prstGeom>
          <a:noFill/>
          <a:ln>
            <a:noFill/>
          </a:ln>
        </p:spPr>
      </p:pic>
      <p:pic>
        <p:nvPicPr>
          <p:cNvPr id="1526" name="Google Shape;1526;p21"/>
          <p:cNvPicPr preferRelativeResize="0">
            <a:picLocks noGrp="1"/>
          </p:cNvPicPr>
          <p:nvPr>
            <p:ph type="pic" idx="6"/>
          </p:nvPr>
        </p:nvPicPr>
        <p:blipFill rotWithShape="1">
          <a:blip r:embed="rId7">
            <a:alphaModFix/>
          </a:blip>
          <a:srcRect l="15914" r="15913"/>
          <a:stretch/>
        </p:blipFill>
        <p:spPr>
          <a:xfrm>
            <a:off x="5955724" y="6296898"/>
            <a:ext cx="554470" cy="555716"/>
          </a:xfrm>
          <a:prstGeom prst="rect">
            <a:avLst/>
          </a:prstGeom>
          <a:noFill/>
          <a:ln>
            <a:noFill/>
          </a:ln>
        </p:spPr>
      </p:pic>
      <p:pic>
        <p:nvPicPr>
          <p:cNvPr id="1527" name="Google Shape;1527;p21"/>
          <p:cNvPicPr preferRelativeResize="0">
            <a:picLocks noGrp="1"/>
          </p:cNvPicPr>
          <p:nvPr>
            <p:ph type="pic" idx="7"/>
          </p:nvPr>
        </p:nvPicPr>
        <p:blipFill rotWithShape="1">
          <a:blip r:embed="rId8">
            <a:alphaModFix/>
          </a:blip>
          <a:srcRect l="15914" r="15913"/>
          <a:stretch/>
        </p:blipFill>
        <p:spPr>
          <a:xfrm>
            <a:off x="8511888" y="6296898"/>
            <a:ext cx="554470" cy="555716"/>
          </a:xfrm>
          <a:prstGeom prst="rect">
            <a:avLst/>
          </a:prstGeom>
          <a:noFill/>
          <a:ln>
            <a:noFill/>
          </a:ln>
        </p:spPr>
      </p:pic>
      <p:pic>
        <p:nvPicPr>
          <p:cNvPr id="1528" name="Google Shape;1528;p21"/>
          <p:cNvPicPr preferRelativeResize="0">
            <a:picLocks noGrp="1"/>
          </p:cNvPicPr>
          <p:nvPr>
            <p:ph type="pic" idx="8"/>
          </p:nvPr>
        </p:nvPicPr>
        <p:blipFill rotWithShape="1">
          <a:blip r:embed="rId9">
            <a:alphaModFix/>
          </a:blip>
          <a:srcRect l="15914" r="15913"/>
          <a:stretch/>
        </p:blipFill>
        <p:spPr>
          <a:xfrm>
            <a:off x="11068052" y="6296898"/>
            <a:ext cx="554470" cy="555716"/>
          </a:xfrm>
          <a:prstGeom prst="rect">
            <a:avLst/>
          </a:prstGeom>
          <a:noFill/>
          <a:ln>
            <a:noFill/>
          </a:ln>
        </p:spPr>
      </p:pic>
      <p:pic>
        <p:nvPicPr>
          <p:cNvPr id="1529" name="Google Shape;1529;p21"/>
          <p:cNvPicPr preferRelativeResize="0">
            <a:picLocks noGrp="1"/>
          </p:cNvPicPr>
          <p:nvPr>
            <p:ph type="pic" idx="9"/>
          </p:nvPr>
        </p:nvPicPr>
        <p:blipFill rotWithShape="1">
          <a:blip r:embed="rId10">
            <a:alphaModFix/>
          </a:blip>
          <a:srcRect l="15914" r="15913"/>
          <a:stretch/>
        </p:blipFill>
        <p:spPr>
          <a:xfrm>
            <a:off x="13624216" y="6296898"/>
            <a:ext cx="554470" cy="555716"/>
          </a:xfrm>
          <a:prstGeom prst="rect">
            <a:avLst/>
          </a:prstGeom>
          <a:noFill/>
          <a:ln>
            <a:noFill/>
          </a:ln>
        </p:spPr>
      </p:pic>
      <p:sp>
        <p:nvSpPr>
          <p:cNvPr id="1530" name="Google Shape;1530;p21"/>
          <p:cNvSpPr txBox="1">
            <a:spLocks noGrp="1"/>
          </p:cNvSpPr>
          <p:nvPr>
            <p:ph type="body" idx="13"/>
          </p:nvPr>
        </p:nvSpPr>
        <p:spPr>
          <a:xfrm>
            <a:off x="1237457" y="3851621"/>
            <a:ext cx="1260763"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2400"/>
              <a:buNone/>
            </a:pPr>
            <a:r>
              <a:rPr lang="en-US"/>
              <a:t>START</a:t>
            </a:r>
            <a:endParaRPr/>
          </a:p>
        </p:txBody>
      </p:sp>
      <p:sp>
        <p:nvSpPr>
          <p:cNvPr id="1531" name="Google Shape;1531;p21"/>
          <p:cNvSpPr txBox="1">
            <a:spLocks noGrp="1"/>
          </p:cNvSpPr>
          <p:nvPr>
            <p:ph type="body" idx="14"/>
          </p:nvPr>
        </p:nvSpPr>
        <p:spPr>
          <a:xfrm>
            <a:off x="15788194" y="6151469"/>
            <a:ext cx="1260763"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2400"/>
              <a:buNone/>
            </a:pPr>
            <a:r>
              <a:rPr lang="en-US"/>
              <a:t>FINISH</a:t>
            </a:r>
            <a:endParaRPr/>
          </a:p>
        </p:txBody>
      </p:sp>
      <p:sp>
        <p:nvSpPr>
          <p:cNvPr id="1532" name="Google Shape;1532;p21"/>
          <p:cNvSpPr txBox="1">
            <a:spLocks noGrp="1"/>
          </p:cNvSpPr>
          <p:nvPr>
            <p:ph type="body" idx="15"/>
          </p:nvPr>
        </p:nvSpPr>
        <p:spPr>
          <a:xfrm>
            <a:off x="3201341" y="2797951"/>
            <a:ext cx="2456655" cy="846576"/>
          </a:xfrm>
          <a:prstGeom prst="rect">
            <a:avLst/>
          </a:prstGeom>
          <a:noFill/>
          <a:ln>
            <a:noFill/>
          </a:ln>
        </p:spPr>
        <p:txBody>
          <a:bodyPr spcFirstLastPara="1" wrap="square" lIns="163275" tIns="81625" rIns="163275" bIns="81625" anchor="b" anchorCtr="0">
            <a:noAutofit/>
          </a:bodyPr>
          <a:lstStyle/>
          <a:p>
            <a:pPr marL="0" lvl="0" indent="0" algn="ctr" rtl="0">
              <a:spcBef>
                <a:spcPts val="0"/>
              </a:spcBef>
              <a:spcAft>
                <a:spcPts val="0"/>
              </a:spcAft>
              <a:buClr>
                <a:schemeClr val="accent2"/>
              </a:buClr>
              <a:buSzPts val="2800"/>
              <a:buNone/>
            </a:pPr>
            <a:r>
              <a:rPr lang="en-US"/>
              <a:t>RESEARCH</a:t>
            </a:r>
            <a:endParaRPr/>
          </a:p>
        </p:txBody>
      </p:sp>
      <p:sp>
        <p:nvSpPr>
          <p:cNvPr id="1533" name="Google Shape;1533;p21"/>
          <p:cNvSpPr txBox="1">
            <a:spLocks noGrp="1"/>
          </p:cNvSpPr>
          <p:nvPr>
            <p:ph type="body" idx="16"/>
          </p:nvPr>
        </p:nvSpPr>
        <p:spPr>
          <a:xfrm>
            <a:off x="5757505" y="2797951"/>
            <a:ext cx="2456655" cy="846576"/>
          </a:xfrm>
          <a:prstGeom prst="rect">
            <a:avLst/>
          </a:prstGeom>
          <a:noFill/>
          <a:ln>
            <a:noFill/>
          </a:ln>
        </p:spPr>
        <p:txBody>
          <a:bodyPr spcFirstLastPara="1" wrap="square" lIns="163275" tIns="81625" rIns="163275" bIns="81625" anchor="b" anchorCtr="0">
            <a:noAutofit/>
          </a:bodyPr>
          <a:lstStyle/>
          <a:p>
            <a:pPr marL="0" lvl="0" indent="0" algn="ctr" rtl="0">
              <a:spcBef>
                <a:spcPts val="0"/>
              </a:spcBef>
              <a:spcAft>
                <a:spcPts val="0"/>
              </a:spcAft>
              <a:buClr>
                <a:schemeClr val="accent2"/>
              </a:buClr>
              <a:buSzPts val="2800"/>
              <a:buNone/>
            </a:pPr>
            <a:r>
              <a:rPr lang="en-US"/>
              <a:t>ANALYZE</a:t>
            </a:r>
            <a:endParaRPr/>
          </a:p>
        </p:txBody>
      </p:sp>
      <p:sp>
        <p:nvSpPr>
          <p:cNvPr id="1534" name="Google Shape;1534;p21"/>
          <p:cNvSpPr txBox="1">
            <a:spLocks noGrp="1"/>
          </p:cNvSpPr>
          <p:nvPr>
            <p:ph type="body" idx="17"/>
          </p:nvPr>
        </p:nvSpPr>
        <p:spPr>
          <a:xfrm>
            <a:off x="8321857" y="2797951"/>
            <a:ext cx="2456655" cy="846576"/>
          </a:xfrm>
          <a:prstGeom prst="rect">
            <a:avLst/>
          </a:prstGeom>
          <a:noFill/>
          <a:ln>
            <a:noFill/>
          </a:ln>
        </p:spPr>
        <p:txBody>
          <a:bodyPr spcFirstLastPara="1" wrap="square" lIns="163275" tIns="81625" rIns="163275" bIns="81625" anchor="b" anchorCtr="0">
            <a:noAutofit/>
          </a:bodyPr>
          <a:lstStyle/>
          <a:p>
            <a:pPr marL="0" lvl="0" indent="0" algn="ctr" rtl="0">
              <a:spcBef>
                <a:spcPts val="0"/>
              </a:spcBef>
              <a:spcAft>
                <a:spcPts val="0"/>
              </a:spcAft>
              <a:buClr>
                <a:schemeClr val="accent2"/>
              </a:buClr>
              <a:buSzPts val="2800"/>
              <a:buNone/>
            </a:pPr>
            <a:r>
              <a:rPr lang="en-US"/>
              <a:t>THINK</a:t>
            </a:r>
            <a:endParaRPr/>
          </a:p>
        </p:txBody>
      </p:sp>
      <p:sp>
        <p:nvSpPr>
          <p:cNvPr id="1535" name="Google Shape;1535;p21"/>
          <p:cNvSpPr txBox="1">
            <a:spLocks noGrp="1"/>
          </p:cNvSpPr>
          <p:nvPr>
            <p:ph type="body" idx="18"/>
          </p:nvPr>
        </p:nvSpPr>
        <p:spPr>
          <a:xfrm>
            <a:off x="10878021" y="2797951"/>
            <a:ext cx="2456655" cy="846576"/>
          </a:xfrm>
          <a:prstGeom prst="rect">
            <a:avLst/>
          </a:prstGeom>
          <a:noFill/>
          <a:ln>
            <a:noFill/>
          </a:ln>
        </p:spPr>
        <p:txBody>
          <a:bodyPr spcFirstLastPara="1" wrap="square" lIns="163275" tIns="81625" rIns="163275" bIns="81625" anchor="b" anchorCtr="0">
            <a:noAutofit/>
          </a:bodyPr>
          <a:lstStyle/>
          <a:p>
            <a:pPr marL="0" lvl="0" indent="0" algn="ctr" rtl="0">
              <a:spcBef>
                <a:spcPts val="0"/>
              </a:spcBef>
              <a:spcAft>
                <a:spcPts val="0"/>
              </a:spcAft>
              <a:buClr>
                <a:schemeClr val="accent2"/>
              </a:buClr>
              <a:buSzPts val="2800"/>
              <a:buNone/>
            </a:pPr>
            <a:r>
              <a:rPr lang="en-US"/>
              <a:t>DISCUSS</a:t>
            </a:r>
            <a:endParaRPr/>
          </a:p>
        </p:txBody>
      </p:sp>
      <p:sp>
        <p:nvSpPr>
          <p:cNvPr id="1536" name="Google Shape;1536;p21"/>
          <p:cNvSpPr txBox="1">
            <a:spLocks noGrp="1"/>
          </p:cNvSpPr>
          <p:nvPr>
            <p:ph type="body" idx="19"/>
          </p:nvPr>
        </p:nvSpPr>
        <p:spPr>
          <a:xfrm>
            <a:off x="4998965" y="7205138"/>
            <a:ext cx="2456655" cy="846576"/>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accent2"/>
              </a:buClr>
              <a:buSzPts val="2800"/>
              <a:buNone/>
            </a:pPr>
            <a:r>
              <a:rPr lang="en-US"/>
              <a:t>DESIGN</a:t>
            </a:r>
            <a:endParaRPr/>
          </a:p>
        </p:txBody>
      </p:sp>
      <p:sp>
        <p:nvSpPr>
          <p:cNvPr id="1537" name="Google Shape;1537;p21"/>
          <p:cNvSpPr txBox="1">
            <a:spLocks noGrp="1"/>
          </p:cNvSpPr>
          <p:nvPr>
            <p:ph type="body" idx="20"/>
          </p:nvPr>
        </p:nvSpPr>
        <p:spPr>
          <a:xfrm>
            <a:off x="7555129" y="7205138"/>
            <a:ext cx="2456655" cy="846576"/>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accent2"/>
              </a:buClr>
              <a:buSzPts val="2800"/>
              <a:buNone/>
            </a:pPr>
            <a:r>
              <a:rPr lang="en-US"/>
              <a:t>CREATE</a:t>
            </a:r>
            <a:endParaRPr/>
          </a:p>
        </p:txBody>
      </p:sp>
      <p:sp>
        <p:nvSpPr>
          <p:cNvPr id="1538" name="Google Shape;1538;p21"/>
          <p:cNvSpPr txBox="1">
            <a:spLocks noGrp="1"/>
          </p:cNvSpPr>
          <p:nvPr>
            <p:ph type="body" idx="21"/>
          </p:nvPr>
        </p:nvSpPr>
        <p:spPr>
          <a:xfrm>
            <a:off x="10119481" y="7205138"/>
            <a:ext cx="2456655" cy="846576"/>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accent2"/>
              </a:buClr>
              <a:buSzPts val="2800"/>
              <a:buNone/>
            </a:pPr>
            <a:r>
              <a:rPr lang="en-US"/>
              <a:t>ADJUST</a:t>
            </a:r>
            <a:endParaRPr/>
          </a:p>
        </p:txBody>
      </p:sp>
      <p:sp>
        <p:nvSpPr>
          <p:cNvPr id="1539" name="Google Shape;1539;p21"/>
          <p:cNvSpPr txBox="1">
            <a:spLocks noGrp="1"/>
          </p:cNvSpPr>
          <p:nvPr>
            <p:ph type="body" idx="22"/>
          </p:nvPr>
        </p:nvSpPr>
        <p:spPr>
          <a:xfrm>
            <a:off x="12675645" y="7205138"/>
            <a:ext cx="2456655" cy="846576"/>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accent2"/>
              </a:buClr>
              <a:buSzPts val="2800"/>
              <a:buNone/>
            </a:pPr>
            <a:r>
              <a:rPr lang="en-US"/>
              <a:t>DELIVER</a:t>
            </a:r>
            <a:endParaRPr/>
          </a:p>
        </p:txBody>
      </p:sp>
      <p:sp>
        <p:nvSpPr>
          <p:cNvPr id="1540" name="Google Shape;1540;p21"/>
          <p:cNvSpPr txBox="1">
            <a:spLocks noGrp="1"/>
          </p:cNvSpPr>
          <p:nvPr>
            <p:ph type="body" idx="23"/>
          </p:nvPr>
        </p:nvSpPr>
        <p:spPr>
          <a:xfrm>
            <a:off x="921553" y="8052619"/>
            <a:ext cx="16443307" cy="1504337"/>
          </a:xfrm>
          <a:prstGeom prst="rect">
            <a:avLst/>
          </a:prstGeom>
          <a:noFill/>
          <a:ln>
            <a:noFill/>
          </a:ln>
        </p:spPr>
        <p:txBody>
          <a:bodyPr spcFirstLastPara="1" wrap="square" lIns="163275" tIns="81625" rIns="163275" bIns="81625" anchor="ctr" anchorCtr="0">
            <a:noAutofit/>
          </a:bodyPr>
          <a:lstStyle/>
          <a:p>
            <a:pPr marL="0" lvl="0" indent="0" algn="ctr" rtl="0">
              <a:lnSpc>
                <a:spcPct val="100000"/>
              </a:lnSpc>
              <a:spcBef>
                <a:spcPts val="0"/>
              </a:spcBef>
              <a:spcAft>
                <a:spcPts val="0"/>
              </a:spcAft>
              <a:buClr>
                <a:schemeClr val="lt1"/>
              </a:buClr>
              <a:buSzPts val="2400"/>
              <a:buNone/>
            </a:pPr>
            <a:r>
              <a:rPr lang="en-US"/>
              <a:t>Mel augue adolescens in, in has probo voluptua, ex probo malorum invidunt sea. </a:t>
            </a:r>
            <a:endParaRPr/>
          </a:p>
          <a:p>
            <a:pPr marL="0" lvl="0" indent="0" algn="ctr" rtl="0">
              <a:lnSpc>
                <a:spcPct val="100000"/>
              </a:lnSpc>
              <a:spcBef>
                <a:spcPts val="0"/>
              </a:spcBef>
              <a:spcAft>
                <a:spcPts val="0"/>
              </a:spcAft>
              <a:buClr>
                <a:schemeClr val="lt1"/>
              </a:buClr>
              <a:buSzPts val="2400"/>
              <a:buNone/>
            </a:pPr>
            <a:r>
              <a:rPr lang="en-US"/>
              <a:t>Mea quidam honestatis comprehensam id, quo nobis choro id. </a:t>
            </a:r>
            <a:endParaRPr/>
          </a:p>
          <a:p>
            <a:pPr marL="0" lvl="0" indent="0" algn="ctr" rtl="0">
              <a:lnSpc>
                <a:spcPct val="100000"/>
              </a:lnSpc>
              <a:spcBef>
                <a:spcPts val="0"/>
              </a:spcBef>
              <a:spcAft>
                <a:spcPts val="0"/>
              </a:spcAft>
              <a:buClr>
                <a:schemeClr val="lt1"/>
              </a:buClr>
              <a:buSzPts val="2400"/>
              <a:buNone/>
            </a:pPr>
            <a:r>
              <a:rPr lang="en-US"/>
              <a:t>Vix ut audire scriptorem. Mel quodsi regione in, oratio dolorem ut vix, nisl movet recteque cu pri.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22"/>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OUR SPECIALTIES</a:t>
            </a:r>
            <a:endParaRPr/>
          </a:p>
        </p:txBody>
      </p:sp>
      <p:sp>
        <p:nvSpPr>
          <p:cNvPr id="1546" name="Google Shape;1546;p22"/>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547" name="Google Shape;1547;p22"/>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1548" name="Google Shape;1548;p22"/>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4 Icons, Captions and Descriptions</a:t>
            </a:r>
            <a:endParaRPr/>
          </a:p>
        </p:txBody>
      </p:sp>
      <p:pic>
        <p:nvPicPr>
          <p:cNvPr id="1549" name="Google Shape;1549;p22"/>
          <p:cNvPicPr preferRelativeResize="0">
            <a:picLocks noGrp="1"/>
          </p:cNvPicPr>
          <p:nvPr>
            <p:ph type="pic" idx="2"/>
          </p:nvPr>
        </p:nvPicPr>
        <p:blipFill rotWithShape="1">
          <a:blip r:embed="rId3">
            <a:alphaModFix/>
          </a:blip>
          <a:srcRect l="16275" r="16275"/>
          <a:stretch/>
        </p:blipFill>
        <p:spPr>
          <a:xfrm>
            <a:off x="2692274" y="4611443"/>
            <a:ext cx="840545" cy="842434"/>
          </a:xfrm>
          <a:prstGeom prst="rect">
            <a:avLst/>
          </a:prstGeom>
          <a:noFill/>
          <a:ln>
            <a:noFill/>
          </a:ln>
        </p:spPr>
      </p:pic>
      <p:sp>
        <p:nvSpPr>
          <p:cNvPr id="1550" name="Google Shape;1550;p22"/>
          <p:cNvSpPr txBox="1">
            <a:spLocks noGrp="1"/>
          </p:cNvSpPr>
          <p:nvPr>
            <p:ph type="body" idx="3"/>
          </p:nvPr>
        </p:nvSpPr>
        <p:spPr>
          <a:xfrm>
            <a:off x="1237456" y="3224369"/>
            <a:ext cx="375018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800"/>
              <a:buNone/>
            </a:pPr>
            <a:r>
              <a:rPr lang="en-US"/>
              <a:t>DESIGN</a:t>
            </a:r>
            <a:endParaRPr/>
          </a:p>
        </p:txBody>
      </p:sp>
      <p:sp>
        <p:nvSpPr>
          <p:cNvPr id="1551" name="Google Shape;1551;p22"/>
          <p:cNvSpPr txBox="1">
            <a:spLocks noGrp="1"/>
          </p:cNvSpPr>
          <p:nvPr>
            <p:ph type="body" idx="4"/>
          </p:nvPr>
        </p:nvSpPr>
        <p:spPr>
          <a:xfrm>
            <a:off x="1235958" y="5970959"/>
            <a:ext cx="3748131" cy="2909805"/>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Te sea quando atomorum posidonium, tation perfecto et per. Ferri novum ne duo, reque tacimates ne duo, partem incorrupte vel in. In etiam consulatu euripidis quo.</a:t>
            </a:r>
            <a:endParaRPr/>
          </a:p>
        </p:txBody>
      </p:sp>
      <p:sp>
        <p:nvSpPr>
          <p:cNvPr id="1552" name="Google Shape;1552;p22"/>
          <p:cNvSpPr txBox="1">
            <a:spLocks noGrp="1"/>
          </p:cNvSpPr>
          <p:nvPr>
            <p:ph type="body" idx="6"/>
          </p:nvPr>
        </p:nvSpPr>
        <p:spPr>
          <a:xfrm>
            <a:off x="5255274" y="3224369"/>
            <a:ext cx="375018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800"/>
              <a:buNone/>
            </a:pPr>
            <a:r>
              <a:rPr lang="en-US"/>
              <a:t>CHEMISTORY</a:t>
            </a:r>
            <a:endParaRPr/>
          </a:p>
        </p:txBody>
      </p:sp>
      <p:sp>
        <p:nvSpPr>
          <p:cNvPr id="1553" name="Google Shape;1553;p22"/>
          <p:cNvSpPr txBox="1">
            <a:spLocks noGrp="1"/>
          </p:cNvSpPr>
          <p:nvPr>
            <p:ph type="body" idx="7"/>
          </p:nvPr>
        </p:nvSpPr>
        <p:spPr>
          <a:xfrm>
            <a:off x="5253776" y="5970959"/>
            <a:ext cx="3748131" cy="2909805"/>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Eu mel debitis reprimique, et saepe timeam has, eius voluptaria efficiantur ut usu. Eu nullam discere expetendis mel, mucius tamquam in quo. </a:t>
            </a:r>
            <a:endParaRPr/>
          </a:p>
        </p:txBody>
      </p:sp>
      <p:sp>
        <p:nvSpPr>
          <p:cNvPr id="1554" name="Google Shape;1554;p22"/>
          <p:cNvSpPr txBox="1">
            <a:spLocks noGrp="1"/>
          </p:cNvSpPr>
          <p:nvPr>
            <p:ph type="body" idx="9"/>
          </p:nvPr>
        </p:nvSpPr>
        <p:spPr>
          <a:xfrm>
            <a:off x="9280958" y="3224369"/>
            <a:ext cx="375018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800"/>
              <a:buNone/>
            </a:pPr>
            <a:r>
              <a:rPr lang="en-US"/>
              <a:t>SECURITY</a:t>
            </a:r>
            <a:endParaRPr/>
          </a:p>
        </p:txBody>
      </p:sp>
      <p:sp>
        <p:nvSpPr>
          <p:cNvPr id="1555" name="Google Shape;1555;p22"/>
          <p:cNvSpPr txBox="1">
            <a:spLocks noGrp="1"/>
          </p:cNvSpPr>
          <p:nvPr>
            <p:ph type="body" idx="13"/>
          </p:nvPr>
        </p:nvSpPr>
        <p:spPr>
          <a:xfrm>
            <a:off x="9279460" y="5970959"/>
            <a:ext cx="3748131" cy="2909805"/>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Per appetere consequuntur ei. Laudem numquam expetendis mei ut, his te postulant constituam concludaturque.</a:t>
            </a:r>
            <a:endParaRPr/>
          </a:p>
        </p:txBody>
      </p:sp>
      <p:sp>
        <p:nvSpPr>
          <p:cNvPr id="1556" name="Google Shape;1556;p22"/>
          <p:cNvSpPr txBox="1">
            <a:spLocks noGrp="1"/>
          </p:cNvSpPr>
          <p:nvPr>
            <p:ph type="body" idx="15"/>
          </p:nvPr>
        </p:nvSpPr>
        <p:spPr>
          <a:xfrm>
            <a:off x="13298777" y="3224369"/>
            <a:ext cx="375018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800"/>
              <a:buNone/>
            </a:pPr>
            <a:r>
              <a:rPr lang="en-US"/>
              <a:t>INTELLIGENCE</a:t>
            </a:r>
            <a:endParaRPr/>
          </a:p>
        </p:txBody>
      </p:sp>
      <p:sp>
        <p:nvSpPr>
          <p:cNvPr id="1557" name="Google Shape;1557;p22"/>
          <p:cNvSpPr txBox="1">
            <a:spLocks noGrp="1"/>
          </p:cNvSpPr>
          <p:nvPr>
            <p:ph type="body" idx="16"/>
          </p:nvPr>
        </p:nvSpPr>
        <p:spPr>
          <a:xfrm>
            <a:off x="13297278" y="5970959"/>
            <a:ext cx="3748131" cy="2909805"/>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Nostrum epicurei vituperata at est. Dico atqui singulis pri te. In eum ludus nihil ridens, modo appellantur concludaturque est te. Id cibo oblique detraxit usu, insolens interesset ei quo.</a:t>
            </a:r>
            <a:endParaRPr/>
          </a:p>
        </p:txBody>
      </p:sp>
      <p:pic>
        <p:nvPicPr>
          <p:cNvPr id="1558" name="Google Shape;1558;p22"/>
          <p:cNvPicPr preferRelativeResize="0">
            <a:picLocks noGrp="1"/>
          </p:cNvPicPr>
          <p:nvPr>
            <p:ph type="pic" idx="5"/>
          </p:nvPr>
        </p:nvPicPr>
        <p:blipFill rotWithShape="1">
          <a:blip r:embed="rId4">
            <a:alphaModFix/>
          </a:blip>
          <a:srcRect l="16337" r="16338"/>
          <a:stretch/>
        </p:blipFill>
        <p:spPr>
          <a:xfrm>
            <a:off x="6710092" y="4611443"/>
            <a:ext cx="840545" cy="842434"/>
          </a:xfrm>
          <a:prstGeom prst="rect">
            <a:avLst/>
          </a:prstGeom>
          <a:noFill/>
          <a:ln>
            <a:noFill/>
          </a:ln>
        </p:spPr>
      </p:pic>
      <p:pic>
        <p:nvPicPr>
          <p:cNvPr id="1559" name="Google Shape;1559;p22"/>
          <p:cNvPicPr preferRelativeResize="0">
            <a:picLocks noGrp="1"/>
          </p:cNvPicPr>
          <p:nvPr>
            <p:ph type="pic" idx="8"/>
          </p:nvPr>
        </p:nvPicPr>
        <p:blipFill rotWithShape="1">
          <a:blip r:embed="rId5">
            <a:alphaModFix/>
          </a:blip>
          <a:srcRect l="16337" r="16338"/>
          <a:stretch/>
        </p:blipFill>
        <p:spPr>
          <a:xfrm>
            <a:off x="10735776" y="4611443"/>
            <a:ext cx="840545" cy="842434"/>
          </a:xfrm>
          <a:prstGeom prst="rect">
            <a:avLst/>
          </a:prstGeom>
          <a:noFill/>
          <a:ln>
            <a:noFill/>
          </a:ln>
        </p:spPr>
      </p:pic>
      <p:pic>
        <p:nvPicPr>
          <p:cNvPr id="1560" name="Google Shape;1560;p22"/>
          <p:cNvPicPr preferRelativeResize="0">
            <a:picLocks noGrp="1"/>
          </p:cNvPicPr>
          <p:nvPr>
            <p:ph type="pic" idx="14"/>
          </p:nvPr>
        </p:nvPicPr>
        <p:blipFill rotWithShape="1">
          <a:blip r:embed="rId6">
            <a:alphaModFix/>
          </a:blip>
          <a:srcRect l="16337" r="16338"/>
          <a:stretch/>
        </p:blipFill>
        <p:spPr>
          <a:xfrm>
            <a:off x="14753594" y="4611443"/>
            <a:ext cx="840545" cy="842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23"/>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OUR HISTORY 1</a:t>
            </a:r>
            <a:endParaRPr/>
          </a:p>
        </p:txBody>
      </p:sp>
      <p:sp>
        <p:nvSpPr>
          <p:cNvPr id="1566" name="Google Shape;1566;p23"/>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567" name="Google Shape;1567;p23"/>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1568" name="Google Shape;1568;p23"/>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Simple Timeline</a:t>
            </a:r>
            <a:endParaRPr/>
          </a:p>
        </p:txBody>
      </p:sp>
      <p:sp>
        <p:nvSpPr>
          <p:cNvPr id="1569" name="Google Shape;1569;p23"/>
          <p:cNvSpPr txBox="1">
            <a:spLocks noGrp="1"/>
          </p:cNvSpPr>
          <p:nvPr>
            <p:ph type="body" idx="2"/>
          </p:nvPr>
        </p:nvSpPr>
        <p:spPr>
          <a:xfrm>
            <a:off x="1954711" y="4167654"/>
            <a:ext cx="2222798"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dk1"/>
              </a:buClr>
              <a:buSzPts val="7200"/>
              <a:buNone/>
            </a:pPr>
            <a:r>
              <a:rPr lang="en-US">
                <a:solidFill>
                  <a:schemeClr val="dk1"/>
                </a:solidFill>
              </a:rPr>
              <a:t>2006</a:t>
            </a:r>
            <a:endParaRPr>
              <a:solidFill>
                <a:schemeClr val="dk1"/>
              </a:solidFill>
            </a:endParaRPr>
          </a:p>
        </p:txBody>
      </p:sp>
      <p:sp>
        <p:nvSpPr>
          <p:cNvPr id="1570" name="Google Shape;1570;p23"/>
          <p:cNvSpPr txBox="1">
            <a:spLocks noGrp="1"/>
          </p:cNvSpPr>
          <p:nvPr>
            <p:ph type="body" idx="3"/>
          </p:nvPr>
        </p:nvSpPr>
        <p:spPr>
          <a:xfrm>
            <a:off x="1191020" y="5720100"/>
            <a:ext cx="375018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400"/>
              <a:buNone/>
            </a:pPr>
            <a:r>
              <a:rPr lang="en-US"/>
              <a:t>Lorem ipsum</a:t>
            </a:r>
            <a:endParaRPr/>
          </a:p>
        </p:txBody>
      </p:sp>
      <p:sp>
        <p:nvSpPr>
          <p:cNvPr id="1571" name="Google Shape;1571;p23"/>
          <p:cNvSpPr txBox="1">
            <a:spLocks noGrp="1"/>
          </p:cNvSpPr>
          <p:nvPr>
            <p:ph type="body" idx="4"/>
          </p:nvPr>
        </p:nvSpPr>
        <p:spPr>
          <a:xfrm>
            <a:off x="1191020" y="6557685"/>
            <a:ext cx="3750180" cy="2130248"/>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Mea scripta diceret ea. Cu molestie similique usu, simul gloriatur eu ius.</a:t>
            </a:r>
            <a:endParaRPr/>
          </a:p>
          <a:p>
            <a:pPr marL="0" lvl="0" indent="0" algn="ctr" rtl="0">
              <a:lnSpc>
                <a:spcPct val="100000"/>
              </a:lnSpc>
              <a:spcBef>
                <a:spcPts val="0"/>
              </a:spcBef>
              <a:spcAft>
                <a:spcPts val="0"/>
              </a:spcAft>
              <a:buClr>
                <a:schemeClr val="lt1"/>
              </a:buClr>
              <a:buSzPts val="2400"/>
              <a:buNone/>
            </a:pPr>
            <a:endParaRPr/>
          </a:p>
        </p:txBody>
      </p:sp>
      <p:sp>
        <p:nvSpPr>
          <p:cNvPr id="1572" name="Google Shape;1572;p23"/>
          <p:cNvSpPr txBox="1">
            <a:spLocks noGrp="1"/>
          </p:cNvSpPr>
          <p:nvPr>
            <p:ph type="body" idx="5"/>
          </p:nvPr>
        </p:nvSpPr>
        <p:spPr>
          <a:xfrm>
            <a:off x="5990630" y="4167654"/>
            <a:ext cx="2222798"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dk1"/>
              </a:buClr>
              <a:buSzPts val="7200"/>
              <a:buNone/>
            </a:pPr>
            <a:r>
              <a:rPr lang="en-US">
                <a:solidFill>
                  <a:schemeClr val="dk1"/>
                </a:solidFill>
              </a:rPr>
              <a:t>2010</a:t>
            </a:r>
            <a:endParaRPr>
              <a:solidFill>
                <a:schemeClr val="dk1"/>
              </a:solidFill>
            </a:endParaRPr>
          </a:p>
        </p:txBody>
      </p:sp>
      <p:sp>
        <p:nvSpPr>
          <p:cNvPr id="1573" name="Google Shape;1573;p23"/>
          <p:cNvSpPr txBox="1">
            <a:spLocks noGrp="1"/>
          </p:cNvSpPr>
          <p:nvPr>
            <p:ph type="body" idx="6"/>
          </p:nvPr>
        </p:nvSpPr>
        <p:spPr>
          <a:xfrm>
            <a:off x="5153268" y="5720100"/>
            <a:ext cx="375018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400"/>
              <a:buNone/>
            </a:pPr>
            <a:r>
              <a:rPr lang="en-US"/>
              <a:t>dolor sit amet</a:t>
            </a:r>
            <a:endParaRPr/>
          </a:p>
        </p:txBody>
      </p:sp>
      <p:sp>
        <p:nvSpPr>
          <p:cNvPr id="1574" name="Google Shape;1574;p23"/>
          <p:cNvSpPr txBox="1">
            <a:spLocks noGrp="1"/>
          </p:cNvSpPr>
          <p:nvPr>
            <p:ph type="body" idx="7"/>
          </p:nvPr>
        </p:nvSpPr>
        <p:spPr>
          <a:xfrm>
            <a:off x="5153268" y="6557685"/>
            <a:ext cx="3750180" cy="2130248"/>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Diam vidisse at sed, minimum deleniti hendrerit vel ne, cum ex discere postulant consetetur.</a:t>
            </a:r>
            <a:endParaRPr/>
          </a:p>
          <a:p>
            <a:pPr marL="0" lvl="0" indent="0" algn="ctr" rtl="0">
              <a:lnSpc>
                <a:spcPct val="100000"/>
              </a:lnSpc>
              <a:spcBef>
                <a:spcPts val="0"/>
              </a:spcBef>
              <a:spcAft>
                <a:spcPts val="0"/>
              </a:spcAft>
              <a:buClr>
                <a:schemeClr val="lt1"/>
              </a:buClr>
              <a:buSzPts val="2400"/>
              <a:buNone/>
            </a:pPr>
            <a:endParaRPr/>
          </a:p>
        </p:txBody>
      </p:sp>
      <p:sp>
        <p:nvSpPr>
          <p:cNvPr id="1575" name="Google Shape;1575;p23"/>
          <p:cNvSpPr txBox="1">
            <a:spLocks noGrp="1"/>
          </p:cNvSpPr>
          <p:nvPr>
            <p:ph type="body" idx="8"/>
          </p:nvPr>
        </p:nvSpPr>
        <p:spPr>
          <a:xfrm>
            <a:off x="10026549" y="4167654"/>
            <a:ext cx="2222798"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dk1"/>
              </a:buClr>
              <a:buSzPts val="7200"/>
              <a:buNone/>
            </a:pPr>
            <a:r>
              <a:rPr lang="en-US">
                <a:solidFill>
                  <a:schemeClr val="dk1"/>
                </a:solidFill>
              </a:rPr>
              <a:t>2014</a:t>
            </a:r>
            <a:endParaRPr>
              <a:solidFill>
                <a:schemeClr val="dk1"/>
              </a:solidFill>
            </a:endParaRPr>
          </a:p>
        </p:txBody>
      </p:sp>
      <p:sp>
        <p:nvSpPr>
          <p:cNvPr id="1576" name="Google Shape;1576;p23"/>
          <p:cNvSpPr txBox="1">
            <a:spLocks noGrp="1"/>
          </p:cNvSpPr>
          <p:nvPr>
            <p:ph type="body" idx="9"/>
          </p:nvPr>
        </p:nvSpPr>
        <p:spPr>
          <a:xfrm>
            <a:off x="9384182" y="5720100"/>
            <a:ext cx="375018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400"/>
              <a:buNone/>
            </a:pPr>
            <a:r>
              <a:rPr lang="en-US"/>
              <a:t>tollit labore</a:t>
            </a:r>
            <a:endParaRPr/>
          </a:p>
        </p:txBody>
      </p:sp>
      <p:sp>
        <p:nvSpPr>
          <p:cNvPr id="1577" name="Google Shape;1577;p23"/>
          <p:cNvSpPr txBox="1">
            <a:spLocks noGrp="1"/>
          </p:cNvSpPr>
          <p:nvPr>
            <p:ph type="body" idx="13"/>
          </p:nvPr>
        </p:nvSpPr>
        <p:spPr>
          <a:xfrm>
            <a:off x="9384182" y="6557685"/>
            <a:ext cx="3750180" cy="2130248"/>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Per assum alienum ne, mea ne electram tincidunt. Id ius sale epicurei mediocritatem.</a:t>
            </a:r>
            <a:endParaRPr/>
          </a:p>
          <a:p>
            <a:pPr marL="0" lvl="0" indent="0" algn="ctr" rtl="0">
              <a:lnSpc>
                <a:spcPct val="100000"/>
              </a:lnSpc>
              <a:spcBef>
                <a:spcPts val="0"/>
              </a:spcBef>
              <a:spcAft>
                <a:spcPts val="0"/>
              </a:spcAft>
              <a:buClr>
                <a:schemeClr val="lt1"/>
              </a:buClr>
              <a:buSzPts val="2400"/>
              <a:buNone/>
            </a:pPr>
            <a:endParaRPr/>
          </a:p>
        </p:txBody>
      </p:sp>
      <p:sp>
        <p:nvSpPr>
          <p:cNvPr id="1578" name="Google Shape;1578;p23"/>
          <p:cNvSpPr txBox="1">
            <a:spLocks noGrp="1"/>
          </p:cNvSpPr>
          <p:nvPr>
            <p:ph type="body" idx="14"/>
          </p:nvPr>
        </p:nvSpPr>
        <p:spPr>
          <a:xfrm>
            <a:off x="14062467" y="4167654"/>
            <a:ext cx="2222798"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dk1"/>
              </a:buClr>
              <a:buSzPts val="7200"/>
              <a:buNone/>
            </a:pPr>
            <a:r>
              <a:rPr lang="en-US">
                <a:solidFill>
                  <a:schemeClr val="dk1"/>
                </a:solidFill>
              </a:rPr>
              <a:t>2017</a:t>
            </a:r>
            <a:endParaRPr>
              <a:solidFill>
                <a:schemeClr val="dk1"/>
              </a:solidFill>
            </a:endParaRPr>
          </a:p>
        </p:txBody>
      </p:sp>
      <p:sp>
        <p:nvSpPr>
          <p:cNvPr id="1579" name="Google Shape;1579;p23"/>
          <p:cNvSpPr txBox="1">
            <a:spLocks noGrp="1"/>
          </p:cNvSpPr>
          <p:nvPr>
            <p:ph type="body" idx="15"/>
          </p:nvPr>
        </p:nvSpPr>
        <p:spPr>
          <a:xfrm>
            <a:off x="13298777" y="5720100"/>
            <a:ext cx="375018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400"/>
              <a:buNone/>
            </a:pPr>
            <a:r>
              <a:rPr lang="en-US"/>
              <a:t>wisi pertinax</a:t>
            </a:r>
            <a:endParaRPr/>
          </a:p>
        </p:txBody>
      </p:sp>
      <p:sp>
        <p:nvSpPr>
          <p:cNvPr id="1580" name="Google Shape;1580;p23"/>
          <p:cNvSpPr txBox="1">
            <a:spLocks noGrp="1"/>
          </p:cNvSpPr>
          <p:nvPr>
            <p:ph type="body" idx="16"/>
          </p:nvPr>
        </p:nvSpPr>
        <p:spPr>
          <a:xfrm>
            <a:off x="13298777" y="6557685"/>
            <a:ext cx="3750180" cy="2130248"/>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Te periculis percipitur vel, id nibh nostrud nam. At modus porro usu, sed ne diceret placerat. Id nam mutat mentitum pericula.</a:t>
            </a:r>
            <a:endParaRPr/>
          </a:p>
          <a:p>
            <a:pPr marL="0" lvl="0" indent="0" algn="ctr" rtl="0">
              <a:lnSpc>
                <a:spcPct val="100000"/>
              </a:lnSpc>
              <a:spcBef>
                <a:spcPts val="0"/>
              </a:spcBef>
              <a:spcAft>
                <a:spcPts val="0"/>
              </a:spcAft>
              <a:buClr>
                <a:schemeClr val="lt1"/>
              </a:buClr>
              <a:buSzPts val="2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24"/>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1586" name="Google Shape;1586;p24"/>
          <p:cNvSpPr txBox="1">
            <a:spLocks noGrp="1"/>
          </p:cNvSpPr>
          <p:nvPr>
            <p:ph type="body" idx="1"/>
          </p:nvPr>
        </p:nvSpPr>
        <p:spPr>
          <a:xfrm>
            <a:off x="13184223" y="733010"/>
            <a:ext cx="2222798" cy="96489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7200"/>
              <a:buNone/>
            </a:pPr>
            <a:r>
              <a:rPr lang="en-US"/>
              <a:t>2012</a:t>
            </a:r>
            <a:endParaRPr/>
          </a:p>
        </p:txBody>
      </p:sp>
      <p:sp>
        <p:nvSpPr>
          <p:cNvPr id="1587" name="Google Shape;1587;p24"/>
          <p:cNvSpPr txBox="1">
            <a:spLocks noGrp="1"/>
          </p:cNvSpPr>
          <p:nvPr>
            <p:ph type="body" idx="3"/>
          </p:nvPr>
        </p:nvSpPr>
        <p:spPr>
          <a:xfrm>
            <a:off x="13224934" y="1528223"/>
            <a:ext cx="4154186" cy="1286634"/>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Mea scripta diceret ea. Cu molestie similique usu, simul gloriatur eu ius.</a:t>
            </a:r>
            <a:endParaRPr/>
          </a:p>
          <a:p>
            <a:pPr marL="0" lvl="0" indent="0" algn="l" rtl="0">
              <a:lnSpc>
                <a:spcPct val="100000"/>
              </a:lnSpc>
              <a:spcBef>
                <a:spcPts val="0"/>
              </a:spcBef>
              <a:spcAft>
                <a:spcPts val="0"/>
              </a:spcAft>
              <a:buClr>
                <a:schemeClr val="lt1"/>
              </a:buClr>
              <a:buSzPts val="2400"/>
              <a:buNone/>
            </a:pPr>
            <a:endParaRPr/>
          </a:p>
        </p:txBody>
      </p:sp>
      <p:sp>
        <p:nvSpPr>
          <p:cNvPr id="1588" name="Google Shape;1588;p24"/>
          <p:cNvSpPr txBox="1">
            <a:spLocks noGrp="1"/>
          </p:cNvSpPr>
          <p:nvPr>
            <p:ph type="body" idx="5"/>
          </p:nvPr>
        </p:nvSpPr>
        <p:spPr>
          <a:xfrm>
            <a:off x="2311246" y="3015389"/>
            <a:ext cx="2222798" cy="964895"/>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Clr>
                <a:schemeClr val="dk1"/>
              </a:buClr>
              <a:buSzPts val="7200"/>
              <a:buNone/>
            </a:pPr>
            <a:r>
              <a:rPr lang="en-US"/>
              <a:t>2014</a:t>
            </a:r>
            <a:endParaRPr/>
          </a:p>
        </p:txBody>
      </p:sp>
      <p:sp>
        <p:nvSpPr>
          <p:cNvPr id="1589" name="Google Shape;1589;p24"/>
          <p:cNvSpPr txBox="1">
            <a:spLocks noGrp="1"/>
          </p:cNvSpPr>
          <p:nvPr>
            <p:ph type="body" idx="6"/>
          </p:nvPr>
        </p:nvSpPr>
        <p:spPr>
          <a:xfrm>
            <a:off x="412236" y="3810602"/>
            <a:ext cx="4154186" cy="1286634"/>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lt1"/>
              </a:buClr>
              <a:buSzPts val="2400"/>
              <a:buNone/>
            </a:pPr>
            <a:r>
              <a:rPr lang="en-US"/>
              <a:t>Diam vidisse at sed, minimum deleniti hendrerit vel ne, cum ex discere postulant consetetur.</a:t>
            </a:r>
            <a:endParaRPr/>
          </a:p>
          <a:p>
            <a:pPr marL="0" lvl="0" indent="0" algn="r" rtl="0">
              <a:lnSpc>
                <a:spcPct val="100000"/>
              </a:lnSpc>
              <a:spcBef>
                <a:spcPts val="0"/>
              </a:spcBef>
              <a:spcAft>
                <a:spcPts val="0"/>
              </a:spcAft>
              <a:buClr>
                <a:schemeClr val="lt1"/>
              </a:buClr>
              <a:buSzPts val="2400"/>
              <a:buNone/>
            </a:pPr>
            <a:endParaRPr/>
          </a:p>
        </p:txBody>
      </p:sp>
      <p:sp>
        <p:nvSpPr>
          <p:cNvPr id="1590" name="Google Shape;1590;p24"/>
          <p:cNvSpPr txBox="1">
            <a:spLocks noGrp="1"/>
          </p:cNvSpPr>
          <p:nvPr>
            <p:ph type="body" idx="7"/>
          </p:nvPr>
        </p:nvSpPr>
        <p:spPr>
          <a:xfrm>
            <a:off x="13184223" y="5297768"/>
            <a:ext cx="2222798" cy="96489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7200"/>
              <a:buNone/>
            </a:pPr>
            <a:r>
              <a:rPr lang="en-US"/>
              <a:t>2016</a:t>
            </a:r>
            <a:endParaRPr/>
          </a:p>
        </p:txBody>
      </p:sp>
      <p:sp>
        <p:nvSpPr>
          <p:cNvPr id="1591" name="Google Shape;1591;p24"/>
          <p:cNvSpPr txBox="1">
            <a:spLocks noGrp="1"/>
          </p:cNvSpPr>
          <p:nvPr>
            <p:ph type="body" idx="9"/>
          </p:nvPr>
        </p:nvSpPr>
        <p:spPr>
          <a:xfrm>
            <a:off x="13224934" y="6092981"/>
            <a:ext cx="4154186" cy="1286634"/>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Per assum alienum ne, mea ne electram tincidunt. Id ius sale epicurei mediocritatem.</a:t>
            </a:r>
            <a:endParaRPr/>
          </a:p>
          <a:p>
            <a:pPr marL="0" lvl="0" indent="0" algn="l" rtl="0">
              <a:lnSpc>
                <a:spcPct val="100000"/>
              </a:lnSpc>
              <a:spcBef>
                <a:spcPts val="0"/>
              </a:spcBef>
              <a:spcAft>
                <a:spcPts val="0"/>
              </a:spcAft>
              <a:buClr>
                <a:schemeClr val="lt1"/>
              </a:buClr>
              <a:buSzPts val="2400"/>
              <a:buNone/>
            </a:pPr>
            <a:endParaRPr/>
          </a:p>
        </p:txBody>
      </p:sp>
      <p:sp>
        <p:nvSpPr>
          <p:cNvPr id="1592" name="Google Shape;1592;p24"/>
          <p:cNvSpPr txBox="1">
            <a:spLocks noGrp="1"/>
          </p:cNvSpPr>
          <p:nvPr>
            <p:ph type="body" idx="14"/>
          </p:nvPr>
        </p:nvSpPr>
        <p:spPr>
          <a:xfrm>
            <a:off x="2302446" y="7607158"/>
            <a:ext cx="2222798" cy="964895"/>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Clr>
                <a:schemeClr val="dk1"/>
              </a:buClr>
              <a:buSzPts val="7200"/>
              <a:buNone/>
            </a:pPr>
            <a:r>
              <a:rPr lang="en-US"/>
              <a:t>2018</a:t>
            </a:r>
            <a:endParaRPr/>
          </a:p>
        </p:txBody>
      </p:sp>
      <p:sp>
        <p:nvSpPr>
          <p:cNvPr id="1593" name="Google Shape;1593;p24"/>
          <p:cNvSpPr txBox="1">
            <a:spLocks noGrp="1"/>
          </p:cNvSpPr>
          <p:nvPr>
            <p:ph type="body" idx="15"/>
          </p:nvPr>
        </p:nvSpPr>
        <p:spPr>
          <a:xfrm>
            <a:off x="403436" y="8402371"/>
            <a:ext cx="4154186" cy="1286634"/>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lt1"/>
              </a:buClr>
              <a:buSzPts val="2400"/>
              <a:buNone/>
            </a:pPr>
            <a:r>
              <a:rPr lang="en-US"/>
              <a:t>Te periculis percipitur vel, id nibh nostrud nam. At modus porro usu.</a:t>
            </a:r>
            <a:endParaRPr/>
          </a:p>
        </p:txBody>
      </p:sp>
      <p:sp>
        <p:nvSpPr>
          <p:cNvPr id="1594" name="Google Shape;1594;p24"/>
          <p:cNvSpPr txBox="1">
            <a:spLocks noGrp="1"/>
          </p:cNvSpPr>
          <p:nvPr>
            <p:ph type="title"/>
          </p:nvPr>
        </p:nvSpPr>
        <p:spPr>
          <a:xfrm>
            <a:off x="412236" y="417600"/>
            <a:ext cx="7592002" cy="1558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lt1"/>
              </a:buClr>
              <a:buSzPts val="8000"/>
              <a:buFont typeface="Bebas Neue"/>
              <a:buNone/>
            </a:pPr>
            <a:r>
              <a:rPr lang="en-US"/>
              <a:t>OUR HISTORY 2</a:t>
            </a:r>
            <a:endParaRPr/>
          </a:p>
        </p:txBody>
      </p:sp>
      <p:sp>
        <p:nvSpPr>
          <p:cNvPr id="1595" name="Google Shape;1595;p24"/>
          <p:cNvSpPr txBox="1">
            <a:spLocks noGrp="1"/>
          </p:cNvSpPr>
          <p:nvPr>
            <p:ph type="body" idx="16"/>
          </p:nvPr>
        </p:nvSpPr>
        <p:spPr>
          <a:xfrm>
            <a:off x="322226" y="1803400"/>
            <a:ext cx="7592002" cy="617976"/>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Clr>
                <a:schemeClr val="lt1"/>
              </a:buClr>
              <a:buSzPts val="3200"/>
              <a:buNone/>
            </a:pPr>
            <a:r>
              <a:rPr lang="en-US"/>
              <a:t>Timeline with Pictures</a:t>
            </a:r>
            <a:endParaRPr/>
          </a:p>
        </p:txBody>
      </p:sp>
      <p:sp>
        <p:nvSpPr>
          <p:cNvPr id="1596" name="Google Shape;1596;p24"/>
          <p:cNvSpPr>
            <a:spLocks noGrp="1"/>
          </p:cNvSpPr>
          <p:nvPr>
            <p:ph type="pic" idx="4"/>
          </p:nvPr>
        </p:nvSpPr>
        <p:spPr>
          <a:xfrm>
            <a:off x="4771917" y="2976137"/>
            <a:ext cx="3240000" cy="1980000"/>
          </a:xfrm>
          <a:prstGeom prst="round2DiagRect">
            <a:avLst>
              <a:gd name="adj1" fmla="val 4262"/>
              <a:gd name="adj2" fmla="val 0"/>
            </a:avLst>
          </a:prstGeom>
          <a:solidFill>
            <a:schemeClr val="dk1">
              <a:alpha val="29803"/>
            </a:schemeClr>
          </a:solidFill>
          <a:ln>
            <a:noFill/>
          </a:ln>
        </p:spPr>
      </p:sp>
      <p:sp>
        <p:nvSpPr>
          <p:cNvPr id="1597" name="Google Shape;1597;p24"/>
          <p:cNvSpPr>
            <a:spLocks noGrp="1"/>
          </p:cNvSpPr>
          <p:nvPr>
            <p:ph type="pic" idx="13"/>
          </p:nvPr>
        </p:nvSpPr>
        <p:spPr>
          <a:xfrm>
            <a:off x="4763117" y="7567906"/>
            <a:ext cx="3240000" cy="1980000"/>
          </a:xfrm>
          <a:prstGeom prst="round2DiagRect">
            <a:avLst>
              <a:gd name="adj1" fmla="val 4262"/>
              <a:gd name="adj2" fmla="val 0"/>
            </a:avLst>
          </a:prstGeom>
          <a:solidFill>
            <a:schemeClr val="dk1">
              <a:alpha val="29803"/>
            </a:schemeClr>
          </a:solidFill>
          <a:ln>
            <a:noFill/>
          </a:ln>
        </p:spPr>
      </p:sp>
      <p:sp>
        <p:nvSpPr>
          <p:cNvPr id="1598" name="Google Shape;1598;p24"/>
          <p:cNvSpPr>
            <a:spLocks noGrp="1"/>
          </p:cNvSpPr>
          <p:nvPr>
            <p:ph type="pic" idx="8"/>
          </p:nvPr>
        </p:nvSpPr>
        <p:spPr>
          <a:xfrm>
            <a:off x="9760918" y="5258516"/>
            <a:ext cx="3240000" cy="1980000"/>
          </a:xfrm>
          <a:prstGeom prst="round2DiagRect">
            <a:avLst>
              <a:gd name="adj1" fmla="val 4262"/>
              <a:gd name="adj2" fmla="val 0"/>
            </a:avLst>
          </a:prstGeom>
          <a:solidFill>
            <a:schemeClr val="dk1">
              <a:alpha val="29803"/>
            </a:schemeClr>
          </a:solidFill>
          <a:ln>
            <a:noFill/>
          </a:ln>
        </p:spPr>
      </p:sp>
      <p:sp>
        <p:nvSpPr>
          <p:cNvPr id="1599" name="Google Shape;1599;p24"/>
          <p:cNvSpPr>
            <a:spLocks noGrp="1"/>
          </p:cNvSpPr>
          <p:nvPr>
            <p:ph type="pic" idx="2"/>
          </p:nvPr>
        </p:nvSpPr>
        <p:spPr>
          <a:xfrm>
            <a:off x="9760918" y="693758"/>
            <a:ext cx="3240000" cy="1980000"/>
          </a:xfrm>
          <a:prstGeom prst="round2DiagRect">
            <a:avLst>
              <a:gd name="adj1" fmla="val 4262"/>
              <a:gd name="adj2" fmla="val 0"/>
            </a:avLst>
          </a:prstGeom>
          <a:solidFill>
            <a:schemeClr val="dk1">
              <a:alpha val="29803"/>
            </a:schemeClr>
          </a:solidFill>
          <a:ln>
            <a:noFill/>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25"/>
          <p:cNvSpPr txBox="1">
            <a:spLocks noGrp="1"/>
          </p:cNvSpPr>
          <p:nvPr>
            <p:ph type="title"/>
          </p:nvPr>
        </p:nvSpPr>
        <p:spPr>
          <a:xfrm>
            <a:off x="9267537" y="2132690"/>
            <a:ext cx="8341590" cy="2951928"/>
          </a:xfrm>
          <a:prstGeom prst="rect">
            <a:avLst/>
          </a:prstGeom>
          <a:noFill/>
          <a:ln>
            <a:noFill/>
          </a:ln>
        </p:spPr>
        <p:txBody>
          <a:bodyPr spcFirstLastPara="1" wrap="square" lIns="91425" tIns="45700" rIns="91425" bIns="45700" anchor="b" anchorCtr="0">
            <a:noAutofit/>
          </a:bodyPr>
          <a:lstStyle/>
          <a:p>
            <a:pPr marL="0" lvl="0" indent="0" algn="l" rtl="0">
              <a:lnSpc>
                <a:spcPct val="112500"/>
              </a:lnSpc>
              <a:spcBef>
                <a:spcPts val="0"/>
              </a:spcBef>
              <a:spcAft>
                <a:spcPts val="0"/>
              </a:spcAft>
              <a:buClr>
                <a:schemeClr val="lt1"/>
              </a:buClr>
              <a:buSzPts val="8000"/>
              <a:buFont typeface="Bebas Neue"/>
              <a:buNone/>
            </a:pPr>
            <a:r>
              <a:rPr lang="en-US"/>
              <a:t>THE FUTURE IS</a:t>
            </a:r>
            <a:br>
              <a:rPr lang="en-US"/>
            </a:br>
            <a:r>
              <a:rPr lang="en-US"/>
              <a:t>IN OUR HANDS</a:t>
            </a:r>
            <a:endParaRPr/>
          </a:p>
        </p:txBody>
      </p:sp>
      <p:sp>
        <p:nvSpPr>
          <p:cNvPr id="1605" name="Google Shape;1605;p25"/>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606" name="Google Shape;1606;p25"/>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1607" name="Google Shape;1607;p25"/>
          <p:cNvSpPr txBox="1">
            <a:spLocks noGrp="1"/>
          </p:cNvSpPr>
          <p:nvPr>
            <p:ph type="body" idx="1"/>
          </p:nvPr>
        </p:nvSpPr>
        <p:spPr>
          <a:xfrm>
            <a:off x="9197859" y="5143500"/>
            <a:ext cx="8351383" cy="3377045"/>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Tractatos splendide et has, no soleat inciderint mea. Ipsum viderer vis in, libris iriure latine quo ex. Eam ea intellegebat delicatissimi, pro te veritus consectetuer. Sed ea labore probatus perpetua, an utamur equidem est, iisque commune abhorreant cu sit. Ne democritum instructior has.</a:t>
            </a:r>
            <a:endParaRPr/>
          </a:p>
          <a:p>
            <a:pPr marL="0" lvl="0" indent="0" algn="l" rtl="0">
              <a:lnSpc>
                <a:spcPct val="100000"/>
              </a:lnSpc>
              <a:spcBef>
                <a:spcPts val="1200"/>
              </a:spcBef>
              <a:spcAft>
                <a:spcPts val="0"/>
              </a:spcAft>
              <a:buClr>
                <a:schemeClr val="lt1"/>
              </a:buClr>
              <a:buSzPts val="2400"/>
              <a:buNone/>
            </a:pPr>
            <a:r>
              <a:rPr lang="en-US"/>
              <a:t>Aliquip mentitum est id, vis nostro democritum ea. Ea ornatus efficiendi eos, his erant conclusionemque cu. Id qui viris contentiones, mea dicam percipit no. </a:t>
            </a:r>
            <a:endParaRPr/>
          </a:p>
        </p:txBody>
      </p:sp>
      <p:sp>
        <p:nvSpPr>
          <p:cNvPr id="1608" name="Google Shape;1608;p25"/>
          <p:cNvSpPr>
            <a:spLocks noGrp="1"/>
          </p:cNvSpPr>
          <p:nvPr>
            <p:ph type="pic" idx="2"/>
          </p:nvPr>
        </p:nvSpPr>
        <p:spPr>
          <a:xfrm>
            <a:off x="962729" y="1101220"/>
            <a:ext cx="7848762" cy="7966797"/>
          </a:xfrm>
          <a:prstGeom prst="round2DiagRect">
            <a:avLst>
              <a:gd name="adj1" fmla="val 1663"/>
              <a:gd name="adj2" fmla="val 0"/>
            </a:avLst>
          </a:prstGeom>
          <a:solidFill>
            <a:schemeClr val="dk1">
              <a:alpha val="29803"/>
            </a:schemeClr>
          </a:solidFill>
          <a:ln>
            <a:noFill/>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26"/>
          <p:cNvSpPr>
            <a:spLocks noGrp="1"/>
          </p:cNvSpPr>
          <p:nvPr>
            <p:ph type="pic" idx="2"/>
          </p:nvPr>
        </p:nvSpPr>
        <p:spPr>
          <a:xfrm>
            <a:off x="0" y="0"/>
            <a:ext cx="18286413" cy="10287000"/>
          </a:xfrm>
          <a:prstGeom prst="rect">
            <a:avLst/>
          </a:prstGeom>
          <a:noFill/>
          <a:ln>
            <a:noFill/>
          </a:ln>
        </p:spPr>
      </p:sp>
      <p:sp>
        <p:nvSpPr>
          <p:cNvPr id="1614" name="Google Shape;1614;p26"/>
          <p:cNvSpPr>
            <a:spLocks noGrp="1"/>
          </p:cNvSpPr>
          <p:nvPr>
            <p:ph type="body" idx="1"/>
          </p:nvPr>
        </p:nvSpPr>
        <p:spPr>
          <a:xfrm>
            <a:off x="9615054" y="1777409"/>
            <a:ext cx="7550728" cy="7550127"/>
          </a:xfrm>
          <a:prstGeom prst="ellipse">
            <a:avLst/>
          </a:prstGeom>
          <a:gradFill>
            <a:gsLst>
              <a:gs pos="0">
                <a:schemeClr val="dk2"/>
              </a:gs>
              <a:gs pos="31000">
                <a:srgbClr val="FFFFFF">
                  <a:alpha val="69803"/>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 </a:t>
            </a:r>
            <a:endParaRPr/>
          </a:p>
        </p:txBody>
      </p:sp>
      <p:sp>
        <p:nvSpPr>
          <p:cNvPr id="1615" name="Google Shape;1615;p26"/>
          <p:cNvSpPr>
            <a:spLocks noGrp="1"/>
          </p:cNvSpPr>
          <p:nvPr>
            <p:ph type="body" idx="3"/>
          </p:nvPr>
        </p:nvSpPr>
        <p:spPr>
          <a:xfrm>
            <a:off x="10528795" y="2691077"/>
            <a:ext cx="5723247" cy="5722791"/>
          </a:xfrm>
          <a:prstGeom prst="ellipse">
            <a:avLst/>
          </a:prstGeom>
          <a:gradFill>
            <a:gsLst>
              <a:gs pos="0">
                <a:schemeClr val="dk2"/>
              </a:gs>
              <a:gs pos="31000">
                <a:srgbClr val="FFFFFF">
                  <a:alpha val="77647"/>
                </a:srgbClr>
              </a:gs>
              <a:gs pos="67000">
                <a:srgbClr val="FFFFFF">
                  <a:alpha val="16862"/>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 </a:t>
            </a:r>
            <a:endParaRPr/>
          </a:p>
        </p:txBody>
      </p:sp>
      <p:sp>
        <p:nvSpPr>
          <p:cNvPr id="1616" name="Google Shape;1616;p26"/>
          <p:cNvSpPr txBox="1">
            <a:spLocks noGrp="1"/>
          </p:cNvSpPr>
          <p:nvPr>
            <p:ph type="title"/>
          </p:nvPr>
        </p:nvSpPr>
        <p:spPr>
          <a:xfrm>
            <a:off x="10564091" y="4153923"/>
            <a:ext cx="5652654" cy="171769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7200"/>
              <a:buFont typeface="Bebas Neue"/>
              <a:buNone/>
            </a:pPr>
            <a:r>
              <a:rPr lang="en-US"/>
              <a:t>PORTFOLIO</a:t>
            </a:r>
            <a:endParaRPr/>
          </a:p>
        </p:txBody>
      </p:sp>
      <p:sp>
        <p:nvSpPr>
          <p:cNvPr id="1617" name="Google Shape;1617;p26"/>
          <p:cNvSpPr txBox="1">
            <a:spLocks noGrp="1"/>
          </p:cNvSpPr>
          <p:nvPr>
            <p:ph type="body" idx="4"/>
          </p:nvPr>
        </p:nvSpPr>
        <p:spPr>
          <a:xfrm>
            <a:off x="10571018" y="5640518"/>
            <a:ext cx="5638800" cy="763122"/>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lt1"/>
              </a:buClr>
              <a:buSzPts val="3200"/>
              <a:buNone/>
            </a:pPr>
            <a:r>
              <a:rPr lang="en-US"/>
              <a:t>We Are Creating Our Future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21"/>
        <p:cNvGrpSpPr/>
        <p:nvPr/>
      </p:nvGrpSpPr>
      <p:grpSpPr>
        <a:xfrm>
          <a:off x="0" y="0"/>
          <a:ext cx="0" cy="0"/>
          <a:chOff x="0" y="0"/>
          <a:chExt cx="0" cy="0"/>
        </a:xfrm>
      </p:grpSpPr>
      <p:sp>
        <p:nvSpPr>
          <p:cNvPr id="1622" name="Google Shape;1622;p27"/>
          <p:cNvSpPr>
            <a:spLocks noGrp="1"/>
          </p:cNvSpPr>
          <p:nvPr>
            <p:ph type="body" idx="1"/>
          </p:nvPr>
        </p:nvSpPr>
        <p:spPr>
          <a:xfrm rot="-341683">
            <a:off x="910613" y="846036"/>
            <a:ext cx="6465138" cy="3547317"/>
          </a:xfrm>
          <a:prstGeom prst="round2DiagRect">
            <a:avLst>
              <a:gd name="adj1" fmla="val 4710"/>
              <a:gd name="adj2" fmla="val 0"/>
            </a:avLst>
          </a:prstGeom>
          <a:solidFill>
            <a:schemeClr val="dk2">
              <a:alpha val="20000"/>
            </a:schemeClr>
          </a:soli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 </a:t>
            </a:r>
            <a:endParaRPr/>
          </a:p>
        </p:txBody>
      </p:sp>
      <p:sp>
        <p:nvSpPr>
          <p:cNvPr id="1623" name="Google Shape;1623;p27"/>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624" name="Google Shape;1624;p27"/>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1625" name="Google Shape;1625;p27"/>
          <p:cNvSpPr>
            <a:spLocks noGrp="1"/>
          </p:cNvSpPr>
          <p:nvPr>
            <p:ph type="pic" idx="2"/>
          </p:nvPr>
        </p:nvSpPr>
        <p:spPr>
          <a:xfrm rot="-341683">
            <a:off x="1060264" y="1010502"/>
            <a:ext cx="6165836" cy="3218385"/>
          </a:xfrm>
          <a:prstGeom prst="round2DiagRect">
            <a:avLst>
              <a:gd name="adj1" fmla="val 4262"/>
              <a:gd name="adj2" fmla="val 0"/>
            </a:avLst>
          </a:prstGeom>
          <a:solidFill>
            <a:schemeClr val="dk1">
              <a:alpha val="29803"/>
            </a:schemeClr>
          </a:solidFill>
          <a:ln>
            <a:noFill/>
          </a:ln>
        </p:spPr>
      </p:sp>
      <p:sp>
        <p:nvSpPr>
          <p:cNvPr id="1626" name="Google Shape;1626;p27"/>
          <p:cNvSpPr>
            <a:spLocks noGrp="1"/>
          </p:cNvSpPr>
          <p:nvPr>
            <p:ph type="body" idx="3"/>
          </p:nvPr>
        </p:nvSpPr>
        <p:spPr>
          <a:xfrm rot="300920">
            <a:off x="4081984" y="2812722"/>
            <a:ext cx="6465138" cy="3547317"/>
          </a:xfrm>
          <a:prstGeom prst="round2DiagRect">
            <a:avLst>
              <a:gd name="adj1" fmla="val 4710"/>
              <a:gd name="adj2" fmla="val 0"/>
            </a:avLst>
          </a:prstGeom>
          <a:solidFill>
            <a:schemeClr val="dk2">
              <a:alpha val="20000"/>
            </a:schemeClr>
          </a:soli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endParaRPr/>
          </a:p>
        </p:txBody>
      </p:sp>
      <p:sp>
        <p:nvSpPr>
          <p:cNvPr id="1627" name="Google Shape;1627;p27"/>
          <p:cNvSpPr>
            <a:spLocks noGrp="1"/>
          </p:cNvSpPr>
          <p:nvPr>
            <p:ph type="pic" idx="4"/>
          </p:nvPr>
        </p:nvSpPr>
        <p:spPr>
          <a:xfrm rot="300920">
            <a:off x="4231635" y="2977188"/>
            <a:ext cx="6165836" cy="3218385"/>
          </a:xfrm>
          <a:prstGeom prst="round2DiagRect">
            <a:avLst>
              <a:gd name="adj1" fmla="val 4262"/>
              <a:gd name="adj2" fmla="val 0"/>
            </a:avLst>
          </a:prstGeom>
          <a:solidFill>
            <a:schemeClr val="dk1">
              <a:alpha val="29803"/>
            </a:schemeClr>
          </a:solidFill>
          <a:ln>
            <a:noFill/>
          </a:ln>
        </p:spPr>
      </p:sp>
      <p:sp>
        <p:nvSpPr>
          <p:cNvPr id="1628" name="Google Shape;1628;p27"/>
          <p:cNvSpPr>
            <a:spLocks noGrp="1"/>
          </p:cNvSpPr>
          <p:nvPr>
            <p:ph type="body" idx="5"/>
          </p:nvPr>
        </p:nvSpPr>
        <p:spPr>
          <a:xfrm rot="612848">
            <a:off x="511470" y="5164035"/>
            <a:ext cx="6465138" cy="3547317"/>
          </a:xfrm>
          <a:prstGeom prst="round2DiagRect">
            <a:avLst>
              <a:gd name="adj1" fmla="val 4710"/>
              <a:gd name="adj2" fmla="val 0"/>
            </a:avLst>
          </a:prstGeom>
          <a:solidFill>
            <a:schemeClr val="dk2">
              <a:alpha val="20000"/>
            </a:schemeClr>
          </a:soli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endParaRPr/>
          </a:p>
        </p:txBody>
      </p:sp>
      <p:sp>
        <p:nvSpPr>
          <p:cNvPr id="1629" name="Google Shape;1629;p27"/>
          <p:cNvSpPr>
            <a:spLocks noGrp="1"/>
          </p:cNvSpPr>
          <p:nvPr>
            <p:ph type="pic" idx="6"/>
          </p:nvPr>
        </p:nvSpPr>
        <p:spPr>
          <a:xfrm rot="612848">
            <a:off x="661121" y="5328501"/>
            <a:ext cx="6165836" cy="3218385"/>
          </a:xfrm>
          <a:prstGeom prst="round2DiagRect">
            <a:avLst>
              <a:gd name="adj1" fmla="val 4262"/>
              <a:gd name="adj2" fmla="val 0"/>
            </a:avLst>
          </a:prstGeom>
          <a:solidFill>
            <a:schemeClr val="dk1">
              <a:alpha val="29803"/>
            </a:schemeClr>
          </a:solidFill>
          <a:ln>
            <a:noFill/>
          </a:ln>
        </p:spPr>
      </p:sp>
      <p:sp>
        <p:nvSpPr>
          <p:cNvPr id="1630" name="Google Shape;1630;p27"/>
          <p:cNvSpPr>
            <a:spLocks noGrp="1"/>
          </p:cNvSpPr>
          <p:nvPr>
            <p:ph type="body" idx="7"/>
          </p:nvPr>
        </p:nvSpPr>
        <p:spPr>
          <a:xfrm rot="-151314">
            <a:off x="4706098" y="6121979"/>
            <a:ext cx="6465138" cy="3547317"/>
          </a:xfrm>
          <a:prstGeom prst="round2DiagRect">
            <a:avLst>
              <a:gd name="adj1" fmla="val 4710"/>
              <a:gd name="adj2" fmla="val 0"/>
            </a:avLst>
          </a:prstGeom>
          <a:solidFill>
            <a:schemeClr val="dk2">
              <a:alpha val="20000"/>
            </a:schemeClr>
          </a:soli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endParaRPr/>
          </a:p>
        </p:txBody>
      </p:sp>
      <p:sp>
        <p:nvSpPr>
          <p:cNvPr id="1631" name="Google Shape;1631;p27"/>
          <p:cNvSpPr>
            <a:spLocks noGrp="1"/>
          </p:cNvSpPr>
          <p:nvPr>
            <p:ph type="pic" idx="8"/>
          </p:nvPr>
        </p:nvSpPr>
        <p:spPr>
          <a:xfrm rot="-151314">
            <a:off x="4855749" y="6286445"/>
            <a:ext cx="6165836" cy="3218385"/>
          </a:xfrm>
          <a:prstGeom prst="round2DiagRect">
            <a:avLst>
              <a:gd name="adj1" fmla="val 4262"/>
              <a:gd name="adj2" fmla="val 0"/>
            </a:avLst>
          </a:prstGeom>
          <a:solidFill>
            <a:schemeClr val="dk1">
              <a:alpha val="29803"/>
            </a:schemeClr>
          </a:solidFill>
          <a:ln>
            <a:noFill/>
          </a:ln>
        </p:spPr>
      </p:sp>
      <p:sp>
        <p:nvSpPr>
          <p:cNvPr id="1632" name="Google Shape;1632;p27"/>
          <p:cNvSpPr txBox="1">
            <a:spLocks noGrp="1"/>
          </p:cNvSpPr>
          <p:nvPr>
            <p:ph type="body" idx="9"/>
          </p:nvPr>
        </p:nvSpPr>
        <p:spPr>
          <a:xfrm>
            <a:off x="11756571" y="3178629"/>
            <a:ext cx="5783245" cy="6381975"/>
          </a:xfrm>
          <a:prstGeom prst="rect">
            <a:avLst/>
          </a:prstGeom>
          <a:noFill/>
          <a:ln>
            <a:noFill/>
          </a:ln>
        </p:spPr>
        <p:txBody>
          <a:bodyPr spcFirstLastPara="1" wrap="square" lIns="163275" tIns="81625" rIns="163275" bIns="81625" anchor="ctr" anchorCtr="0">
            <a:noAutofit/>
          </a:bodyPr>
          <a:lstStyle/>
          <a:p>
            <a:pPr marL="0" lvl="0" indent="0" algn="l" rtl="0">
              <a:lnSpc>
                <a:spcPct val="100000"/>
              </a:lnSpc>
              <a:spcBef>
                <a:spcPts val="0"/>
              </a:spcBef>
              <a:spcAft>
                <a:spcPts val="0"/>
              </a:spcAft>
              <a:buClr>
                <a:schemeClr val="lt1"/>
              </a:buClr>
              <a:buSzPts val="2400"/>
              <a:buNone/>
            </a:pPr>
            <a:r>
              <a:rPr lang="en-US"/>
              <a:t>Nec movet nusquam at, ullum prompta utroque et eam. Pro ad quis duis postea. Illum civibus qui et. Id sea inani concludaturque. Soleat ancillae repudiandae qui id, probatus explicari nec ad. Per facer everti scripserit eu.</a:t>
            </a:r>
            <a:endParaRPr/>
          </a:p>
          <a:p>
            <a:pPr marL="0" lvl="0" indent="0" algn="l" rtl="0">
              <a:lnSpc>
                <a:spcPct val="100000"/>
              </a:lnSpc>
              <a:spcBef>
                <a:spcPts val="1200"/>
              </a:spcBef>
              <a:spcAft>
                <a:spcPts val="0"/>
              </a:spcAft>
              <a:buClr>
                <a:schemeClr val="lt1"/>
              </a:buClr>
              <a:buSzPts val="2400"/>
              <a:buNone/>
            </a:pPr>
            <a:r>
              <a:rPr lang="en-US"/>
              <a:t>Sit fugit ignota an, usu zril dicam no. Et omnes volumus abhorreant ius. Ullum nullam omittam qui ad, eum ut iudico graeco. An minim nullam laboramus quo.</a:t>
            </a:r>
            <a:endParaRPr/>
          </a:p>
        </p:txBody>
      </p:sp>
      <p:sp>
        <p:nvSpPr>
          <p:cNvPr id="1633" name="Google Shape;1633;p27"/>
          <p:cNvSpPr txBox="1">
            <a:spLocks noGrp="1"/>
          </p:cNvSpPr>
          <p:nvPr>
            <p:ph type="title"/>
          </p:nvPr>
        </p:nvSpPr>
        <p:spPr>
          <a:xfrm>
            <a:off x="8822352" y="417600"/>
            <a:ext cx="9036842" cy="155833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8000"/>
              <a:buFont typeface="Bebas Neue"/>
              <a:buNone/>
            </a:pPr>
            <a:r>
              <a:rPr lang="en-US"/>
              <a:t>OUR WORKS</a:t>
            </a:r>
            <a:endParaRPr/>
          </a:p>
        </p:txBody>
      </p:sp>
      <p:sp>
        <p:nvSpPr>
          <p:cNvPr id="1634" name="Google Shape;1634;p27"/>
          <p:cNvSpPr txBox="1">
            <a:spLocks noGrp="1"/>
          </p:cNvSpPr>
          <p:nvPr>
            <p:ph type="body" idx="13"/>
          </p:nvPr>
        </p:nvSpPr>
        <p:spPr>
          <a:xfrm>
            <a:off x="8723180" y="1803400"/>
            <a:ext cx="9036842" cy="617976"/>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lt1"/>
              </a:buClr>
              <a:buSzPts val="3200"/>
              <a:buNone/>
            </a:pPr>
            <a:r>
              <a:rPr lang="en-US"/>
              <a:t>4 Images and Description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38"/>
        <p:cNvGrpSpPr/>
        <p:nvPr/>
      </p:nvGrpSpPr>
      <p:grpSpPr>
        <a:xfrm>
          <a:off x="0" y="0"/>
          <a:ext cx="0" cy="0"/>
          <a:chOff x="0" y="0"/>
          <a:chExt cx="0" cy="0"/>
        </a:xfrm>
      </p:grpSpPr>
      <p:sp>
        <p:nvSpPr>
          <p:cNvPr id="1639" name="Google Shape;1639;p28"/>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2 SIDES OF OUR PRODUCTS</a:t>
            </a:r>
            <a:endParaRPr/>
          </a:p>
        </p:txBody>
      </p:sp>
      <p:sp>
        <p:nvSpPr>
          <p:cNvPr id="1640" name="Google Shape;1640;p28"/>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641" name="Google Shape;1641;p28"/>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1642" name="Google Shape;1642;p28"/>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2 Images and Descriptions</a:t>
            </a:r>
            <a:endParaRPr/>
          </a:p>
        </p:txBody>
      </p:sp>
      <p:sp>
        <p:nvSpPr>
          <p:cNvPr id="1643" name="Google Shape;1643;p28"/>
          <p:cNvSpPr txBox="1">
            <a:spLocks noGrp="1"/>
          </p:cNvSpPr>
          <p:nvPr>
            <p:ph type="body" idx="2"/>
          </p:nvPr>
        </p:nvSpPr>
        <p:spPr>
          <a:xfrm>
            <a:off x="1222943" y="7021169"/>
            <a:ext cx="7592784"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800"/>
              <a:buNone/>
            </a:pPr>
            <a:r>
              <a:rPr lang="en-US"/>
              <a:t>REAL PRODUCTS</a:t>
            </a:r>
            <a:endParaRPr/>
          </a:p>
        </p:txBody>
      </p:sp>
      <p:sp>
        <p:nvSpPr>
          <p:cNvPr id="1644" name="Google Shape;1644;p28"/>
          <p:cNvSpPr txBox="1">
            <a:spLocks noGrp="1"/>
          </p:cNvSpPr>
          <p:nvPr>
            <p:ph type="body" idx="3"/>
          </p:nvPr>
        </p:nvSpPr>
        <p:spPr>
          <a:xfrm>
            <a:off x="1217387" y="7701237"/>
            <a:ext cx="7592784" cy="1672366"/>
          </a:xfrm>
          <a:prstGeom prst="rect">
            <a:avLst/>
          </a:prstGeom>
          <a:noFill/>
          <a:ln>
            <a:noFill/>
          </a:ln>
        </p:spPr>
        <p:txBody>
          <a:bodyPr spcFirstLastPara="1" wrap="square" lIns="163275" tIns="81625" rIns="163275" bIns="81625" anchor="t" anchorCtr="0">
            <a:noAutofit/>
          </a:bodyPr>
          <a:lstStyle/>
          <a:p>
            <a:pPr marL="0" lvl="0" indent="0" algn="l" rtl="0">
              <a:lnSpc>
                <a:spcPct val="120000"/>
              </a:lnSpc>
              <a:spcBef>
                <a:spcPts val="0"/>
              </a:spcBef>
              <a:spcAft>
                <a:spcPts val="0"/>
              </a:spcAft>
              <a:buClr>
                <a:schemeClr val="lt1"/>
              </a:buClr>
              <a:buSzPts val="2400"/>
              <a:buNone/>
            </a:pPr>
            <a:r>
              <a:rPr lang="en-US"/>
              <a:t>Ea has autem sonet labores. Mentitum accusamus ne eos, an eum bonorum probatus, detracto appellantur his id. Sale dolorum argumentum mea no. </a:t>
            </a:r>
            <a:endParaRPr/>
          </a:p>
        </p:txBody>
      </p:sp>
      <p:sp>
        <p:nvSpPr>
          <p:cNvPr id="1645" name="Google Shape;1645;p28"/>
          <p:cNvSpPr txBox="1">
            <a:spLocks noGrp="1"/>
          </p:cNvSpPr>
          <p:nvPr>
            <p:ph type="body" idx="5"/>
          </p:nvPr>
        </p:nvSpPr>
        <p:spPr>
          <a:xfrm>
            <a:off x="9456172" y="7021169"/>
            <a:ext cx="7592784"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800"/>
              <a:buNone/>
            </a:pPr>
            <a:r>
              <a:rPr lang="en-US"/>
              <a:t>VIRTUAL PRDUCTS</a:t>
            </a:r>
            <a:endParaRPr/>
          </a:p>
        </p:txBody>
      </p:sp>
      <p:sp>
        <p:nvSpPr>
          <p:cNvPr id="1646" name="Google Shape;1646;p28"/>
          <p:cNvSpPr txBox="1">
            <a:spLocks noGrp="1"/>
          </p:cNvSpPr>
          <p:nvPr>
            <p:ph type="body" idx="6"/>
          </p:nvPr>
        </p:nvSpPr>
        <p:spPr>
          <a:xfrm>
            <a:off x="9450616" y="7701237"/>
            <a:ext cx="7592784" cy="1672366"/>
          </a:xfrm>
          <a:prstGeom prst="rect">
            <a:avLst/>
          </a:prstGeom>
          <a:noFill/>
          <a:ln>
            <a:noFill/>
          </a:ln>
        </p:spPr>
        <p:txBody>
          <a:bodyPr spcFirstLastPara="1" wrap="square" lIns="163275" tIns="81625" rIns="163275" bIns="81625" anchor="t" anchorCtr="0">
            <a:noAutofit/>
          </a:bodyPr>
          <a:lstStyle/>
          <a:p>
            <a:pPr marL="0" lvl="0" indent="0" algn="l" rtl="0">
              <a:lnSpc>
                <a:spcPct val="120000"/>
              </a:lnSpc>
              <a:spcBef>
                <a:spcPts val="0"/>
              </a:spcBef>
              <a:spcAft>
                <a:spcPts val="0"/>
              </a:spcAft>
              <a:buClr>
                <a:schemeClr val="lt1"/>
              </a:buClr>
              <a:buSzPts val="2400"/>
              <a:buNone/>
            </a:pPr>
            <a:r>
              <a:rPr lang="en-US"/>
              <a:t>His ne iuvaret torquatos elaboraret, integre iuvaret voluptaria no per. Eligendi explicari consequat ius te. Cum utamur fastidii adversarium et. </a:t>
            </a:r>
            <a:endParaRPr/>
          </a:p>
        </p:txBody>
      </p:sp>
      <p:sp>
        <p:nvSpPr>
          <p:cNvPr id="1647" name="Google Shape;1647;p28"/>
          <p:cNvSpPr>
            <a:spLocks noGrp="1"/>
          </p:cNvSpPr>
          <p:nvPr>
            <p:ph type="pic" idx="4"/>
          </p:nvPr>
        </p:nvSpPr>
        <p:spPr>
          <a:xfrm>
            <a:off x="1411159" y="2939031"/>
            <a:ext cx="7225308" cy="3706306"/>
          </a:xfrm>
          <a:prstGeom prst="round2DiagRect">
            <a:avLst>
              <a:gd name="adj1" fmla="val 4262"/>
              <a:gd name="adj2" fmla="val 0"/>
            </a:avLst>
          </a:prstGeom>
          <a:solidFill>
            <a:schemeClr val="dk1">
              <a:alpha val="29803"/>
            </a:schemeClr>
          </a:solidFill>
          <a:ln>
            <a:noFill/>
          </a:ln>
        </p:spPr>
      </p:sp>
      <p:sp>
        <p:nvSpPr>
          <p:cNvPr id="1648" name="Google Shape;1648;p28"/>
          <p:cNvSpPr>
            <a:spLocks noGrp="1"/>
          </p:cNvSpPr>
          <p:nvPr>
            <p:ph type="pic" idx="7"/>
          </p:nvPr>
        </p:nvSpPr>
        <p:spPr>
          <a:xfrm>
            <a:off x="9644388" y="2939031"/>
            <a:ext cx="7225308" cy="3706306"/>
          </a:xfrm>
          <a:prstGeom prst="round2DiagRect">
            <a:avLst>
              <a:gd name="adj1" fmla="val 4262"/>
              <a:gd name="adj2" fmla="val 0"/>
            </a:avLst>
          </a:prstGeom>
          <a:solidFill>
            <a:schemeClr val="dk1">
              <a:alpha val="29803"/>
            </a:schemeClr>
          </a:solidFill>
          <a:ln>
            <a:noFill/>
          </a:ln>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29"/>
          <p:cNvSpPr txBox="1">
            <a:spLocks noGrp="1"/>
          </p:cNvSpPr>
          <p:nvPr>
            <p:ph type="body" idx="1"/>
          </p:nvPr>
        </p:nvSpPr>
        <p:spPr>
          <a:xfrm>
            <a:off x="11158987" y="4194630"/>
            <a:ext cx="6548442" cy="2761041"/>
          </a:xfrm>
          <a:prstGeom prst="rect">
            <a:avLst/>
          </a:prstGeom>
          <a:noFill/>
          <a:ln>
            <a:noFill/>
          </a:ln>
        </p:spPr>
        <p:txBody>
          <a:bodyPr spcFirstLastPara="1" wrap="square" lIns="163275" tIns="81625" rIns="163275" bIns="81625" anchor="b" anchorCtr="0">
            <a:noAutofit/>
          </a:bodyPr>
          <a:lstStyle/>
          <a:p>
            <a:pPr marL="0" lvl="0" indent="0" algn="l" rtl="0">
              <a:lnSpc>
                <a:spcPct val="100000"/>
              </a:lnSpc>
              <a:spcBef>
                <a:spcPts val="0"/>
              </a:spcBef>
              <a:spcAft>
                <a:spcPts val="0"/>
              </a:spcAft>
              <a:buClr>
                <a:schemeClr val="accent2"/>
              </a:buClr>
              <a:buSzPts val="4800"/>
              <a:buNone/>
            </a:pPr>
            <a:r>
              <a:rPr lang="en-US"/>
              <a:t>We seem to like</a:t>
            </a:r>
            <a:endParaRPr/>
          </a:p>
          <a:p>
            <a:pPr marL="0" lvl="0" indent="0" algn="l" rtl="0">
              <a:lnSpc>
                <a:spcPct val="100000"/>
              </a:lnSpc>
              <a:spcBef>
                <a:spcPts val="0"/>
              </a:spcBef>
              <a:spcAft>
                <a:spcPts val="0"/>
              </a:spcAft>
              <a:buClr>
                <a:schemeClr val="accent2"/>
              </a:buClr>
              <a:buSzPts val="4800"/>
              <a:buNone/>
            </a:pPr>
            <a:r>
              <a:rPr lang="en-US"/>
              <a:t>making completely new things</a:t>
            </a:r>
            <a:endParaRPr/>
          </a:p>
        </p:txBody>
      </p:sp>
      <p:sp>
        <p:nvSpPr>
          <p:cNvPr id="1654" name="Google Shape;1654;p29"/>
          <p:cNvSpPr txBox="1">
            <a:spLocks noGrp="1"/>
          </p:cNvSpPr>
          <p:nvPr>
            <p:ph type="body" idx="2"/>
          </p:nvPr>
        </p:nvSpPr>
        <p:spPr>
          <a:xfrm>
            <a:off x="11133930" y="6890987"/>
            <a:ext cx="6631556" cy="2107870"/>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Fugit assueverit ei has. Ullum iudicabit vix id, sea ei ancillae mentitum. Ut assum utroque nostrum vis. Eius accusata necessitatibus ut vix, no pro laudem salutatus. Te delenit electram honestatis vis, has id sale solum. Te wisi ornatus nam.</a:t>
            </a:r>
            <a:endParaRPr/>
          </a:p>
        </p:txBody>
      </p:sp>
      <p:sp>
        <p:nvSpPr>
          <p:cNvPr id="1655" name="Google Shape;1655;p29"/>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1656" name="Google Shape;1656;p29"/>
          <p:cNvSpPr txBox="1">
            <a:spLocks noGrp="1"/>
          </p:cNvSpPr>
          <p:nvPr>
            <p:ph type="title"/>
          </p:nvPr>
        </p:nvSpPr>
        <p:spPr>
          <a:xfrm>
            <a:off x="11241089" y="417600"/>
            <a:ext cx="6524398" cy="155833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8000"/>
              <a:buFont typeface="Bebas Neue"/>
              <a:buNone/>
            </a:pPr>
            <a:r>
              <a:rPr lang="en-US"/>
              <a:t>OUR WORKS</a:t>
            </a:r>
            <a:endParaRPr/>
          </a:p>
        </p:txBody>
      </p:sp>
      <p:sp>
        <p:nvSpPr>
          <p:cNvPr id="1657" name="Google Shape;1657;p29"/>
          <p:cNvSpPr txBox="1">
            <a:spLocks noGrp="1"/>
          </p:cNvSpPr>
          <p:nvPr>
            <p:ph type="body" idx="4"/>
          </p:nvPr>
        </p:nvSpPr>
        <p:spPr>
          <a:xfrm>
            <a:off x="11141917" y="1803400"/>
            <a:ext cx="6652598" cy="617976"/>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lt1"/>
              </a:buClr>
              <a:buSzPts val="3200"/>
              <a:buNone/>
            </a:pPr>
            <a:r>
              <a:rPr lang="en-US"/>
              <a:t>A Big Image on The Left Side </a:t>
            </a:r>
            <a:endParaRPr/>
          </a:p>
        </p:txBody>
      </p:sp>
      <p:sp>
        <p:nvSpPr>
          <p:cNvPr id="1658" name="Google Shape;1658;p29"/>
          <p:cNvSpPr>
            <a:spLocks noGrp="1"/>
          </p:cNvSpPr>
          <p:nvPr>
            <p:ph type="pic" idx="3"/>
          </p:nvPr>
        </p:nvSpPr>
        <p:spPr>
          <a:xfrm>
            <a:off x="0" y="-1"/>
            <a:ext cx="10551885" cy="10287001"/>
          </a:xfrm>
          <a:prstGeom prst="rect">
            <a:avLst/>
          </a:prstGeom>
          <a:solidFill>
            <a:schemeClr val="dk1">
              <a:alpha val="20000"/>
            </a:schemeClr>
          </a:solid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3"/>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WELCOME!</a:t>
            </a:r>
            <a:endParaRPr/>
          </a:p>
        </p:txBody>
      </p:sp>
      <p:sp>
        <p:nvSpPr>
          <p:cNvPr id="1211" name="Google Shape;1211;p3"/>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A Simple &amp; Single Column</a:t>
            </a:r>
            <a:endParaRPr/>
          </a:p>
        </p:txBody>
      </p:sp>
      <p:sp>
        <p:nvSpPr>
          <p:cNvPr id="1212" name="Google Shape;1212;p3"/>
          <p:cNvSpPr txBox="1">
            <a:spLocks noGrp="1"/>
          </p:cNvSpPr>
          <p:nvPr>
            <p:ph type="body" idx="2"/>
          </p:nvPr>
        </p:nvSpPr>
        <p:spPr>
          <a:xfrm>
            <a:off x="1237456" y="4203700"/>
            <a:ext cx="15811501" cy="846576"/>
          </a:xfrm>
          <a:prstGeom prst="rect">
            <a:avLst/>
          </a:prstGeom>
          <a:noFill/>
          <a:ln>
            <a:noFill/>
          </a:ln>
        </p:spPr>
        <p:txBody>
          <a:bodyPr spcFirstLastPara="1" wrap="square" lIns="163275" tIns="81625" rIns="163275" bIns="81625" anchor="b" anchorCtr="0">
            <a:noAutofit/>
          </a:bodyPr>
          <a:lstStyle/>
          <a:p>
            <a:pPr marL="0" lvl="0" indent="0" algn="ctr" rtl="0">
              <a:spcBef>
                <a:spcPts val="0"/>
              </a:spcBef>
              <a:spcAft>
                <a:spcPts val="0"/>
              </a:spcAft>
              <a:buClr>
                <a:schemeClr val="accent2"/>
              </a:buClr>
              <a:buSzPts val="4800"/>
              <a:buNone/>
            </a:pPr>
            <a:r>
              <a:rPr lang="en-US"/>
              <a:t>LET’S BEGIN NOW</a:t>
            </a:r>
            <a:endParaRPr/>
          </a:p>
        </p:txBody>
      </p:sp>
      <p:sp>
        <p:nvSpPr>
          <p:cNvPr id="1213" name="Google Shape;1213;p3"/>
          <p:cNvSpPr txBox="1">
            <a:spLocks noGrp="1"/>
          </p:cNvSpPr>
          <p:nvPr>
            <p:ph type="body" idx="3"/>
          </p:nvPr>
        </p:nvSpPr>
        <p:spPr>
          <a:xfrm>
            <a:off x="1231900" y="5016500"/>
            <a:ext cx="15811501" cy="2768600"/>
          </a:xfrm>
          <a:prstGeom prst="rect">
            <a:avLst/>
          </a:prstGeom>
          <a:noFill/>
          <a:ln>
            <a:noFill/>
          </a:ln>
        </p:spPr>
        <p:txBody>
          <a:bodyPr spcFirstLastPara="1" wrap="square" lIns="163275" tIns="81625" rIns="163275" bIns="81625" anchor="t" anchorCtr="0">
            <a:noAutofit/>
          </a:bodyPr>
          <a:lstStyle/>
          <a:p>
            <a:pPr marL="0" lvl="0" indent="0" algn="ctr" rtl="0">
              <a:lnSpc>
                <a:spcPct val="120000"/>
              </a:lnSpc>
              <a:spcBef>
                <a:spcPts val="0"/>
              </a:spcBef>
              <a:spcAft>
                <a:spcPts val="0"/>
              </a:spcAft>
              <a:buClr>
                <a:schemeClr val="lt1"/>
              </a:buClr>
              <a:buSzPts val="2400"/>
              <a:buNone/>
            </a:pPr>
            <a:r>
              <a:rPr lang="en-US"/>
              <a:t>Lorem ipsum dolor sit amet, ei mea unum suscipit, eu pro omnis aliquid accumsan. Sit ut sint tractatos. Nonumy commodo quaestio ad has, mucius adolescens id has. Vix ubique mnesarchum te. No mea habeo decore, aeterno luptatum dissentias cu nec.</a:t>
            </a:r>
            <a:endParaRPr/>
          </a:p>
          <a:p>
            <a:pPr marL="0" lvl="0" indent="0" algn="ctr" rtl="0">
              <a:lnSpc>
                <a:spcPct val="120000"/>
              </a:lnSpc>
              <a:spcBef>
                <a:spcPts val="0"/>
              </a:spcBef>
              <a:spcAft>
                <a:spcPts val="0"/>
              </a:spcAft>
              <a:buClr>
                <a:schemeClr val="lt1"/>
              </a:buClr>
              <a:buSzPts val="2400"/>
              <a:buNone/>
            </a:pPr>
            <a:r>
              <a:rPr lang="en-US"/>
              <a:t>Ut vix audiam alterum mandamus, doctus lobortis voluptatum sea no, mei animal epicurei ne. Eam cu falli euismod, idque nullam eripuit cum at. Tation sententiae vix in, graece similique interesset est id. Tamquam definitionem usu ne.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30"/>
          <p:cNvSpPr txBox="1">
            <a:spLocks noGrp="1"/>
          </p:cNvSpPr>
          <p:nvPr>
            <p:ph type="body" idx="1"/>
          </p:nvPr>
        </p:nvSpPr>
        <p:spPr>
          <a:xfrm>
            <a:off x="468391" y="5515896"/>
            <a:ext cx="6548442" cy="1926471"/>
          </a:xfrm>
          <a:prstGeom prst="rect">
            <a:avLst/>
          </a:prstGeom>
          <a:noFill/>
          <a:ln>
            <a:noFill/>
          </a:ln>
        </p:spPr>
        <p:txBody>
          <a:bodyPr spcFirstLastPara="1" wrap="square" lIns="163275" tIns="81625" rIns="163275" bIns="81625" anchor="b" anchorCtr="0">
            <a:noAutofit/>
          </a:bodyPr>
          <a:lstStyle/>
          <a:p>
            <a:pPr marL="0" lvl="0" indent="0" algn="ctr" rtl="0">
              <a:lnSpc>
                <a:spcPct val="100000"/>
              </a:lnSpc>
              <a:spcBef>
                <a:spcPts val="0"/>
              </a:spcBef>
              <a:spcAft>
                <a:spcPts val="0"/>
              </a:spcAft>
              <a:buClr>
                <a:schemeClr val="accent2"/>
              </a:buClr>
              <a:buSzPts val="4800"/>
              <a:buNone/>
            </a:pPr>
            <a:r>
              <a:rPr lang="en-US"/>
              <a:t>WE MUST CREATE THINGS</a:t>
            </a:r>
            <a:br>
              <a:rPr lang="en-US"/>
            </a:br>
            <a:r>
              <a:rPr lang="en-US"/>
              <a:t>PEOPLE really wANT</a:t>
            </a:r>
            <a:endParaRPr/>
          </a:p>
        </p:txBody>
      </p:sp>
      <p:sp>
        <p:nvSpPr>
          <p:cNvPr id="1664" name="Google Shape;1664;p30"/>
          <p:cNvSpPr txBox="1">
            <a:spLocks noGrp="1"/>
          </p:cNvSpPr>
          <p:nvPr>
            <p:ph type="body" idx="3"/>
          </p:nvPr>
        </p:nvSpPr>
        <p:spPr>
          <a:xfrm>
            <a:off x="426834" y="7377683"/>
            <a:ext cx="6631556" cy="2107870"/>
          </a:xfrm>
          <a:prstGeom prst="rect">
            <a:avLst/>
          </a:prstGeom>
          <a:noFill/>
          <a:ln>
            <a:noFill/>
          </a:ln>
        </p:spPr>
        <p:txBody>
          <a:bodyPr spcFirstLastPara="1" wrap="square" lIns="163275" tIns="81625" rIns="163275" bIns="81625" anchor="t" anchorCtr="0">
            <a:noAutofit/>
          </a:bodyPr>
          <a:lstStyle/>
          <a:p>
            <a:pPr marL="0" lvl="0" indent="0" algn="ctr" rtl="0">
              <a:lnSpc>
                <a:spcPct val="100000"/>
              </a:lnSpc>
              <a:spcBef>
                <a:spcPts val="0"/>
              </a:spcBef>
              <a:spcAft>
                <a:spcPts val="0"/>
              </a:spcAft>
              <a:buClr>
                <a:schemeClr val="lt1"/>
              </a:buClr>
              <a:buSzPts val="2400"/>
              <a:buNone/>
            </a:pPr>
            <a:r>
              <a:rPr lang="en-US"/>
              <a:t>Impedit deseruisse referrentur ius ex. Cum at dolore pericula referrentur. Ea numquam legimus consequuntur usu, id vocibus fuisset tibique pro. Omnis nulla mnesarchum ea sed, homero iriure ad eum, qui eleifend definitiones ne.</a:t>
            </a:r>
            <a:endParaRPr/>
          </a:p>
        </p:txBody>
      </p:sp>
      <p:sp>
        <p:nvSpPr>
          <p:cNvPr id="1665" name="Google Shape;1665;p30"/>
          <p:cNvSpPr txBox="1">
            <a:spLocks noGrp="1"/>
          </p:cNvSpPr>
          <p:nvPr>
            <p:ph type="title"/>
          </p:nvPr>
        </p:nvSpPr>
        <p:spPr>
          <a:xfrm>
            <a:off x="689721" y="417600"/>
            <a:ext cx="6559529" cy="1558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lt1"/>
              </a:buClr>
              <a:buSzPts val="8000"/>
              <a:buFont typeface="Bebas Neue"/>
              <a:buNone/>
            </a:pPr>
            <a:r>
              <a:rPr lang="en-US"/>
              <a:t>OUR WORKS</a:t>
            </a:r>
            <a:endParaRPr/>
          </a:p>
        </p:txBody>
      </p:sp>
      <p:sp>
        <p:nvSpPr>
          <p:cNvPr id="1666" name="Google Shape;1666;p30"/>
          <p:cNvSpPr txBox="1">
            <a:spLocks noGrp="1"/>
          </p:cNvSpPr>
          <p:nvPr>
            <p:ph type="body" idx="4"/>
          </p:nvPr>
        </p:nvSpPr>
        <p:spPr>
          <a:xfrm>
            <a:off x="590549" y="1803400"/>
            <a:ext cx="6559529" cy="617976"/>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Clr>
                <a:schemeClr val="lt1"/>
              </a:buClr>
              <a:buSzPts val="3200"/>
              <a:buNone/>
            </a:pPr>
            <a:r>
              <a:rPr lang="en-US"/>
              <a:t>A Big Image on The Right Side</a:t>
            </a:r>
            <a:endParaRPr/>
          </a:p>
        </p:txBody>
      </p:sp>
      <p:sp>
        <p:nvSpPr>
          <p:cNvPr id="1667" name="Google Shape;1667;p30"/>
          <p:cNvSpPr>
            <a:spLocks noGrp="1"/>
          </p:cNvSpPr>
          <p:nvPr>
            <p:ph type="body" idx="5"/>
          </p:nvPr>
        </p:nvSpPr>
        <p:spPr>
          <a:xfrm>
            <a:off x="2741860" y="3600630"/>
            <a:ext cx="2001504" cy="2001503"/>
          </a:xfrm>
          <a:prstGeom prst="ellipse">
            <a:avLst/>
          </a:prstGeom>
          <a:gradFill>
            <a:gsLst>
              <a:gs pos="0">
                <a:schemeClr val="dk2"/>
              </a:gs>
              <a:gs pos="21000">
                <a:srgbClr val="FFFFFF">
                  <a:alpha val="74901"/>
                </a:srgbClr>
              </a:gs>
              <a:gs pos="67000">
                <a:srgbClr val="FFFFFF">
                  <a:alpha val="1960"/>
                </a:srgbClr>
              </a:gs>
              <a:gs pos="88000">
                <a:srgbClr val="FFFFFF">
                  <a:alpha val="40000"/>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endParaRPr/>
          </a:p>
        </p:txBody>
      </p:sp>
      <p:pic>
        <p:nvPicPr>
          <p:cNvPr id="1668" name="Google Shape;1668;p30"/>
          <p:cNvPicPr preferRelativeResize="0">
            <a:picLocks noGrp="1"/>
          </p:cNvPicPr>
          <p:nvPr>
            <p:ph type="pic" idx="6"/>
          </p:nvPr>
        </p:nvPicPr>
        <p:blipFill rotWithShape="1">
          <a:blip r:embed="rId3">
            <a:alphaModFix/>
          </a:blip>
          <a:srcRect l="16211" r="16210"/>
          <a:stretch/>
        </p:blipFill>
        <p:spPr>
          <a:xfrm>
            <a:off x="3387490" y="4245461"/>
            <a:ext cx="710244" cy="711840"/>
          </a:xfrm>
          <a:prstGeom prst="rect">
            <a:avLst/>
          </a:prstGeom>
          <a:noFill/>
          <a:ln>
            <a:noFill/>
          </a:ln>
        </p:spPr>
      </p:pic>
      <p:sp>
        <p:nvSpPr>
          <p:cNvPr id="1669" name="Google Shape;1669;p30"/>
          <p:cNvSpPr>
            <a:spLocks noGrp="1"/>
          </p:cNvSpPr>
          <p:nvPr>
            <p:ph type="pic" idx="2"/>
          </p:nvPr>
        </p:nvSpPr>
        <p:spPr>
          <a:xfrm>
            <a:off x="7734528" y="0"/>
            <a:ext cx="10551885" cy="10287001"/>
          </a:xfrm>
          <a:prstGeom prst="rect">
            <a:avLst/>
          </a:prstGeom>
          <a:solidFill>
            <a:schemeClr val="dk1">
              <a:alpha val="20000"/>
            </a:schemeClr>
          </a:solidFill>
          <a:ln>
            <a:noFill/>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1674" name="Google Shape;1674;p31"/>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675" name="Google Shape;1675;p31"/>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1676" name="Google Shape;1676;p31"/>
          <p:cNvSpPr>
            <a:spLocks noGrp="1"/>
          </p:cNvSpPr>
          <p:nvPr>
            <p:ph type="pic" idx="2"/>
          </p:nvPr>
        </p:nvSpPr>
        <p:spPr>
          <a:xfrm>
            <a:off x="1167609" y="582952"/>
            <a:ext cx="4800939" cy="3266540"/>
          </a:xfrm>
          <a:prstGeom prst="round2DiagRect">
            <a:avLst>
              <a:gd name="adj1" fmla="val 2722"/>
              <a:gd name="adj2" fmla="val 0"/>
            </a:avLst>
          </a:prstGeom>
          <a:solidFill>
            <a:schemeClr val="dk1">
              <a:alpha val="29803"/>
            </a:schemeClr>
          </a:solidFill>
          <a:ln>
            <a:noFill/>
          </a:ln>
        </p:spPr>
      </p:sp>
      <p:sp>
        <p:nvSpPr>
          <p:cNvPr id="1677" name="Google Shape;1677;p31"/>
          <p:cNvSpPr txBox="1">
            <a:spLocks noGrp="1"/>
          </p:cNvSpPr>
          <p:nvPr>
            <p:ph type="body" idx="1"/>
          </p:nvPr>
        </p:nvSpPr>
        <p:spPr>
          <a:xfrm>
            <a:off x="593540" y="2812401"/>
            <a:ext cx="4697577" cy="629205"/>
          </a:xfrm>
          <a:prstGeom prst="rect">
            <a:avLst/>
          </a:prstGeom>
          <a:solidFill>
            <a:srgbClr val="FFFFFF">
              <a:alpha val="60000"/>
            </a:srgbClr>
          </a:solid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lt1"/>
              </a:buClr>
              <a:buSzPts val="3200"/>
              <a:buNone/>
            </a:pPr>
            <a:r>
              <a:rPr lang="en-US"/>
              <a:t>PROJECT 1</a:t>
            </a:r>
            <a:endParaRPr/>
          </a:p>
        </p:txBody>
      </p:sp>
      <p:sp>
        <p:nvSpPr>
          <p:cNvPr id="1678" name="Google Shape;1678;p31"/>
          <p:cNvSpPr>
            <a:spLocks noGrp="1"/>
          </p:cNvSpPr>
          <p:nvPr>
            <p:ph type="pic" idx="3"/>
          </p:nvPr>
        </p:nvSpPr>
        <p:spPr>
          <a:xfrm>
            <a:off x="6864902" y="582952"/>
            <a:ext cx="4800939" cy="3266540"/>
          </a:xfrm>
          <a:prstGeom prst="round2DiagRect">
            <a:avLst>
              <a:gd name="adj1" fmla="val 2722"/>
              <a:gd name="adj2" fmla="val 0"/>
            </a:avLst>
          </a:prstGeom>
          <a:solidFill>
            <a:schemeClr val="dk1">
              <a:alpha val="29803"/>
            </a:schemeClr>
          </a:solidFill>
          <a:ln>
            <a:noFill/>
          </a:ln>
        </p:spPr>
      </p:sp>
      <p:sp>
        <p:nvSpPr>
          <p:cNvPr id="1679" name="Google Shape;1679;p31"/>
          <p:cNvSpPr txBox="1">
            <a:spLocks noGrp="1"/>
          </p:cNvSpPr>
          <p:nvPr>
            <p:ph type="body" idx="4"/>
          </p:nvPr>
        </p:nvSpPr>
        <p:spPr>
          <a:xfrm>
            <a:off x="6290833" y="2812401"/>
            <a:ext cx="4697577" cy="629205"/>
          </a:xfrm>
          <a:prstGeom prst="rect">
            <a:avLst/>
          </a:prstGeom>
          <a:solidFill>
            <a:srgbClr val="FFFFFF">
              <a:alpha val="60000"/>
            </a:srgbClr>
          </a:solid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lt1"/>
              </a:buClr>
              <a:buSzPts val="3200"/>
              <a:buNone/>
            </a:pPr>
            <a:r>
              <a:rPr lang="en-US"/>
              <a:t>PROJECT 2</a:t>
            </a:r>
            <a:endParaRPr/>
          </a:p>
        </p:txBody>
      </p:sp>
      <p:sp>
        <p:nvSpPr>
          <p:cNvPr id="1680" name="Google Shape;1680;p31"/>
          <p:cNvSpPr>
            <a:spLocks noGrp="1"/>
          </p:cNvSpPr>
          <p:nvPr>
            <p:ph type="pic" idx="5"/>
          </p:nvPr>
        </p:nvSpPr>
        <p:spPr>
          <a:xfrm>
            <a:off x="12576709" y="582952"/>
            <a:ext cx="4800939" cy="3266540"/>
          </a:xfrm>
          <a:prstGeom prst="round2DiagRect">
            <a:avLst>
              <a:gd name="adj1" fmla="val 2722"/>
              <a:gd name="adj2" fmla="val 0"/>
            </a:avLst>
          </a:prstGeom>
          <a:solidFill>
            <a:schemeClr val="dk1">
              <a:alpha val="29803"/>
            </a:schemeClr>
          </a:solidFill>
          <a:ln>
            <a:noFill/>
          </a:ln>
        </p:spPr>
      </p:sp>
      <p:sp>
        <p:nvSpPr>
          <p:cNvPr id="1681" name="Google Shape;1681;p31"/>
          <p:cNvSpPr txBox="1">
            <a:spLocks noGrp="1"/>
          </p:cNvSpPr>
          <p:nvPr>
            <p:ph type="body" idx="6"/>
          </p:nvPr>
        </p:nvSpPr>
        <p:spPr>
          <a:xfrm>
            <a:off x="12002640" y="2812401"/>
            <a:ext cx="4697577" cy="629205"/>
          </a:xfrm>
          <a:prstGeom prst="rect">
            <a:avLst/>
          </a:prstGeom>
          <a:solidFill>
            <a:srgbClr val="FFFFFF">
              <a:alpha val="60000"/>
            </a:srgbClr>
          </a:solid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lt1"/>
              </a:buClr>
              <a:buSzPts val="3200"/>
              <a:buNone/>
            </a:pPr>
            <a:r>
              <a:rPr lang="en-US"/>
              <a:t>PROJECT 3</a:t>
            </a:r>
            <a:endParaRPr/>
          </a:p>
        </p:txBody>
      </p:sp>
      <p:sp>
        <p:nvSpPr>
          <p:cNvPr id="1682" name="Google Shape;1682;p31"/>
          <p:cNvSpPr>
            <a:spLocks noGrp="1"/>
          </p:cNvSpPr>
          <p:nvPr>
            <p:ph type="pic" idx="7"/>
          </p:nvPr>
        </p:nvSpPr>
        <p:spPr>
          <a:xfrm>
            <a:off x="1150121" y="4465524"/>
            <a:ext cx="4800939" cy="3266540"/>
          </a:xfrm>
          <a:prstGeom prst="round2DiagRect">
            <a:avLst>
              <a:gd name="adj1" fmla="val 2722"/>
              <a:gd name="adj2" fmla="val 0"/>
            </a:avLst>
          </a:prstGeom>
          <a:solidFill>
            <a:schemeClr val="dk1">
              <a:alpha val="29803"/>
            </a:schemeClr>
          </a:solidFill>
          <a:ln>
            <a:noFill/>
          </a:ln>
        </p:spPr>
      </p:sp>
      <p:sp>
        <p:nvSpPr>
          <p:cNvPr id="1683" name="Google Shape;1683;p31"/>
          <p:cNvSpPr txBox="1">
            <a:spLocks noGrp="1"/>
          </p:cNvSpPr>
          <p:nvPr>
            <p:ph type="body" idx="8"/>
          </p:nvPr>
        </p:nvSpPr>
        <p:spPr>
          <a:xfrm>
            <a:off x="576052" y="6694973"/>
            <a:ext cx="4697577" cy="629205"/>
          </a:xfrm>
          <a:prstGeom prst="rect">
            <a:avLst/>
          </a:prstGeom>
          <a:solidFill>
            <a:srgbClr val="FFFFFF">
              <a:alpha val="60000"/>
            </a:srgbClr>
          </a:solid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lt1"/>
              </a:buClr>
              <a:buSzPts val="3200"/>
              <a:buNone/>
            </a:pPr>
            <a:r>
              <a:rPr lang="en-US"/>
              <a:t>PROJECT 4</a:t>
            </a:r>
            <a:endParaRPr/>
          </a:p>
        </p:txBody>
      </p:sp>
      <p:sp>
        <p:nvSpPr>
          <p:cNvPr id="1684" name="Google Shape;1684;p31"/>
          <p:cNvSpPr>
            <a:spLocks noGrp="1"/>
          </p:cNvSpPr>
          <p:nvPr>
            <p:ph type="pic" idx="9"/>
          </p:nvPr>
        </p:nvSpPr>
        <p:spPr>
          <a:xfrm>
            <a:off x="6847414" y="4465524"/>
            <a:ext cx="4800939" cy="3266540"/>
          </a:xfrm>
          <a:prstGeom prst="round2DiagRect">
            <a:avLst>
              <a:gd name="adj1" fmla="val 2722"/>
              <a:gd name="adj2" fmla="val 0"/>
            </a:avLst>
          </a:prstGeom>
          <a:solidFill>
            <a:schemeClr val="dk1">
              <a:alpha val="29803"/>
            </a:schemeClr>
          </a:solidFill>
          <a:ln>
            <a:noFill/>
          </a:ln>
        </p:spPr>
      </p:sp>
      <p:sp>
        <p:nvSpPr>
          <p:cNvPr id="1685" name="Google Shape;1685;p31"/>
          <p:cNvSpPr txBox="1">
            <a:spLocks noGrp="1"/>
          </p:cNvSpPr>
          <p:nvPr>
            <p:ph type="body" idx="13"/>
          </p:nvPr>
        </p:nvSpPr>
        <p:spPr>
          <a:xfrm>
            <a:off x="6273345" y="6694973"/>
            <a:ext cx="4697577" cy="629205"/>
          </a:xfrm>
          <a:prstGeom prst="rect">
            <a:avLst/>
          </a:prstGeom>
          <a:solidFill>
            <a:srgbClr val="FFFFFF">
              <a:alpha val="60000"/>
            </a:srgbClr>
          </a:solid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lt1"/>
              </a:buClr>
              <a:buSzPts val="3200"/>
              <a:buNone/>
            </a:pPr>
            <a:r>
              <a:rPr lang="en-US"/>
              <a:t>PROJECT 5</a:t>
            </a:r>
            <a:endParaRPr/>
          </a:p>
        </p:txBody>
      </p:sp>
      <p:sp>
        <p:nvSpPr>
          <p:cNvPr id="1686" name="Google Shape;1686;p31"/>
          <p:cNvSpPr>
            <a:spLocks noGrp="1"/>
          </p:cNvSpPr>
          <p:nvPr>
            <p:ph type="pic" idx="14"/>
          </p:nvPr>
        </p:nvSpPr>
        <p:spPr>
          <a:xfrm>
            <a:off x="12559221" y="4465524"/>
            <a:ext cx="4800939" cy="3266540"/>
          </a:xfrm>
          <a:prstGeom prst="round2DiagRect">
            <a:avLst>
              <a:gd name="adj1" fmla="val 2722"/>
              <a:gd name="adj2" fmla="val 0"/>
            </a:avLst>
          </a:prstGeom>
          <a:solidFill>
            <a:schemeClr val="dk1">
              <a:alpha val="29803"/>
            </a:schemeClr>
          </a:solidFill>
          <a:ln>
            <a:noFill/>
          </a:ln>
        </p:spPr>
      </p:sp>
      <p:sp>
        <p:nvSpPr>
          <p:cNvPr id="1687" name="Google Shape;1687;p31"/>
          <p:cNvSpPr txBox="1">
            <a:spLocks noGrp="1"/>
          </p:cNvSpPr>
          <p:nvPr>
            <p:ph type="body" idx="15"/>
          </p:nvPr>
        </p:nvSpPr>
        <p:spPr>
          <a:xfrm>
            <a:off x="11985152" y="6694973"/>
            <a:ext cx="4697577" cy="629205"/>
          </a:xfrm>
          <a:prstGeom prst="rect">
            <a:avLst/>
          </a:prstGeom>
          <a:solidFill>
            <a:srgbClr val="FFFFFF">
              <a:alpha val="60000"/>
            </a:srgbClr>
          </a:solid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lt1"/>
              </a:buClr>
              <a:buSzPts val="3200"/>
              <a:buNone/>
            </a:pPr>
            <a:r>
              <a:rPr lang="en-US"/>
              <a:t>PROJECT 6</a:t>
            </a:r>
            <a:endParaRPr/>
          </a:p>
        </p:txBody>
      </p:sp>
      <p:sp>
        <p:nvSpPr>
          <p:cNvPr id="1688" name="Google Shape;1688;p31"/>
          <p:cNvSpPr txBox="1">
            <a:spLocks noGrp="1"/>
          </p:cNvSpPr>
          <p:nvPr>
            <p:ph type="body" idx="16"/>
          </p:nvPr>
        </p:nvSpPr>
        <p:spPr>
          <a:xfrm>
            <a:off x="921553" y="8111613"/>
            <a:ext cx="16443307" cy="1411135"/>
          </a:xfrm>
          <a:prstGeom prst="rect">
            <a:avLst/>
          </a:prstGeom>
          <a:noFill/>
          <a:ln>
            <a:noFill/>
          </a:ln>
        </p:spPr>
        <p:txBody>
          <a:bodyPr spcFirstLastPara="1" wrap="square" lIns="163275" tIns="81625" rIns="163275" bIns="81625" anchor="ctr" anchorCtr="0">
            <a:noAutofit/>
          </a:bodyPr>
          <a:lstStyle/>
          <a:p>
            <a:pPr marL="0" lvl="0" indent="0" algn="ctr" rtl="0">
              <a:lnSpc>
                <a:spcPct val="100000"/>
              </a:lnSpc>
              <a:spcBef>
                <a:spcPts val="0"/>
              </a:spcBef>
              <a:spcAft>
                <a:spcPts val="0"/>
              </a:spcAft>
              <a:buClr>
                <a:schemeClr val="lt1"/>
              </a:buClr>
              <a:buSzPts val="2800"/>
              <a:buNone/>
            </a:pPr>
            <a:r>
              <a:rPr lang="en-US"/>
              <a:t>Aliquip mentitum est id, vis nostro democritum ea. </a:t>
            </a:r>
            <a:br>
              <a:rPr lang="en-US"/>
            </a:br>
            <a:r>
              <a:rPr lang="en-US"/>
              <a:t>Ea ornatus efficiendi eos, his erant conclusionemque cu. Id qui viris contentiones, mea dicam percipit no.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92"/>
        <p:cNvGrpSpPr/>
        <p:nvPr/>
      </p:nvGrpSpPr>
      <p:grpSpPr>
        <a:xfrm>
          <a:off x="0" y="0"/>
          <a:ext cx="0" cy="0"/>
          <a:chOff x="0" y="0"/>
          <a:chExt cx="0" cy="0"/>
        </a:xfrm>
      </p:grpSpPr>
      <p:sp>
        <p:nvSpPr>
          <p:cNvPr id="1693" name="Google Shape;1693;p32"/>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MOBILE PROJECT</a:t>
            </a:r>
            <a:endParaRPr/>
          </a:p>
        </p:txBody>
      </p:sp>
      <p:sp>
        <p:nvSpPr>
          <p:cNvPr id="1694" name="Google Shape;1694;p32"/>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695" name="Google Shape;1695;p32"/>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1696" name="Google Shape;1696;p32"/>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Mobile Mockup and Description</a:t>
            </a:r>
            <a:endParaRPr/>
          </a:p>
        </p:txBody>
      </p:sp>
      <p:sp>
        <p:nvSpPr>
          <p:cNvPr id="1697" name="Google Shape;1697;p32"/>
          <p:cNvSpPr txBox="1">
            <a:spLocks noGrp="1"/>
          </p:cNvSpPr>
          <p:nvPr>
            <p:ph type="body" idx="3"/>
          </p:nvPr>
        </p:nvSpPr>
        <p:spPr>
          <a:xfrm>
            <a:off x="6766109" y="4662698"/>
            <a:ext cx="9278517"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800"/>
              <a:buNone/>
            </a:pPr>
            <a:r>
              <a:rPr lang="en-US"/>
              <a:t>Our Digital Works</a:t>
            </a:r>
            <a:endParaRPr/>
          </a:p>
        </p:txBody>
      </p:sp>
      <p:sp>
        <p:nvSpPr>
          <p:cNvPr id="1698" name="Google Shape;1698;p32"/>
          <p:cNvSpPr txBox="1">
            <a:spLocks noGrp="1"/>
          </p:cNvSpPr>
          <p:nvPr>
            <p:ph type="body" idx="4"/>
          </p:nvPr>
        </p:nvSpPr>
        <p:spPr>
          <a:xfrm>
            <a:off x="6760553" y="5372262"/>
            <a:ext cx="9278517" cy="2659630"/>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Impedit deseruisse referrentur ius ex. Cum at dolore pericula referrentur. Ea numquam legimus consequuntur usu, id vocibus fuisset tibique pro. Omnis nulla mnesarchum ea sed, homero iriure ad eum, qui eleifend definitiones ne. Odio primis utamur ad pro, sed justo delectus an, malis aperiri eos cu.</a:t>
            </a:r>
            <a:endParaRPr/>
          </a:p>
        </p:txBody>
      </p:sp>
      <p:sp>
        <p:nvSpPr>
          <p:cNvPr id="1699" name="Google Shape;1699;p32"/>
          <p:cNvSpPr>
            <a:spLocks noGrp="1"/>
          </p:cNvSpPr>
          <p:nvPr>
            <p:ph type="pic" idx="2"/>
          </p:nvPr>
        </p:nvSpPr>
        <p:spPr>
          <a:xfrm>
            <a:off x="2998597" y="3657600"/>
            <a:ext cx="2743200" cy="4905375"/>
          </a:xfrm>
          <a:prstGeom prst="rect">
            <a:avLst/>
          </a:prstGeom>
          <a:noFill/>
          <a:ln>
            <a:noFill/>
          </a:ln>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sp>
        <p:nvSpPr>
          <p:cNvPr id="1704" name="Google Shape;1704;p33"/>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MOBILE PROJECT</a:t>
            </a:r>
            <a:endParaRPr/>
          </a:p>
        </p:txBody>
      </p:sp>
      <p:sp>
        <p:nvSpPr>
          <p:cNvPr id="1705" name="Google Shape;1705;p33"/>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706" name="Google Shape;1706;p33"/>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1707" name="Google Shape;1707;p33"/>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Phone, Tablet and Description</a:t>
            </a:r>
            <a:endParaRPr/>
          </a:p>
        </p:txBody>
      </p:sp>
      <p:sp>
        <p:nvSpPr>
          <p:cNvPr id="1708" name="Google Shape;1708;p33"/>
          <p:cNvSpPr txBox="1">
            <a:spLocks noGrp="1"/>
          </p:cNvSpPr>
          <p:nvPr>
            <p:ph type="body" idx="4"/>
          </p:nvPr>
        </p:nvSpPr>
        <p:spPr>
          <a:xfrm>
            <a:off x="9652000" y="4662698"/>
            <a:ext cx="7079456"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800"/>
              <a:buNone/>
            </a:pPr>
            <a:r>
              <a:rPr lang="en-US"/>
              <a:t>Responsive Design</a:t>
            </a:r>
            <a:endParaRPr/>
          </a:p>
        </p:txBody>
      </p:sp>
      <p:sp>
        <p:nvSpPr>
          <p:cNvPr id="1709" name="Google Shape;1709;p33"/>
          <p:cNvSpPr txBox="1">
            <a:spLocks noGrp="1"/>
          </p:cNvSpPr>
          <p:nvPr>
            <p:ph type="body" idx="5"/>
          </p:nvPr>
        </p:nvSpPr>
        <p:spPr>
          <a:xfrm>
            <a:off x="9646444" y="5372262"/>
            <a:ext cx="7079456" cy="2659630"/>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Ea legere putant pericula vix, mollis tincidunt percipitur vim id. Ius libris facilisis ne, unum causae disputationi et has. Te nec summo epicuri mentitum, diam ignota prodesset vix ut. Tollit tritani vituperatoribus at ius. Ius no causae timeam instructior. Reprimique concludaturque his ne.</a:t>
            </a:r>
            <a:endParaRPr/>
          </a:p>
        </p:txBody>
      </p:sp>
      <p:sp>
        <p:nvSpPr>
          <p:cNvPr id="1710" name="Google Shape;1710;p33"/>
          <p:cNvSpPr>
            <a:spLocks noGrp="1"/>
          </p:cNvSpPr>
          <p:nvPr>
            <p:ph type="pic" idx="2"/>
          </p:nvPr>
        </p:nvSpPr>
        <p:spPr>
          <a:xfrm>
            <a:off x="2281293" y="5218326"/>
            <a:ext cx="2066644" cy="3695561"/>
          </a:xfrm>
          <a:prstGeom prst="rect">
            <a:avLst/>
          </a:prstGeom>
          <a:noFill/>
          <a:ln>
            <a:noFill/>
          </a:ln>
        </p:spPr>
      </p:sp>
      <p:sp>
        <p:nvSpPr>
          <p:cNvPr id="1711" name="Google Shape;1711;p33"/>
          <p:cNvSpPr>
            <a:spLocks noGrp="1"/>
          </p:cNvSpPr>
          <p:nvPr>
            <p:ph type="pic" idx="3"/>
          </p:nvPr>
        </p:nvSpPr>
        <p:spPr>
          <a:xfrm>
            <a:off x="4750255" y="3454840"/>
            <a:ext cx="4065406" cy="5449674"/>
          </a:xfrm>
          <a:prstGeom prst="rect">
            <a:avLst/>
          </a:prstGeom>
          <a:noFill/>
          <a:ln>
            <a:noFill/>
          </a:ln>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15"/>
        <p:cNvGrpSpPr/>
        <p:nvPr/>
      </p:nvGrpSpPr>
      <p:grpSpPr>
        <a:xfrm>
          <a:off x="0" y="0"/>
          <a:ext cx="0" cy="0"/>
          <a:chOff x="0" y="0"/>
          <a:chExt cx="0" cy="0"/>
        </a:xfrm>
      </p:grpSpPr>
      <p:sp>
        <p:nvSpPr>
          <p:cNvPr id="1716" name="Google Shape;1716;p34"/>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MOBILE PROJECT</a:t>
            </a:r>
            <a:endParaRPr/>
          </a:p>
        </p:txBody>
      </p:sp>
      <p:sp>
        <p:nvSpPr>
          <p:cNvPr id="1717" name="Google Shape;1717;p34"/>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718" name="Google Shape;1718;p34"/>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1719" name="Google Shape;1719;p34"/>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Phone, Tablet and Iconic List</a:t>
            </a:r>
            <a:endParaRPr/>
          </a:p>
        </p:txBody>
      </p:sp>
      <p:pic>
        <p:nvPicPr>
          <p:cNvPr id="1720" name="Google Shape;1720;p34"/>
          <p:cNvPicPr preferRelativeResize="0">
            <a:picLocks noGrp="1"/>
          </p:cNvPicPr>
          <p:nvPr>
            <p:ph type="pic" idx="4"/>
          </p:nvPr>
        </p:nvPicPr>
        <p:blipFill rotWithShape="1">
          <a:blip r:embed="rId3">
            <a:alphaModFix/>
          </a:blip>
          <a:srcRect l="16139" r="16139"/>
          <a:stretch/>
        </p:blipFill>
        <p:spPr>
          <a:xfrm>
            <a:off x="9424060" y="2942627"/>
            <a:ext cx="744806" cy="744806"/>
          </a:xfrm>
          <a:prstGeom prst="rect">
            <a:avLst/>
          </a:prstGeom>
          <a:noFill/>
          <a:ln>
            <a:noFill/>
          </a:ln>
        </p:spPr>
      </p:pic>
      <p:sp>
        <p:nvSpPr>
          <p:cNvPr id="1721" name="Google Shape;1721;p34"/>
          <p:cNvSpPr txBox="1">
            <a:spLocks noGrp="1"/>
          </p:cNvSpPr>
          <p:nvPr>
            <p:ph type="body" idx="5"/>
          </p:nvPr>
        </p:nvSpPr>
        <p:spPr>
          <a:xfrm>
            <a:off x="10173729" y="2832915"/>
            <a:ext cx="6444456"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000"/>
              <a:buNone/>
            </a:pPr>
            <a:r>
              <a:rPr lang="en-US"/>
              <a:t>Save Your Time</a:t>
            </a:r>
            <a:endParaRPr/>
          </a:p>
        </p:txBody>
      </p:sp>
      <p:sp>
        <p:nvSpPr>
          <p:cNvPr id="1722" name="Google Shape;1722;p34"/>
          <p:cNvSpPr txBox="1">
            <a:spLocks noGrp="1"/>
          </p:cNvSpPr>
          <p:nvPr>
            <p:ph type="body" idx="6"/>
          </p:nvPr>
        </p:nvSpPr>
        <p:spPr>
          <a:xfrm>
            <a:off x="10168173" y="3520602"/>
            <a:ext cx="6450012" cy="1375853"/>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Ei his nisl graece latine. Posse pericula philosophia usu ne. Te sint diceret maiorum nec. In vis dicta tation, nam esse veri ad.</a:t>
            </a:r>
            <a:endParaRPr/>
          </a:p>
        </p:txBody>
      </p:sp>
      <p:pic>
        <p:nvPicPr>
          <p:cNvPr id="1723" name="Google Shape;1723;p34"/>
          <p:cNvPicPr preferRelativeResize="0">
            <a:picLocks noGrp="1"/>
          </p:cNvPicPr>
          <p:nvPr>
            <p:ph type="pic" idx="7"/>
          </p:nvPr>
        </p:nvPicPr>
        <p:blipFill rotWithShape="1">
          <a:blip r:embed="rId4">
            <a:alphaModFix/>
          </a:blip>
          <a:srcRect l="16139" r="16139"/>
          <a:stretch/>
        </p:blipFill>
        <p:spPr>
          <a:xfrm>
            <a:off x="9424060" y="5202969"/>
            <a:ext cx="744806" cy="744806"/>
          </a:xfrm>
          <a:prstGeom prst="rect">
            <a:avLst/>
          </a:prstGeom>
          <a:noFill/>
          <a:ln>
            <a:noFill/>
          </a:ln>
        </p:spPr>
      </p:pic>
      <p:sp>
        <p:nvSpPr>
          <p:cNvPr id="1724" name="Google Shape;1724;p34"/>
          <p:cNvSpPr txBox="1">
            <a:spLocks noGrp="1"/>
          </p:cNvSpPr>
          <p:nvPr>
            <p:ph type="body" idx="8"/>
          </p:nvPr>
        </p:nvSpPr>
        <p:spPr>
          <a:xfrm>
            <a:off x="10173729" y="5093257"/>
            <a:ext cx="6444456"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000"/>
              <a:buNone/>
            </a:pPr>
            <a:r>
              <a:rPr lang="en-US"/>
              <a:t>Anywhere You Want</a:t>
            </a:r>
            <a:endParaRPr/>
          </a:p>
        </p:txBody>
      </p:sp>
      <p:sp>
        <p:nvSpPr>
          <p:cNvPr id="1725" name="Google Shape;1725;p34"/>
          <p:cNvSpPr txBox="1">
            <a:spLocks noGrp="1"/>
          </p:cNvSpPr>
          <p:nvPr>
            <p:ph type="body" idx="9"/>
          </p:nvPr>
        </p:nvSpPr>
        <p:spPr>
          <a:xfrm>
            <a:off x="10168173" y="5780944"/>
            <a:ext cx="6450012" cy="1375853"/>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Libris repudiandae eu cum. Sonet dissentias cu mea. Id est aperiri placerat suavitate, sale recusabo persecuti per ex.</a:t>
            </a:r>
            <a:endParaRPr/>
          </a:p>
        </p:txBody>
      </p:sp>
      <p:sp>
        <p:nvSpPr>
          <p:cNvPr id="1726" name="Google Shape;1726;p34"/>
          <p:cNvSpPr txBox="1">
            <a:spLocks noGrp="1"/>
          </p:cNvSpPr>
          <p:nvPr>
            <p:ph type="body" idx="14"/>
          </p:nvPr>
        </p:nvSpPr>
        <p:spPr>
          <a:xfrm>
            <a:off x="10173729" y="7418937"/>
            <a:ext cx="6444456"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000"/>
              <a:buNone/>
            </a:pPr>
            <a:r>
              <a:rPr lang="en-US"/>
              <a:t>Get Benefit</a:t>
            </a:r>
            <a:endParaRPr/>
          </a:p>
        </p:txBody>
      </p:sp>
      <p:sp>
        <p:nvSpPr>
          <p:cNvPr id="1727" name="Google Shape;1727;p34"/>
          <p:cNvSpPr txBox="1">
            <a:spLocks noGrp="1"/>
          </p:cNvSpPr>
          <p:nvPr>
            <p:ph type="body" idx="15"/>
          </p:nvPr>
        </p:nvSpPr>
        <p:spPr>
          <a:xfrm>
            <a:off x="10168173" y="8106624"/>
            <a:ext cx="6450012" cy="1375853"/>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Nam atqui expetenda cu, id usu ubique noluisse evertitur. Sit ex mutat zril rationibus, tritani accusata ex sed. Id vim dicta utinam prompta.</a:t>
            </a:r>
            <a:endParaRPr/>
          </a:p>
        </p:txBody>
      </p:sp>
      <p:pic>
        <p:nvPicPr>
          <p:cNvPr id="1728" name="Google Shape;1728;p34"/>
          <p:cNvPicPr preferRelativeResize="0">
            <a:picLocks noGrp="1"/>
          </p:cNvPicPr>
          <p:nvPr>
            <p:ph type="pic" idx="13"/>
          </p:nvPr>
        </p:nvPicPr>
        <p:blipFill rotWithShape="1">
          <a:blip r:embed="rId5">
            <a:alphaModFix/>
          </a:blip>
          <a:srcRect l="16139" r="16139"/>
          <a:stretch/>
        </p:blipFill>
        <p:spPr>
          <a:xfrm>
            <a:off x="9424060" y="7528649"/>
            <a:ext cx="744806" cy="744806"/>
          </a:xfrm>
          <a:prstGeom prst="rect">
            <a:avLst/>
          </a:prstGeom>
          <a:noFill/>
          <a:ln>
            <a:noFill/>
          </a:ln>
        </p:spPr>
      </p:pic>
      <p:sp>
        <p:nvSpPr>
          <p:cNvPr id="1729" name="Google Shape;1729;p34"/>
          <p:cNvSpPr>
            <a:spLocks noGrp="1"/>
          </p:cNvSpPr>
          <p:nvPr>
            <p:ph type="pic" idx="2"/>
          </p:nvPr>
        </p:nvSpPr>
        <p:spPr>
          <a:xfrm>
            <a:off x="1887593" y="5218326"/>
            <a:ext cx="2066644" cy="3695561"/>
          </a:xfrm>
          <a:prstGeom prst="rect">
            <a:avLst/>
          </a:prstGeom>
          <a:noFill/>
          <a:ln>
            <a:noFill/>
          </a:ln>
        </p:spPr>
      </p:sp>
      <p:sp>
        <p:nvSpPr>
          <p:cNvPr id="1730" name="Google Shape;1730;p34"/>
          <p:cNvSpPr>
            <a:spLocks noGrp="1"/>
          </p:cNvSpPr>
          <p:nvPr>
            <p:ph type="pic" idx="3"/>
          </p:nvPr>
        </p:nvSpPr>
        <p:spPr>
          <a:xfrm>
            <a:off x="4357539" y="3440326"/>
            <a:ext cx="4065406" cy="5449674"/>
          </a:xfrm>
          <a:prstGeom prst="rect">
            <a:avLst/>
          </a:prstGeom>
          <a:noFill/>
          <a:ln>
            <a:noFill/>
          </a:ln>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sp>
        <p:nvSpPr>
          <p:cNvPr id="1735" name="Google Shape;1735;p35"/>
          <p:cNvSpPr>
            <a:spLocks noGrp="1"/>
          </p:cNvSpPr>
          <p:nvPr>
            <p:ph type="pic" idx="2"/>
          </p:nvPr>
        </p:nvSpPr>
        <p:spPr>
          <a:xfrm>
            <a:off x="2150582" y="3486840"/>
            <a:ext cx="6294920" cy="3447359"/>
          </a:xfrm>
          <a:prstGeom prst="rect">
            <a:avLst/>
          </a:prstGeom>
          <a:noFill/>
          <a:ln>
            <a:noFill/>
          </a:ln>
        </p:spPr>
      </p:sp>
      <p:sp>
        <p:nvSpPr>
          <p:cNvPr id="1736" name="Google Shape;1736;p35"/>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ANY DEVICE, AnYWherE</a:t>
            </a:r>
            <a:endParaRPr/>
          </a:p>
        </p:txBody>
      </p:sp>
      <p:sp>
        <p:nvSpPr>
          <p:cNvPr id="1737" name="Google Shape;1737;p35"/>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738" name="Google Shape;1738;p35"/>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1739" name="Google Shape;1739;p35"/>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Mobile, PC Mockup and Description</a:t>
            </a:r>
            <a:endParaRPr/>
          </a:p>
        </p:txBody>
      </p:sp>
      <p:sp>
        <p:nvSpPr>
          <p:cNvPr id="1740" name="Google Shape;1740;p35"/>
          <p:cNvSpPr txBox="1">
            <a:spLocks noGrp="1"/>
          </p:cNvSpPr>
          <p:nvPr>
            <p:ph type="body" idx="3"/>
          </p:nvPr>
        </p:nvSpPr>
        <p:spPr>
          <a:xfrm>
            <a:off x="7277198" y="4227217"/>
            <a:ext cx="3216892" cy="4573883"/>
          </a:xfrm>
          <a:prstGeom prst="rect">
            <a:avLst/>
          </a:prstGeom>
          <a:blipFill rotWithShape="1">
            <a:blip r:embed="rId3">
              <a:alphaModFix/>
            </a:blip>
            <a:stretch>
              <a:fillRect/>
            </a:stretch>
          </a:blipFill>
          <a:ln>
            <a:noFill/>
          </a:ln>
          <a:effectLst>
            <a:outerShdw blurRad="50800" dist="38100" algn="l" rotWithShape="0">
              <a:srgbClr val="000000">
                <a:alpha val="40000"/>
              </a:srgbClr>
            </a:outerShdw>
          </a:effectLst>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endParaRPr/>
          </a:p>
        </p:txBody>
      </p:sp>
      <p:sp>
        <p:nvSpPr>
          <p:cNvPr id="1741" name="Google Shape;1741;p35"/>
          <p:cNvSpPr txBox="1">
            <a:spLocks noGrp="1"/>
          </p:cNvSpPr>
          <p:nvPr>
            <p:ph type="body" idx="5"/>
          </p:nvPr>
        </p:nvSpPr>
        <p:spPr>
          <a:xfrm>
            <a:off x="1237456" y="5457711"/>
            <a:ext cx="1643981" cy="3359018"/>
          </a:xfrm>
          <a:prstGeom prst="rect">
            <a:avLst/>
          </a:prstGeom>
          <a:blipFill rotWithShape="1">
            <a:blip r:embed="rId4">
              <a:alphaModFix/>
            </a:blip>
            <a:stretch>
              <a:fillRect/>
            </a:stretch>
          </a:blipFill>
          <a:ln>
            <a:noFill/>
          </a:ln>
          <a:effectLst>
            <a:outerShdw blurRad="50800" dist="38100" algn="l" rotWithShape="0">
              <a:srgbClr val="000000">
                <a:alpha val="40000"/>
              </a:srgbClr>
            </a:outerShdw>
          </a:effectLst>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endParaRPr/>
          </a:p>
        </p:txBody>
      </p:sp>
      <p:sp>
        <p:nvSpPr>
          <p:cNvPr id="1742" name="Google Shape;1742;p35"/>
          <p:cNvSpPr txBox="1">
            <a:spLocks noGrp="1"/>
          </p:cNvSpPr>
          <p:nvPr>
            <p:ph type="body" idx="7"/>
          </p:nvPr>
        </p:nvSpPr>
        <p:spPr>
          <a:xfrm>
            <a:off x="10705448" y="3241961"/>
            <a:ext cx="6349064" cy="2267313"/>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800"/>
              <a:buNone/>
            </a:pPr>
            <a:r>
              <a:rPr lang="en-US"/>
              <a:t>Easy to use</a:t>
            </a:r>
            <a:endParaRPr/>
          </a:p>
        </p:txBody>
      </p:sp>
      <p:sp>
        <p:nvSpPr>
          <p:cNvPr id="1743" name="Google Shape;1743;p35"/>
          <p:cNvSpPr txBox="1">
            <a:spLocks noGrp="1"/>
          </p:cNvSpPr>
          <p:nvPr>
            <p:ph type="body" idx="8"/>
          </p:nvPr>
        </p:nvSpPr>
        <p:spPr>
          <a:xfrm>
            <a:off x="10699892" y="5372262"/>
            <a:ext cx="6349064" cy="2659630"/>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Sit ea eligendi suscipit. Melius iriure an pri. Natum officiis periculis id eam, nonumy abhorreant est in, at vis tamquam integre. Eum debet ponderum no, no per tation bonorum. Ne pri tation ignota sensibus, eum ea oratio dicant. Eam eu quis elitr feugait.</a:t>
            </a:r>
            <a:endParaRPr/>
          </a:p>
          <a:p>
            <a:pPr marL="0" lvl="0" indent="0" algn="l" rtl="0">
              <a:lnSpc>
                <a:spcPct val="100000"/>
              </a:lnSpc>
              <a:spcBef>
                <a:spcPts val="0"/>
              </a:spcBef>
              <a:spcAft>
                <a:spcPts val="0"/>
              </a:spcAft>
              <a:buClr>
                <a:schemeClr val="lt1"/>
              </a:buClr>
              <a:buSzPts val="2400"/>
              <a:buNone/>
            </a:pPr>
            <a:endParaRPr/>
          </a:p>
        </p:txBody>
      </p:sp>
      <p:sp>
        <p:nvSpPr>
          <p:cNvPr id="1744" name="Google Shape;1744;p35"/>
          <p:cNvSpPr>
            <a:spLocks noGrp="1"/>
          </p:cNvSpPr>
          <p:nvPr>
            <p:ph type="pic" idx="6"/>
          </p:nvPr>
        </p:nvSpPr>
        <p:spPr>
          <a:xfrm>
            <a:off x="1357278" y="5881605"/>
            <a:ext cx="1404337" cy="2511227"/>
          </a:xfrm>
          <a:prstGeom prst="rect">
            <a:avLst/>
          </a:prstGeom>
          <a:noFill/>
          <a:ln>
            <a:noFill/>
          </a:ln>
        </p:spPr>
      </p:sp>
      <p:sp>
        <p:nvSpPr>
          <p:cNvPr id="1745" name="Google Shape;1745;p35"/>
          <p:cNvSpPr>
            <a:spLocks noGrp="1"/>
          </p:cNvSpPr>
          <p:nvPr>
            <p:ph type="pic" idx="4"/>
          </p:nvPr>
        </p:nvSpPr>
        <p:spPr>
          <a:xfrm>
            <a:off x="7501196" y="4668913"/>
            <a:ext cx="2762545" cy="3703190"/>
          </a:xfrm>
          <a:prstGeom prst="rect">
            <a:avLst/>
          </a:prstGeom>
          <a:noFill/>
          <a:ln>
            <a:noFill/>
          </a:ln>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36"/>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751" name="Google Shape;1751;p36"/>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1752" name="Google Shape;1752;p36"/>
          <p:cNvSpPr txBox="1">
            <a:spLocks noGrp="1"/>
          </p:cNvSpPr>
          <p:nvPr>
            <p:ph type="body" idx="1"/>
          </p:nvPr>
        </p:nvSpPr>
        <p:spPr>
          <a:xfrm>
            <a:off x="7465103" y="7677487"/>
            <a:ext cx="10313231" cy="1616416"/>
          </a:xfrm>
          <a:prstGeom prst="rect">
            <a:avLst/>
          </a:prstGeom>
          <a:noFill/>
          <a:ln>
            <a:noFill/>
          </a:ln>
        </p:spPr>
        <p:txBody>
          <a:bodyPr spcFirstLastPara="1" wrap="square" lIns="163275" tIns="81625" rIns="163275" bIns="81625" anchor="ctr" anchorCtr="0">
            <a:noAutofit/>
          </a:bodyPr>
          <a:lstStyle/>
          <a:p>
            <a:pPr marL="0" lvl="0" indent="0" algn="l" rtl="0">
              <a:lnSpc>
                <a:spcPct val="100000"/>
              </a:lnSpc>
              <a:spcBef>
                <a:spcPts val="0"/>
              </a:spcBef>
              <a:spcAft>
                <a:spcPts val="0"/>
              </a:spcAft>
              <a:buClr>
                <a:schemeClr val="lt1"/>
              </a:buClr>
              <a:buSzPts val="2400"/>
              <a:buNone/>
            </a:pPr>
            <a:r>
              <a:rPr lang="en-US"/>
              <a:t>Vel magna civibus comprehensam no. Eu modo detracto sit, nec iisque hendrerit reprehendunt ea. Mei cu sanctus evertitur, elit graecis rationibus vim at. Timeam omittantur vis ex. In sea latine oporteat reformidans, quando vocibus no eos.</a:t>
            </a:r>
            <a:endParaRPr/>
          </a:p>
        </p:txBody>
      </p:sp>
      <p:sp>
        <p:nvSpPr>
          <p:cNvPr id="1753" name="Google Shape;1753;p36"/>
          <p:cNvSpPr txBox="1">
            <a:spLocks noGrp="1"/>
          </p:cNvSpPr>
          <p:nvPr>
            <p:ph type="title"/>
          </p:nvPr>
        </p:nvSpPr>
        <p:spPr>
          <a:xfrm>
            <a:off x="689721" y="7358048"/>
            <a:ext cx="6559529" cy="1558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lt1"/>
              </a:buClr>
              <a:buSzPts val="8000"/>
              <a:buFont typeface="Bebas Neue"/>
              <a:buNone/>
            </a:pPr>
            <a:r>
              <a:rPr lang="en-US"/>
              <a:t>DIGITAL WORKS</a:t>
            </a:r>
            <a:endParaRPr/>
          </a:p>
        </p:txBody>
      </p:sp>
      <p:sp>
        <p:nvSpPr>
          <p:cNvPr id="1754" name="Google Shape;1754;p36"/>
          <p:cNvSpPr txBox="1">
            <a:spLocks noGrp="1"/>
          </p:cNvSpPr>
          <p:nvPr>
            <p:ph type="body" idx="5"/>
          </p:nvPr>
        </p:nvSpPr>
        <p:spPr>
          <a:xfrm>
            <a:off x="590549" y="8743848"/>
            <a:ext cx="6559529" cy="617976"/>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Clr>
                <a:schemeClr val="lt1"/>
              </a:buClr>
              <a:buSzPts val="3200"/>
              <a:buNone/>
            </a:pPr>
            <a:r>
              <a:rPr lang="en-US"/>
              <a:t>Mobile, PC Mockup and Description</a:t>
            </a:r>
            <a:endParaRPr/>
          </a:p>
        </p:txBody>
      </p:sp>
      <p:sp>
        <p:nvSpPr>
          <p:cNvPr id="1755" name="Google Shape;1755;p36"/>
          <p:cNvSpPr>
            <a:spLocks noGrp="1"/>
          </p:cNvSpPr>
          <p:nvPr>
            <p:ph type="pic" idx="3"/>
          </p:nvPr>
        </p:nvSpPr>
        <p:spPr>
          <a:xfrm>
            <a:off x="3680938" y="3785999"/>
            <a:ext cx="1598192" cy="2857878"/>
          </a:xfrm>
          <a:prstGeom prst="rect">
            <a:avLst/>
          </a:prstGeom>
          <a:noFill/>
          <a:ln>
            <a:noFill/>
          </a:ln>
        </p:spPr>
      </p:sp>
      <p:sp>
        <p:nvSpPr>
          <p:cNvPr id="1756" name="Google Shape;1756;p36"/>
          <p:cNvSpPr>
            <a:spLocks noGrp="1"/>
          </p:cNvSpPr>
          <p:nvPr>
            <p:ph type="pic" idx="4"/>
          </p:nvPr>
        </p:nvSpPr>
        <p:spPr>
          <a:xfrm>
            <a:off x="5560541" y="912359"/>
            <a:ext cx="7166108" cy="3906776"/>
          </a:xfrm>
          <a:prstGeom prst="rect">
            <a:avLst/>
          </a:prstGeom>
          <a:noFill/>
          <a:ln>
            <a:noFill/>
          </a:ln>
        </p:spPr>
      </p:sp>
      <p:sp>
        <p:nvSpPr>
          <p:cNvPr id="1757" name="Google Shape;1757;p36"/>
          <p:cNvSpPr>
            <a:spLocks noGrp="1"/>
          </p:cNvSpPr>
          <p:nvPr>
            <p:ph type="pic" idx="2"/>
          </p:nvPr>
        </p:nvSpPr>
        <p:spPr>
          <a:xfrm>
            <a:off x="13119448" y="2300576"/>
            <a:ext cx="3168301" cy="4233574"/>
          </a:xfrm>
          <a:prstGeom prst="rect">
            <a:avLst/>
          </a:prstGeom>
          <a:noFill/>
          <a:ln>
            <a:noFill/>
          </a:ln>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1762" name="Google Shape;1762;p37"/>
          <p:cNvSpPr>
            <a:spLocks noGrp="1"/>
          </p:cNvSpPr>
          <p:nvPr>
            <p:ph type="pic" idx="2"/>
          </p:nvPr>
        </p:nvSpPr>
        <p:spPr>
          <a:xfrm>
            <a:off x="0" y="0"/>
            <a:ext cx="18286413" cy="10287000"/>
          </a:xfrm>
          <a:prstGeom prst="rect">
            <a:avLst/>
          </a:prstGeom>
          <a:noFill/>
          <a:ln>
            <a:noFill/>
          </a:ln>
        </p:spPr>
      </p:sp>
      <p:sp>
        <p:nvSpPr>
          <p:cNvPr id="1763" name="Google Shape;1763;p37"/>
          <p:cNvSpPr>
            <a:spLocks noGrp="1"/>
          </p:cNvSpPr>
          <p:nvPr>
            <p:ph type="body" idx="1"/>
          </p:nvPr>
        </p:nvSpPr>
        <p:spPr>
          <a:xfrm>
            <a:off x="900548" y="1777409"/>
            <a:ext cx="7550728" cy="7550127"/>
          </a:xfrm>
          <a:prstGeom prst="ellipse">
            <a:avLst/>
          </a:prstGeom>
          <a:gradFill>
            <a:gsLst>
              <a:gs pos="0">
                <a:schemeClr val="dk2"/>
              </a:gs>
              <a:gs pos="31000">
                <a:srgbClr val="FFFFFF">
                  <a:alpha val="69803"/>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 </a:t>
            </a:r>
            <a:endParaRPr/>
          </a:p>
        </p:txBody>
      </p:sp>
      <p:sp>
        <p:nvSpPr>
          <p:cNvPr id="1764" name="Google Shape;1764;p37"/>
          <p:cNvSpPr>
            <a:spLocks noGrp="1"/>
          </p:cNvSpPr>
          <p:nvPr>
            <p:ph type="body" idx="3"/>
          </p:nvPr>
        </p:nvSpPr>
        <p:spPr>
          <a:xfrm>
            <a:off x="1814289" y="2691077"/>
            <a:ext cx="5723247" cy="5722791"/>
          </a:xfrm>
          <a:prstGeom prst="ellipse">
            <a:avLst/>
          </a:prstGeom>
          <a:gradFill>
            <a:gsLst>
              <a:gs pos="0">
                <a:schemeClr val="dk2"/>
              </a:gs>
              <a:gs pos="31000">
                <a:srgbClr val="FFFFFF">
                  <a:alpha val="77647"/>
                </a:srgbClr>
              </a:gs>
              <a:gs pos="67000">
                <a:srgbClr val="FFFFFF">
                  <a:alpha val="16862"/>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 </a:t>
            </a:r>
            <a:endParaRPr/>
          </a:p>
        </p:txBody>
      </p:sp>
      <p:sp>
        <p:nvSpPr>
          <p:cNvPr id="1765" name="Google Shape;1765;p37"/>
          <p:cNvSpPr txBox="1">
            <a:spLocks noGrp="1"/>
          </p:cNvSpPr>
          <p:nvPr>
            <p:ph type="title"/>
          </p:nvPr>
        </p:nvSpPr>
        <p:spPr>
          <a:xfrm>
            <a:off x="1849585" y="4153390"/>
            <a:ext cx="5652654" cy="171769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7200"/>
              <a:buFont typeface="Bebas Neue"/>
              <a:buNone/>
            </a:pPr>
            <a:r>
              <a:rPr lang="en-US"/>
              <a:t>NEW PROPOSAL</a:t>
            </a:r>
            <a:endParaRPr/>
          </a:p>
        </p:txBody>
      </p:sp>
      <p:sp>
        <p:nvSpPr>
          <p:cNvPr id="1766" name="Google Shape;1766;p37"/>
          <p:cNvSpPr txBox="1">
            <a:spLocks noGrp="1"/>
          </p:cNvSpPr>
          <p:nvPr>
            <p:ph type="body" idx="4"/>
          </p:nvPr>
        </p:nvSpPr>
        <p:spPr>
          <a:xfrm>
            <a:off x="1856512" y="5639985"/>
            <a:ext cx="5638800" cy="763122"/>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lt1"/>
              </a:buClr>
              <a:buSzPts val="3200"/>
              <a:buNone/>
            </a:pPr>
            <a:r>
              <a:rPr lang="en-US"/>
              <a:t>Always Thinking Different Ideas</a:t>
            </a:r>
            <a:endParaRPr/>
          </a:p>
          <a:p>
            <a:pPr marL="0" lvl="0" indent="0" algn="ctr" rtl="0">
              <a:spcBef>
                <a:spcPts val="0"/>
              </a:spcBef>
              <a:spcAft>
                <a:spcPts val="0"/>
              </a:spcAft>
              <a:buClr>
                <a:schemeClr val="lt1"/>
              </a:buClr>
              <a:buSzPts val="32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1" name="Google Shape;1771;p38"/>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UNIQUE CONCEPT</a:t>
            </a:r>
            <a:endParaRPr/>
          </a:p>
        </p:txBody>
      </p:sp>
      <p:sp>
        <p:nvSpPr>
          <p:cNvPr id="1772" name="Google Shape;1772;p38"/>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773" name="Google Shape;1773;p38"/>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1774" name="Google Shape;1774;p38"/>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Wide Image and Description</a:t>
            </a:r>
            <a:endParaRPr/>
          </a:p>
        </p:txBody>
      </p:sp>
      <p:sp>
        <p:nvSpPr>
          <p:cNvPr id="1775" name="Google Shape;1775;p38"/>
          <p:cNvSpPr txBox="1">
            <a:spLocks noGrp="1"/>
          </p:cNvSpPr>
          <p:nvPr>
            <p:ph type="body" idx="2"/>
          </p:nvPr>
        </p:nvSpPr>
        <p:spPr>
          <a:xfrm>
            <a:off x="1193212" y="6931737"/>
            <a:ext cx="15817057"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800"/>
              <a:buNone/>
            </a:pPr>
            <a:r>
              <a:rPr lang="en-US"/>
              <a:t>FIND ANOTHER YOURSELF</a:t>
            </a:r>
            <a:endParaRPr/>
          </a:p>
        </p:txBody>
      </p:sp>
      <p:sp>
        <p:nvSpPr>
          <p:cNvPr id="1776" name="Google Shape;1776;p38"/>
          <p:cNvSpPr txBox="1">
            <a:spLocks noGrp="1"/>
          </p:cNvSpPr>
          <p:nvPr>
            <p:ph type="body" idx="3"/>
          </p:nvPr>
        </p:nvSpPr>
        <p:spPr>
          <a:xfrm>
            <a:off x="1187656" y="7641301"/>
            <a:ext cx="15817057" cy="1856659"/>
          </a:xfrm>
          <a:prstGeom prst="rect">
            <a:avLst/>
          </a:prstGeom>
          <a:noFill/>
          <a:ln>
            <a:noFill/>
          </a:ln>
        </p:spPr>
        <p:txBody>
          <a:bodyPr spcFirstLastPara="1" wrap="square" lIns="163275" tIns="81625" rIns="163275" bIns="81625" anchor="t" anchorCtr="0">
            <a:noAutofit/>
          </a:bodyPr>
          <a:lstStyle/>
          <a:p>
            <a:pPr marL="0" lvl="0" indent="0" algn="l" rtl="0">
              <a:lnSpc>
                <a:spcPct val="120000"/>
              </a:lnSpc>
              <a:spcBef>
                <a:spcPts val="0"/>
              </a:spcBef>
              <a:spcAft>
                <a:spcPts val="0"/>
              </a:spcAft>
              <a:buClr>
                <a:schemeClr val="lt1"/>
              </a:buClr>
              <a:buSzPts val="2400"/>
              <a:buNone/>
            </a:pPr>
            <a:r>
              <a:rPr lang="en-US"/>
              <a:t>Aliquip mentitum est id, vis nostro democritum ea. Ea ornatus efficiendi eos, his erant conclusionemque cu. Id qui viris contentiones, mea dicam percipit no. Oblique efficiendi sed ex, vim dolorem erroribus ad, te veri lucilius mel. Quidam eruditi ea vis. Ius ea menandri dignissim contentiones, eos ea quod harum placerat.</a:t>
            </a:r>
            <a:endParaRPr/>
          </a:p>
          <a:p>
            <a:pPr marL="0" lvl="0" indent="0" algn="l" rtl="0">
              <a:lnSpc>
                <a:spcPct val="120000"/>
              </a:lnSpc>
              <a:spcBef>
                <a:spcPts val="0"/>
              </a:spcBef>
              <a:spcAft>
                <a:spcPts val="0"/>
              </a:spcAft>
              <a:buClr>
                <a:schemeClr val="lt1"/>
              </a:buClr>
              <a:buSzPts val="2400"/>
              <a:buNone/>
            </a:pPr>
            <a:endParaRPr/>
          </a:p>
        </p:txBody>
      </p:sp>
      <p:sp>
        <p:nvSpPr>
          <p:cNvPr id="1777" name="Google Shape;1777;p38"/>
          <p:cNvSpPr>
            <a:spLocks noGrp="1"/>
          </p:cNvSpPr>
          <p:nvPr>
            <p:ph type="pic" idx="4"/>
          </p:nvPr>
        </p:nvSpPr>
        <p:spPr>
          <a:xfrm>
            <a:off x="1410166" y="2873481"/>
            <a:ext cx="15466081" cy="3721055"/>
          </a:xfrm>
          <a:prstGeom prst="round2DiagRect">
            <a:avLst>
              <a:gd name="adj1" fmla="val 3889"/>
              <a:gd name="adj2" fmla="val 0"/>
            </a:avLst>
          </a:prstGeom>
          <a:solidFill>
            <a:schemeClr val="dk1">
              <a:alpha val="29803"/>
            </a:schemeClr>
          </a:solidFill>
          <a:ln>
            <a:noFill/>
          </a:ln>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782" name="Google Shape;1782;p39"/>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3 Points</a:t>
            </a:r>
            <a:endParaRPr/>
          </a:p>
        </p:txBody>
      </p:sp>
      <p:sp>
        <p:nvSpPr>
          <p:cNvPr id="1783" name="Google Shape;1783;p39"/>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784" name="Google Shape;1784;p39"/>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1785" name="Google Shape;1785;p39"/>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3 Points and Description</a:t>
            </a:r>
            <a:endParaRPr/>
          </a:p>
        </p:txBody>
      </p:sp>
      <p:sp>
        <p:nvSpPr>
          <p:cNvPr id="1786" name="Google Shape;1786;p39"/>
          <p:cNvSpPr txBox="1">
            <a:spLocks noGrp="1"/>
          </p:cNvSpPr>
          <p:nvPr>
            <p:ph type="body" idx="2"/>
          </p:nvPr>
        </p:nvSpPr>
        <p:spPr>
          <a:xfrm>
            <a:off x="2202630" y="3592434"/>
            <a:ext cx="375018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800"/>
              <a:buNone/>
            </a:pPr>
            <a:r>
              <a:rPr lang="en-US"/>
              <a:t>VISION</a:t>
            </a:r>
            <a:endParaRPr/>
          </a:p>
        </p:txBody>
      </p:sp>
      <p:sp>
        <p:nvSpPr>
          <p:cNvPr id="1787" name="Google Shape;1787;p39"/>
          <p:cNvSpPr txBox="1">
            <a:spLocks noGrp="1"/>
          </p:cNvSpPr>
          <p:nvPr>
            <p:ph type="body" idx="3"/>
          </p:nvPr>
        </p:nvSpPr>
        <p:spPr>
          <a:xfrm>
            <a:off x="2321492" y="4565406"/>
            <a:ext cx="3512457" cy="2357908"/>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Labore iuvaret probatus eam te. Enim concludaturque no quo. Latine nostrud per ad. Vix ei quem labores.</a:t>
            </a:r>
            <a:endParaRPr/>
          </a:p>
        </p:txBody>
      </p:sp>
      <p:sp>
        <p:nvSpPr>
          <p:cNvPr id="1788" name="Google Shape;1788;p39"/>
          <p:cNvSpPr txBox="1">
            <a:spLocks noGrp="1"/>
          </p:cNvSpPr>
          <p:nvPr>
            <p:ph type="body" idx="4"/>
          </p:nvPr>
        </p:nvSpPr>
        <p:spPr>
          <a:xfrm>
            <a:off x="7281609" y="3592434"/>
            <a:ext cx="375018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800"/>
              <a:buNone/>
            </a:pPr>
            <a:r>
              <a:rPr lang="en-US"/>
              <a:t>TARGET</a:t>
            </a:r>
            <a:endParaRPr/>
          </a:p>
        </p:txBody>
      </p:sp>
      <p:sp>
        <p:nvSpPr>
          <p:cNvPr id="1789" name="Google Shape;1789;p39"/>
          <p:cNvSpPr txBox="1">
            <a:spLocks noGrp="1"/>
          </p:cNvSpPr>
          <p:nvPr>
            <p:ph type="body" idx="5"/>
          </p:nvPr>
        </p:nvSpPr>
        <p:spPr>
          <a:xfrm>
            <a:off x="7400471" y="4565406"/>
            <a:ext cx="3512457" cy="2357908"/>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No error vocibus fabellas sea. Vel id gubergren maiestatis dissentiet. Ius ei oratio platonem, ex usu modus dicit deseruisse.</a:t>
            </a:r>
            <a:endParaRPr/>
          </a:p>
        </p:txBody>
      </p:sp>
      <p:sp>
        <p:nvSpPr>
          <p:cNvPr id="1790" name="Google Shape;1790;p39"/>
          <p:cNvSpPr txBox="1">
            <a:spLocks noGrp="1"/>
          </p:cNvSpPr>
          <p:nvPr>
            <p:ph type="body" idx="6"/>
          </p:nvPr>
        </p:nvSpPr>
        <p:spPr>
          <a:xfrm>
            <a:off x="12339841" y="3592434"/>
            <a:ext cx="375018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800"/>
              <a:buNone/>
            </a:pPr>
            <a:r>
              <a:rPr lang="en-US"/>
              <a:t>PASSION</a:t>
            </a:r>
            <a:endParaRPr/>
          </a:p>
        </p:txBody>
      </p:sp>
      <p:sp>
        <p:nvSpPr>
          <p:cNvPr id="1791" name="Google Shape;1791;p39"/>
          <p:cNvSpPr txBox="1">
            <a:spLocks noGrp="1"/>
          </p:cNvSpPr>
          <p:nvPr>
            <p:ph type="body" idx="7"/>
          </p:nvPr>
        </p:nvSpPr>
        <p:spPr>
          <a:xfrm>
            <a:off x="12458703" y="4565406"/>
            <a:ext cx="3512457" cy="2357908"/>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Labore iuvaret probatus eam te. Enim concludaturque no quo. Latine nostrud per ad. Vix ei quem labores, in sed convenire facilisis.</a:t>
            </a:r>
            <a:endParaRPr/>
          </a:p>
        </p:txBody>
      </p:sp>
      <p:sp>
        <p:nvSpPr>
          <p:cNvPr id="1792" name="Google Shape;1792;p39"/>
          <p:cNvSpPr txBox="1">
            <a:spLocks noGrp="1"/>
          </p:cNvSpPr>
          <p:nvPr>
            <p:ph type="body" idx="8"/>
          </p:nvPr>
        </p:nvSpPr>
        <p:spPr>
          <a:xfrm>
            <a:off x="921553" y="7399648"/>
            <a:ext cx="16443307" cy="1690250"/>
          </a:xfrm>
          <a:prstGeom prst="rect">
            <a:avLst/>
          </a:prstGeom>
          <a:noFill/>
          <a:ln>
            <a:noFill/>
          </a:ln>
        </p:spPr>
        <p:txBody>
          <a:bodyPr spcFirstLastPara="1" wrap="square" lIns="163275" tIns="81625" rIns="163275" bIns="81625" anchor="ctr" anchorCtr="0">
            <a:noAutofit/>
          </a:bodyPr>
          <a:lstStyle/>
          <a:p>
            <a:pPr marL="0" lvl="0" indent="0" algn="ctr" rtl="0">
              <a:lnSpc>
                <a:spcPct val="100000"/>
              </a:lnSpc>
              <a:spcBef>
                <a:spcPts val="0"/>
              </a:spcBef>
              <a:spcAft>
                <a:spcPts val="0"/>
              </a:spcAft>
              <a:buClr>
                <a:schemeClr val="lt1"/>
              </a:buClr>
              <a:buSzPts val="2800"/>
              <a:buNone/>
            </a:pPr>
            <a:r>
              <a:rPr lang="en-US"/>
              <a:t>Aliquip mentitum est id, vis nostro democritum ea. Ea ornatus efficiendi eos, his erant conclusionemque cu. Id qui viris contentiones, mea dicam percipit no. </a:t>
            </a:r>
            <a:br>
              <a:rPr lang="en-US"/>
            </a:br>
            <a:r>
              <a:rPr lang="en-US"/>
              <a:t>Oblique efficiendi sed ex, vim dolorem erroribus ad, te veri lucilius mel.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4"/>
          <p:cNvSpPr>
            <a:spLocks noGrp="1"/>
          </p:cNvSpPr>
          <p:nvPr>
            <p:ph type="pic" idx="2"/>
          </p:nvPr>
        </p:nvSpPr>
        <p:spPr>
          <a:xfrm>
            <a:off x="0" y="0"/>
            <a:ext cx="18286413" cy="10287000"/>
          </a:xfrm>
          <a:prstGeom prst="rect">
            <a:avLst/>
          </a:prstGeom>
          <a:noFill/>
          <a:ln>
            <a:noFill/>
          </a:ln>
        </p:spPr>
      </p:sp>
      <p:sp>
        <p:nvSpPr>
          <p:cNvPr id="1219" name="Google Shape;1219;p4"/>
          <p:cNvSpPr>
            <a:spLocks noGrp="1"/>
          </p:cNvSpPr>
          <p:nvPr>
            <p:ph type="body" idx="1"/>
          </p:nvPr>
        </p:nvSpPr>
        <p:spPr>
          <a:xfrm>
            <a:off x="900548" y="1777409"/>
            <a:ext cx="7550728" cy="7550127"/>
          </a:xfrm>
          <a:prstGeom prst="ellipse">
            <a:avLst/>
          </a:prstGeom>
          <a:gradFill>
            <a:gsLst>
              <a:gs pos="0">
                <a:schemeClr val="dk2"/>
              </a:gs>
              <a:gs pos="31000">
                <a:srgbClr val="FFFFFF">
                  <a:alpha val="69803"/>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 </a:t>
            </a:r>
            <a:endParaRPr/>
          </a:p>
        </p:txBody>
      </p:sp>
      <p:sp>
        <p:nvSpPr>
          <p:cNvPr id="1220" name="Google Shape;1220;p4"/>
          <p:cNvSpPr>
            <a:spLocks noGrp="1"/>
          </p:cNvSpPr>
          <p:nvPr>
            <p:ph type="body" idx="3"/>
          </p:nvPr>
        </p:nvSpPr>
        <p:spPr>
          <a:xfrm>
            <a:off x="1814289" y="2691077"/>
            <a:ext cx="5723247" cy="5722791"/>
          </a:xfrm>
          <a:prstGeom prst="ellipse">
            <a:avLst/>
          </a:prstGeom>
          <a:gradFill>
            <a:gsLst>
              <a:gs pos="0">
                <a:schemeClr val="dk2"/>
              </a:gs>
              <a:gs pos="31000">
                <a:srgbClr val="FFFFFF">
                  <a:alpha val="77647"/>
                </a:srgbClr>
              </a:gs>
              <a:gs pos="67000">
                <a:srgbClr val="FFFFFF">
                  <a:alpha val="16862"/>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 </a:t>
            </a:r>
            <a:endParaRPr/>
          </a:p>
        </p:txBody>
      </p:sp>
      <p:sp>
        <p:nvSpPr>
          <p:cNvPr id="1221" name="Google Shape;1221;p4"/>
          <p:cNvSpPr txBox="1">
            <a:spLocks noGrp="1"/>
          </p:cNvSpPr>
          <p:nvPr>
            <p:ph type="title"/>
          </p:nvPr>
        </p:nvSpPr>
        <p:spPr>
          <a:xfrm>
            <a:off x="1849585" y="4153390"/>
            <a:ext cx="5652654" cy="171769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7200"/>
              <a:buFont typeface="Bebas Neue"/>
              <a:buNone/>
            </a:pPr>
            <a:r>
              <a:rPr lang="en-US"/>
              <a:t>INTRODUCTION</a:t>
            </a:r>
            <a:endParaRPr/>
          </a:p>
        </p:txBody>
      </p:sp>
      <p:sp>
        <p:nvSpPr>
          <p:cNvPr id="1222" name="Google Shape;1222;p4"/>
          <p:cNvSpPr txBox="1">
            <a:spLocks noGrp="1"/>
          </p:cNvSpPr>
          <p:nvPr>
            <p:ph type="body" idx="4"/>
          </p:nvPr>
        </p:nvSpPr>
        <p:spPr>
          <a:xfrm>
            <a:off x="1856512" y="5639985"/>
            <a:ext cx="5638800" cy="763122"/>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lt1"/>
              </a:buClr>
              <a:buSzPts val="3200"/>
              <a:buNone/>
            </a:pPr>
            <a:r>
              <a:rPr lang="en-US"/>
              <a:t>Before Starting My Presentation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sp>
        <p:nvSpPr>
          <p:cNvPr id="1797" name="Google Shape;1797;p40"/>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3 Points</a:t>
            </a:r>
            <a:endParaRPr/>
          </a:p>
        </p:txBody>
      </p:sp>
      <p:sp>
        <p:nvSpPr>
          <p:cNvPr id="1798" name="Google Shape;1798;p40"/>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799" name="Google Shape;1799;p40"/>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1800" name="Google Shape;1800;p40"/>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3 Points with Icon and Description</a:t>
            </a:r>
            <a:endParaRPr/>
          </a:p>
        </p:txBody>
      </p:sp>
      <p:pic>
        <p:nvPicPr>
          <p:cNvPr id="1801" name="Google Shape;1801;p40"/>
          <p:cNvPicPr preferRelativeResize="0">
            <a:picLocks noGrp="1"/>
          </p:cNvPicPr>
          <p:nvPr>
            <p:ph type="pic" idx="2"/>
          </p:nvPr>
        </p:nvPicPr>
        <p:blipFill rotWithShape="1">
          <a:blip r:embed="rId3">
            <a:alphaModFix/>
          </a:blip>
          <a:srcRect l="16139" r="16139"/>
          <a:stretch/>
        </p:blipFill>
        <p:spPr>
          <a:xfrm>
            <a:off x="8763660" y="4064983"/>
            <a:ext cx="744806" cy="744806"/>
          </a:xfrm>
          <a:prstGeom prst="rect">
            <a:avLst/>
          </a:prstGeom>
          <a:noFill/>
          <a:ln>
            <a:noFill/>
          </a:ln>
        </p:spPr>
      </p:pic>
      <p:sp>
        <p:nvSpPr>
          <p:cNvPr id="1802" name="Google Shape;1802;p40"/>
          <p:cNvSpPr txBox="1">
            <a:spLocks noGrp="1"/>
          </p:cNvSpPr>
          <p:nvPr>
            <p:ph type="body" idx="3"/>
          </p:nvPr>
        </p:nvSpPr>
        <p:spPr>
          <a:xfrm>
            <a:off x="8072416" y="4733487"/>
            <a:ext cx="2070144"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VISION</a:t>
            </a:r>
            <a:endParaRPr/>
          </a:p>
        </p:txBody>
      </p:sp>
      <p:pic>
        <p:nvPicPr>
          <p:cNvPr id="1803" name="Google Shape;1803;p40"/>
          <p:cNvPicPr preferRelativeResize="0">
            <a:picLocks noGrp="1"/>
          </p:cNvPicPr>
          <p:nvPr>
            <p:ph type="pic" idx="4"/>
          </p:nvPr>
        </p:nvPicPr>
        <p:blipFill rotWithShape="1">
          <a:blip r:embed="rId4">
            <a:alphaModFix/>
          </a:blip>
          <a:srcRect l="16211" r="16210"/>
          <a:stretch/>
        </p:blipFill>
        <p:spPr>
          <a:xfrm>
            <a:off x="10341431" y="6778990"/>
            <a:ext cx="744806" cy="744806"/>
          </a:xfrm>
          <a:prstGeom prst="rect">
            <a:avLst/>
          </a:prstGeom>
          <a:noFill/>
          <a:ln>
            <a:noFill/>
          </a:ln>
        </p:spPr>
      </p:pic>
      <p:sp>
        <p:nvSpPr>
          <p:cNvPr id="1804" name="Google Shape;1804;p40"/>
          <p:cNvSpPr txBox="1">
            <a:spLocks noGrp="1"/>
          </p:cNvSpPr>
          <p:nvPr>
            <p:ph type="body" idx="5"/>
          </p:nvPr>
        </p:nvSpPr>
        <p:spPr>
          <a:xfrm>
            <a:off x="9650187" y="7447494"/>
            <a:ext cx="2070144"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TARGET</a:t>
            </a:r>
            <a:endParaRPr/>
          </a:p>
        </p:txBody>
      </p:sp>
      <p:sp>
        <p:nvSpPr>
          <p:cNvPr id="1805" name="Google Shape;1805;p40"/>
          <p:cNvSpPr txBox="1">
            <a:spLocks noGrp="1"/>
          </p:cNvSpPr>
          <p:nvPr>
            <p:ph type="body" idx="7"/>
          </p:nvPr>
        </p:nvSpPr>
        <p:spPr>
          <a:xfrm>
            <a:off x="6481741" y="7447494"/>
            <a:ext cx="2070144"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PASSION</a:t>
            </a:r>
            <a:endParaRPr/>
          </a:p>
        </p:txBody>
      </p:sp>
      <p:sp>
        <p:nvSpPr>
          <p:cNvPr id="1806" name="Google Shape;1806;p40"/>
          <p:cNvSpPr txBox="1">
            <a:spLocks noGrp="1"/>
          </p:cNvSpPr>
          <p:nvPr>
            <p:ph type="body" idx="8"/>
          </p:nvPr>
        </p:nvSpPr>
        <p:spPr>
          <a:xfrm>
            <a:off x="11163653" y="3285254"/>
            <a:ext cx="4990747" cy="1856659"/>
          </a:xfrm>
          <a:prstGeom prst="rect">
            <a:avLst/>
          </a:prstGeom>
          <a:noFill/>
          <a:ln>
            <a:noFill/>
          </a:ln>
        </p:spPr>
        <p:txBody>
          <a:bodyPr spcFirstLastPara="1" wrap="square" lIns="163275" tIns="81625" rIns="163275" bIns="81625" anchor="ctr" anchorCtr="0">
            <a:noAutofit/>
          </a:bodyPr>
          <a:lstStyle/>
          <a:p>
            <a:pPr marL="0" lvl="0" indent="0" algn="l" rtl="0">
              <a:lnSpc>
                <a:spcPct val="100000"/>
              </a:lnSpc>
              <a:spcBef>
                <a:spcPts val="0"/>
              </a:spcBef>
              <a:spcAft>
                <a:spcPts val="0"/>
              </a:spcAft>
              <a:buClr>
                <a:schemeClr val="lt1"/>
              </a:buClr>
              <a:buSzPts val="2400"/>
              <a:buNone/>
            </a:pPr>
            <a:r>
              <a:rPr lang="en-US"/>
              <a:t>Usu eu vitae honestatis quaerendum. Nostrud invenire splendide cu est. Persius reformidans sea te.</a:t>
            </a:r>
            <a:endParaRPr/>
          </a:p>
        </p:txBody>
      </p:sp>
      <p:sp>
        <p:nvSpPr>
          <p:cNvPr id="1807" name="Google Shape;1807;p40"/>
          <p:cNvSpPr txBox="1">
            <a:spLocks noGrp="1"/>
          </p:cNvSpPr>
          <p:nvPr>
            <p:ph type="body" idx="9"/>
          </p:nvPr>
        </p:nvSpPr>
        <p:spPr>
          <a:xfrm>
            <a:off x="12785975" y="6487267"/>
            <a:ext cx="4990747" cy="1856659"/>
          </a:xfrm>
          <a:prstGeom prst="rect">
            <a:avLst/>
          </a:prstGeom>
          <a:noFill/>
          <a:ln>
            <a:noFill/>
          </a:ln>
        </p:spPr>
        <p:txBody>
          <a:bodyPr spcFirstLastPara="1" wrap="square" lIns="163275" tIns="81625" rIns="163275" bIns="81625" anchor="ctr" anchorCtr="0">
            <a:noAutofit/>
          </a:bodyPr>
          <a:lstStyle/>
          <a:p>
            <a:pPr marL="0" lvl="0" indent="0" algn="l" rtl="0">
              <a:lnSpc>
                <a:spcPct val="100000"/>
              </a:lnSpc>
              <a:spcBef>
                <a:spcPts val="0"/>
              </a:spcBef>
              <a:spcAft>
                <a:spcPts val="0"/>
              </a:spcAft>
              <a:buClr>
                <a:schemeClr val="lt1"/>
              </a:buClr>
              <a:buSzPts val="2400"/>
              <a:buNone/>
            </a:pPr>
            <a:r>
              <a:rPr lang="en-US"/>
              <a:t>Mundi utamur impedit ut vel, nullam accusam nec ex. Lobortis vulputate te vim, pro ad homero iudicabit.</a:t>
            </a:r>
            <a:endParaRPr/>
          </a:p>
        </p:txBody>
      </p:sp>
      <p:sp>
        <p:nvSpPr>
          <p:cNvPr id="1808" name="Google Shape;1808;p40"/>
          <p:cNvSpPr txBox="1">
            <a:spLocks noGrp="1"/>
          </p:cNvSpPr>
          <p:nvPr>
            <p:ph type="body" idx="13"/>
          </p:nvPr>
        </p:nvSpPr>
        <p:spPr>
          <a:xfrm>
            <a:off x="539897" y="6487267"/>
            <a:ext cx="4990747" cy="1856659"/>
          </a:xfrm>
          <a:prstGeom prst="rect">
            <a:avLst/>
          </a:prstGeom>
          <a:noFill/>
          <a:ln>
            <a:noFill/>
          </a:ln>
        </p:spPr>
        <p:txBody>
          <a:bodyPr spcFirstLastPara="1" wrap="square" lIns="163275" tIns="81625" rIns="163275" bIns="81625" anchor="ctr" anchorCtr="0">
            <a:noAutofit/>
          </a:bodyPr>
          <a:lstStyle/>
          <a:p>
            <a:pPr marL="0" lvl="0" indent="0" algn="r" rtl="0">
              <a:lnSpc>
                <a:spcPct val="100000"/>
              </a:lnSpc>
              <a:spcBef>
                <a:spcPts val="0"/>
              </a:spcBef>
              <a:spcAft>
                <a:spcPts val="0"/>
              </a:spcAft>
              <a:buClr>
                <a:schemeClr val="lt1"/>
              </a:buClr>
              <a:buSzPts val="2400"/>
              <a:buNone/>
            </a:pPr>
            <a:r>
              <a:rPr lang="en-US"/>
              <a:t>Sit sumo everti vidisse cu. Dico rationibus mel cu. Mel ea magna iusto rationibus, eu duo eros consul placerat.</a:t>
            </a:r>
            <a:endParaRPr/>
          </a:p>
        </p:txBody>
      </p:sp>
      <p:pic>
        <p:nvPicPr>
          <p:cNvPr id="1809" name="Google Shape;1809;p40"/>
          <p:cNvPicPr preferRelativeResize="0">
            <a:picLocks noGrp="1"/>
          </p:cNvPicPr>
          <p:nvPr>
            <p:ph type="pic" idx="6"/>
          </p:nvPr>
        </p:nvPicPr>
        <p:blipFill rotWithShape="1">
          <a:blip r:embed="rId5">
            <a:alphaModFix/>
          </a:blip>
          <a:srcRect l="16139" r="16139"/>
          <a:stretch/>
        </p:blipFill>
        <p:spPr>
          <a:xfrm>
            <a:off x="7172985" y="6778990"/>
            <a:ext cx="744806" cy="74480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sp>
        <p:nvSpPr>
          <p:cNvPr id="1814" name="Google Shape;1814;p41"/>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MAIN FEATURES</a:t>
            </a:r>
            <a:endParaRPr/>
          </a:p>
        </p:txBody>
      </p:sp>
      <p:sp>
        <p:nvSpPr>
          <p:cNvPr id="1815" name="Google Shape;1815;p41"/>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816" name="Google Shape;1816;p41"/>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1817" name="Google Shape;1817;p41"/>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4 Steps and Description</a:t>
            </a:r>
            <a:endParaRPr/>
          </a:p>
        </p:txBody>
      </p:sp>
      <p:sp>
        <p:nvSpPr>
          <p:cNvPr id="1818" name="Google Shape;1818;p41"/>
          <p:cNvSpPr txBox="1">
            <a:spLocks noGrp="1"/>
          </p:cNvSpPr>
          <p:nvPr>
            <p:ph type="body" idx="2"/>
          </p:nvPr>
        </p:nvSpPr>
        <p:spPr>
          <a:xfrm>
            <a:off x="1514905" y="3287838"/>
            <a:ext cx="4973673" cy="870619"/>
          </a:xfrm>
          <a:prstGeom prst="rect">
            <a:avLst/>
          </a:prstGeom>
          <a:noFill/>
          <a:ln>
            <a:noFill/>
          </a:ln>
        </p:spPr>
        <p:txBody>
          <a:bodyPr spcFirstLastPara="1" wrap="square" lIns="163275" tIns="81625" rIns="163275" bIns="81625" anchor="b" anchorCtr="0">
            <a:noAutofit/>
          </a:bodyPr>
          <a:lstStyle/>
          <a:p>
            <a:pPr marL="0" lvl="0" indent="0" algn="r" rtl="0">
              <a:lnSpc>
                <a:spcPct val="100000"/>
              </a:lnSpc>
              <a:spcBef>
                <a:spcPts val="0"/>
              </a:spcBef>
              <a:spcAft>
                <a:spcPts val="0"/>
              </a:spcAft>
              <a:buClr>
                <a:schemeClr val="accent2"/>
              </a:buClr>
              <a:buSzPts val="4400"/>
              <a:buNone/>
            </a:pPr>
            <a:r>
              <a:rPr lang="en-US"/>
              <a:t>ARCHITECTURE</a:t>
            </a:r>
            <a:endParaRPr/>
          </a:p>
        </p:txBody>
      </p:sp>
      <p:pic>
        <p:nvPicPr>
          <p:cNvPr id="1819" name="Google Shape;1819;p41"/>
          <p:cNvPicPr preferRelativeResize="0">
            <a:picLocks noGrp="1"/>
          </p:cNvPicPr>
          <p:nvPr>
            <p:ph type="pic" idx="3"/>
          </p:nvPr>
        </p:nvPicPr>
        <p:blipFill rotWithShape="1">
          <a:blip r:embed="rId3">
            <a:alphaModFix/>
          </a:blip>
          <a:srcRect l="16211" r="16210"/>
          <a:stretch/>
        </p:blipFill>
        <p:spPr>
          <a:xfrm>
            <a:off x="6657254" y="3436336"/>
            <a:ext cx="573623" cy="573623"/>
          </a:xfrm>
          <a:prstGeom prst="rect">
            <a:avLst/>
          </a:prstGeom>
          <a:noFill/>
          <a:ln>
            <a:noFill/>
          </a:ln>
        </p:spPr>
      </p:pic>
      <p:sp>
        <p:nvSpPr>
          <p:cNvPr id="1820" name="Google Shape;1820;p41"/>
          <p:cNvSpPr txBox="1">
            <a:spLocks noGrp="1"/>
          </p:cNvSpPr>
          <p:nvPr>
            <p:ph type="body" idx="4"/>
          </p:nvPr>
        </p:nvSpPr>
        <p:spPr>
          <a:xfrm>
            <a:off x="2639763" y="4923271"/>
            <a:ext cx="4973673" cy="870619"/>
          </a:xfrm>
          <a:prstGeom prst="rect">
            <a:avLst/>
          </a:prstGeom>
          <a:noFill/>
          <a:ln>
            <a:noFill/>
          </a:ln>
        </p:spPr>
        <p:txBody>
          <a:bodyPr spcFirstLastPara="1" wrap="square" lIns="163275" tIns="81625" rIns="163275" bIns="81625" anchor="b" anchorCtr="0">
            <a:noAutofit/>
          </a:bodyPr>
          <a:lstStyle/>
          <a:p>
            <a:pPr marL="0" lvl="0" indent="0" algn="r" rtl="0">
              <a:lnSpc>
                <a:spcPct val="100000"/>
              </a:lnSpc>
              <a:spcBef>
                <a:spcPts val="0"/>
              </a:spcBef>
              <a:spcAft>
                <a:spcPts val="0"/>
              </a:spcAft>
              <a:buClr>
                <a:schemeClr val="accent2"/>
              </a:buClr>
              <a:buSzPts val="4400"/>
              <a:buNone/>
            </a:pPr>
            <a:r>
              <a:rPr lang="en-US"/>
              <a:t> UNIQUE DESIGN</a:t>
            </a:r>
            <a:endParaRPr/>
          </a:p>
        </p:txBody>
      </p:sp>
      <p:pic>
        <p:nvPicPr>
          <p:cNvPr id="1821" name="Google Shape;1821;p41"/>
          <p:cNvPicPr preferRelativeResize="0">
            <a:picLocks noGrp="1"/>
          </p:cNvPicPr>
          <p:nvPr>
            <p:ph type="pic" idx="5"/>
          </p:nvPr>
        </p:nvPicPr>
        <p:blipFill rotWithShape="1">
          <a:blip r:embed="rId4">
            <a:alphaModFix/>
          </a:blip>
          <a:srcRect l="16211" r="16210"/>
          <a:stretch/>
        </p:blipFill>
        <p:spPr>
          <a:xfrm>
            <a:off x="7782112" y="5071769"/>
            <a:ext cx="573623" cy="573623"/>
          </a:xfrm>
          <a:prstGeom prst="rect">
            <a:avLst/>
          </a:prstGeom>
          <a:noFill/>
          <a:ln>
            <a:noFill/>
          </a:ln>
        </p:spPr>
      </p:pic>
      <p:sp>
        <p:nvSpPr>
          <p:cNvPr id="1822" name="Google Shape;1822;p41"/>
          <p:cNvSpPr txBox="1">
            <a:spLocks noGrp="1"/>
          </p:cNvSpPr>
          <p:nvPr>
            <p:ph type="body" idx="6"/>
          </p:nvPr>
        </p:nvSpPr>
        <p:spPr>
          <a:xfrm>
            <a:off x="3758381" y="6558703"/>
            <a:ext cx="4973673" cy="870619"/>
          </a:xfrm>
          <a:prstGeom prst="rect">
            <a:avLst/>
          </a:prstGeom>
          <a:noFill/>
          <a:ln>
            <a:noFill/>
          </a:ln>
        </p:spPr>
        <p:txBody>
          <a:bodyPr spcFirstLastPara="1" wrap="square" lIns="163275" tIns="81625" rIns="163275" bIns="81625" anchor="b" anchorCtr="0">
            <a:noAutofit/>
          </a:bodyPr>
          <a:lstStyle/>
          <a:p>
            <a:pPr marL="0" lvl="0" indent="0" algn="r" rtl="0">
              <a:lnSpc>
                <a:spcPct val="100000"/>
              </a:lnSpc>
              <a:spcBef>
                <a:spcPts val="0"/>
              </a:spcBef>
              <a:spcAft>
                <a:spcPts val="0"/>
              </a:spcAft>
              <a:buClr>
                <a:schemeClr val="accent2"/>
              </a:buClr>
              <a:buSzPts val="4400"/>
              <a:buNone/>
            </a:pPr>
            <a:r>
              <a:rPr lang="en-US"/>
              <a:t>USeR EXPERIENCE</a:t>
            </a:r>
            <a:endParaRPr/>
          </a:p>
        </p:txBody>
      </p:sp>
      <p:pic>
        <p:nvPicPr>
          <p:cNvPr id="1823" name="Google Shape;1823;p41"/>
          <p:cNvPicPr preferRelativeResize="0">
            <a:picLocks noGrp="1"/>
          </p:cNvPicPr>
          <p:nvPr>
            <p:ph type="pic" idx="7"/>
          </p:nvPr>
        </p:nvPicPr>
        <p:blipFill rotWithShape="1">
          <a:blip r:embed="rId5">
            <a:alphaModFix/>
          </a:blip>
          <a:srcRect l="16211" r="16210"/>
          <a:stretch/>
        </p:blipFill>
        <p:spPr>
          <a:xfrm>
            <a:off x="8900730" y="6707201"/>
            <a:ext cx="573623" cy="573623"/>
          </a:xfrm>
          <a:prstGeom prst="rect">
            <a:avLst/>
          </a:prstGeom>
          <a:noFill/>
          <a:ln>
            <a:noFill/>
          </a:ln>
        </p:spPr>
      </p:pic>
      <p:sp>
        <p:nvSpPr>
          <p:cNvPr id="1824" name="Google Shape;1824;p41"/>
          <p:cNvSpPr txBox="1">
            <a:spLocks noGrp="1"/>
          </p:cNvSpPr>
          <p:nvPr>
            <p:ph type="body" idx="8"/>
          </p:nvPr>
        </p:nvSpPr>
        <p:spPr>
          <a:xfrm>
            <a:off x="4903603" y="8194138"/>
            <a:ext cx="4973673" cy="870619"/>
          </a:xfrm>
          <a:prstGeom prst="rect">
            <a:avLst/>
          </a:prstGeom>
          <a:noFill/>
          <a:ln>
            <a:noFill/>
          </a:ln>
        </p:spPr>
        <p:txBody>
          <a:bodyPr spcFirstLastPara="1" wrap="square" lIns="163275" tIns="81625" rIns="163275" bIns="81625" anchor="b" anchorCtr="0">
            <a:noAutofit/>
          </a:bodyPr>
          <a:lstStyle/>
          <a:p>
            <a:pPr marL="0" lvl="0" indent="0" algn="r" rtl="0">
              <a:lnSpc>
                <a:spcPct val="100000"/>
              </a:lnSpc>
              <a:spcBef>
                <a:spcPts val="0"/>
              </a:spcBef>
              <a:spcAft>
                <a:spcPts val="0"/>
              </a:spcAft>
              <a:buClr>
                <a:schemeClr val="accent2"/>
              </a:buClr>
              <a:buSzPts val="4400"/>
              <a:buNone/>
            </a:pPr>
            <a:r>
              <a:rPr lang="en-US"/>
              <a:t>OPTIMAzATION</a:t>
            </a:r>
            <a:endParaRPr/>
          </a:p>
        </p:txBody>
      </p:sp>
      <p:pic>
        <p:nvPicPr>
          <p:cNvPr id="1825" name="Google Shape;1825;p41"/>
          <p:cNvPicPr preferRelativeResize="0">
            <a:picLocks noGrp="1"/>
          </p:cNvPicPr>
          <p:nvPr>
            <p:ph type="pic" idx="9"/>
          </p:nvPr>
        </p:nvPicPr>
        <p:blipFill rotWithShape="1">
          <a:blip r:embed="rId6">
            <a:alphaModFix/>
          </a:blip>
          <a:srcRect l="16304" r="16304"/>
          <a:stretch/>
        </p:blipFill>
        <p:spPr>
          <a:xfrm>
            <a:off x="10045952" y="8342636"/>
            <a:ext cx="573623" cy="573623"/>
          </a:xfrm>
          <a:prstGeom prst="rect">
            <a:avLst/>
          </a:prstGeom>
          <a:noFill/>
          <a:ln>
            <a:noFill/>
          </a:ln>
        </p:spPr>
      </p:pic>
      <p:sp>
        <p:nvSpPr>
          <p:cNvPr id="1826" name="Google Shape;1826;p41"/>
          <p:cNvSpPr txBox="1">
            <a:spLocks noGrp="1"/>
          </p:cNvSpPr>
          <p:nvPr>
            <p:ph type="body" idx="13"/>
          </p:nvPr>
        </p:nvSpPr>
        <p:spPr>
          <a:xfrm>
            <a:off x="10856686" y="3140587"/>
            <a:ext cx="6792232" cy="4680597"/>
          </a:xfrm>
          <a:prstGeom prst="rect">
            <a:avLst/>
          </a:prstGeom>
          <a:noFill/>
          <a:ln>
            <a:noFill/>
          </a:ln>
        </p:spPr>
        <p:txBody>
          <a:bodyPr spcFirstLastPara="1" wrap="square" lIns="163275" tIns="81625" rIns="163275" bIns="81625" anchor="b" anchorCtr="0">
            <a:noAutofit/>
          </a:bodyPr>
          <a:lstStyle/>
          <a:p>
            <a:pPr marL="0" lvl="0" indent="0" algn="l" rtl="0">
              <a:lnSpc>
                <a:spcPct val="120000"/>
              </a:lnSpc>
              <a:spcBef>
                <a:spcPts val="0"/>
              </a:spcBef>
              <a:spcAft>
                <a:spcPts val="0"/>
              </a:spcAft>
              <a:buClr>
                <a:schemeClr val="accent2"/>
              </a:buClr>
              <a:buSzPts val="2400"/>
              <a:buNone/>
            </a:pPr>
            <a:r>
              <a:rPr lang="en-US"/>
              <a:t>Eam iuvaret ponderum adversarium id, luptatum nominati iracundia his et. Vim omnesque persecuti intellegam ut, et iudicabit sententiae sea. At eos duis legimus nominati, ne clita saperet splendide eos. Cum iriure fabulas facilisi ea, eum ad vidit denique instructior. Quo eripuit conclusionemque an.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30"/>
        <p:cNvGrpSpPr/>
        <p:nvPr/>
      </p:nvGrpSpPr>
      <p:grpSpPr>
        <a:xfrm>
          <a:off x="0" y="0"/>
          <a:ext cx="0" cy="0"/>
          <a:chOff x="0" y="0"/>
          <a:chExt cx="0" cy="0"/>
        </a:xfrm>
      </p:grpSpPr>
      <p:sp>
        <p:nvSpPr>
          <p:cNvPr id="1831" name="Google Shape;1831;p42"/>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PROCESS</a:t>
            </a:r>
            <a:endParaRPr/>
          </a:p>
        </p:txBody>
      </p:sp>
      <p:sp>
        <p:nvSpPr>
          <p:cNvPr id="1832" name="Google Shape;1832;p42"/>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833" name="Google Shape;1833;p42"/>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1834" name="Google Shape;1834;p42"/>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6 Steps with Short Description</a:t>
            </a:r>
            <a:endParaRPr/>
          </a:p>
        </p:txBody>
      </p:sp>
      <p:sp>
        <p:nvSpPr>
          <p:cNvPr id="1835" name="Google Shape;1835;p42"/>
          <p:cNvSpPr txBox="1">
            <a:spLocks noGrp="1"/>
          </p:cNvSpPr>
          <p:nvPr>
            <p:ph type="body" idx="3"/>
          </p:nvPr>
        </p:nvSpPr>
        <p:spPr>
          <a:xfrm>
            <a:off x="4487462" y="6894673"/>
            <a:ext cx="3348480" cy="856937"/>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3600"/>
              <a:buNone/>
            </a:pPr>
            <a:r>
              <a:rPr lang="en-US"/>
              <a:t>PROCESS 1</a:t>
            </a:r>
            <a:endParaRPr/>
          </a:p>
        </p:txBody>
      </p:sp>
      <p:sp>
        <p:nvSpPr>
          <p:cNvPr id="1836" name="Google Shape;1836;p42"/>
          <p:cNvSpPr txBox="1">
            <a:spLocks noGrp="1"/>
          </p:cNvSpPr>
          <p:nvPr>
            <p:ph type="body" idx="5"/>
          </p:nvPr>
        </p:nvSpPr>
        <p:spPr>
          <a:xfrm>
            <a:off x="4479907" y="7693554"/>
            <a:ext cx="3356036" cy="1639520"/>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Ipsum populo per an, sumo dicant numquam eu eos. Amet modo est ei.</a:t>
            </a:r>
            <a:endParaRPr/>
          </a:p>
        </p:txBody>
      </p:sp>
      <p:sp>
        <p:nvSpPr>
          <p:cNvPr id="1837" name="Google Shape;1837;p42"/>
          <p:cNvSpPr txBox="1">
            <a:spLocks noGrp="1"/>
          </p:cNvSpPr>
          <p:nvPr>
            <p:ph type="body" idx="6"/>
          </p:nvPr>
        </p:nvSpPr>
        <p:spPr>
          <a:xfrm>
            <a:off x="2254737" y="2950644"/>
            <a:ext cx="3348480" cy="856937"/>
          </a:xfrm>
          <a:prstGeom prst="rect">
            <a:avLst/>
          </a:prstGeom>
          <a:noFill/>
          <a:ln>
            <a:noFill/>
          </a:ln>
        </p:spPr>
        <p:txBody>
          <a:bodyPr spcFirstLastPara="1" wrap="square" lIns="163275" tIns="81625" rIns="163275" bIns="81625" anchor="b" anchorCtr="0">
            <a:noAutofit/>
          </a:bodyPr>
          <a:lstStyle/>
          <a:p>
            <a:pPr marL="0" lvl="0" indent="0" algn="r" rtl="0">
              <a:spcBef>
                <a:spcPts val="0"/>
              </a:spcBef>
              <a:spcAft>
                <a:spcPts val="0"/>
              </a:spcAft>
              <a:buClr>
                <a:schemeClr val="accent2"/>
              </a:buClr>
              <a:buSzPts val="3600"/>
              <a:buNone/>
            </a:pPr>
            <a:r>
              <a:rPr lang="en-US"/>
              <a:t>PROCESS 2</a:t>
            </a:r>
            <a:endParaRPr/>
          </a:p>
        </p:txBody>
      </p:sp>
      <p:sp>
        <p:nvSpPr>
          <p:cNvPr id="1838" name="Google Shape;1838;p42"/>
          <p:cNvSpPr txBox="1">
            <a:spLocks noGrp="1"/>
          </p:cNvSpPr>
          <p:nvPr>
            <p:ph type="body" idx="7"/>
          </p:nvPr>
        </p:nvSpPr>
        <p:spPr>
          <a:xfrm>
            <a:off x="2247182" y="3749525"/>
            <a:ext cx="3356036" cy="1639520"/>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lt1"/>
              </a:buClr>
              <a:buSzPts val="2400"/>
              <a:buNone/>
            </a:pPr>
            <a:r>
              <a:rPr lang="en-US"/>
              <a:t>Tantas constituto sadipscing eu eos, in tamquam petentium has. </a:t>
            </a:r>
            <a:endParaRPr/>
          </a:p>
        </p:txBody>
      </p:sp>
      <p:sp>
        <p:nvSpPr>
          <p:cNvPr id="1839" name="Google Shape;1839;p42"/>
          <p:cNvSpPr txBox="1">
            <a:spLocks noGrp="1"/>
          </p:cNvSpPr>
          <p:nvPr>
            <p:ph type="body" idx="8"/>
          </p:nvPr>
        </p:nvSpPr>
        <p:spPr>
          <a:xfrm>
            <a:off x="8523546" y="6912199"/>
            <a:ext cx="3348480" cy="856937"/>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3600"/>
              <a:buNone/>
            </a:pPr>
            <a:r>
              <a:rPr lang="en-US"/>
              <a:t>PROCESS 3</a:t>
            </a:r>
            <a:endParaRPr/>
          </a:p>
        </p:txBody>
      </p:sp>
      <p:sp>
        <p:nvSpPr>
          <p:cNvPr id="1840" name="Google Shape;1840;p42"/>
          <p:cNvSpPr txBox="1">
            <a:spLocks noGrp="1"/>
          </p:cNvSpPr>
          <p:nvPr>
            <p:ph type="body" idx="9"/>
          </p:nvPr>
        </p:nvSpPr>
        <p:spPr>
          <a:xfrm>
            <a:off x="8515991" y="7711080"/>
            <a:ext cx="3356036" cy="1639520"/>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Vel ea falli audiam volutpat, id etiam ceteros eam.</a:t>
            </a:r>
            <a:endParaRPr/>
          </a:p>
        </p:txBody>
      </p:sp>
      <p:sp>
        <p:nvSpPr>
          <p:cNvPr id="1841" name="Google Shape;1841;p42"/>
          <p:cNvSpPr txBox="1">
            <a:spLocks noGrp="1"/>
          </p:cNvSpPr>
          <p:nvPr>
            <p:ph type="body" idx="13"/>
          </p:nvPr>
        </p:nvSpPr>
        <p:spPr>
          <a:xfrm>
            <a:off x="6305335" y="2968170"/>
            <a:ext cx="3348480" cy="856937"/>
          </a:xfrm>
          <a:prstGeom prst="rect">
            <a:avLst/>
          </a:prstGeom>
          <a:noFill/>
          <a:ln>
            <a:noFill/>
          </a:ln>
        </p:spPr>
        <p:txBody>
          <a:bodyPr spcFirstLastPara="1" wrap="square" lIns="163275" tIns="81625" rIns="163275" bIns="81625" anchor="b" anchorCtr="0">
            <a:noAutofit/>
          </a:bodyPr>
          <a:lstStyle/>
          <a:p>
            <a:pPr marL="0" lvl="0" indent="0" algn="r" rtl="0">
              <a:spcBef>
                <a:spcPts val="0"/>
              </a:spcBef>
              <a:spcAft>
                <a:spcPts val="0"/>
              </a:spcAft>
              <a:buClr>
                <a:schemeClr val="accent2"/>
              </a:buClr>
              <a:buSzPts val="3600"/>
              <a:buNone/>
            </a:pPr>
            <a:r>
              <a:rPr lang="en-US"/>
              <a:t>PROCESS 4</a:t>
            </a:r>
            <a:endParaRPr/>
          </a:p>
        </p:txBody>
      </p:sp>
      <p:sp>
        <p:nvSpPr>
          <p:cNvPr id="1842" name="Google Shape;1842;p42"/>
          <p:cNvSpPr txBox="1">
            <a:spLocks noGrp="1"/>
          </p:cNvSpPr>
          <p:nvPr>
            <p:ph type="body" idx="14"/>
          </p:nvPr>
        </p:nvSpPr>
        <p:spPr>
          <a:xfrm>
            <a:off x="6297780" y="3767051"/>
            <a:ext cx="3356036" cy="1639520"/>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lt1"/>
              </a:buClr>
              <a:buSzPts val="2400"/>
              <a:buNone/>
            </a:pPr>
            <a:r>
              <a:rPr lang="en-US"/>
              <a:t>Prodesset neglegentur et per, te alia consulatu qui, pro mollis splendide an. </a:t>
            </a:r>
            <a:endParaRPr/>
          </a:p>
        </p:txBody>
      </p:sp>
      <p:sp>
        <p:nvSpPr>
          <p:cNvPr id="1843" name="Google Shape;1843;p42"/>
          <p:cNvSpPr txBox="1">
            <a:spLocks noGrp="1"/>
          </p:cNvSpPr>
          <p:nvPr>
            <p:ph type="body" idx="15"/>
          </p:nvPr>
        </p:nvSpPr>
        <p:spPr>
          <a:xfrm>
            <a:off x="12600328" y="6921952"/>
            <a:ext cx="3348480" cy="856937"/>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3600"/>
              <a:buNone/>
            </a:pPr>
            <a:r>
              <a:rPr lang="en-US"/>
              <a:t>PROCESS 5</a:t>
            </a:r>
            <a:endParaRPr/>
          </a:p>
        </p:txBody>
      </p:sp>
      <p:sp>
        <p:nvSpPr>
          <p:cNvPr id="1844" name="Google Shape;1844;p42"/>
          <p:cNvSpPr txBox="1">
            <a:spLocks noGrp="1"/>
          </p:cNvSpPr>
          <p:nvPr>
            <p:ph type="body" idx="16"/>
          </p:nvPr>
        </p:nvSpPr>
        <p:spPr>
          <a:xfrm>
            <a:off x="12592773" y="7720833"/>
            <a:ext cx="3356036" cy="1639520"/>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Sea eu delectus consetetur, pro intellegebat deterruisset.</a:t>
            </a:r>
            <a:endParaRPr/>
          </a:p>
        </p:txBody>
      </p:sp>
      <p:sp>
        <p:nvSpPr>
          <p:cNvPr id="1845" name="Google Shape;1845;p42"/>
          <p:cNvSpPr txBox="1">
            <a:spLocks noGrp="1"/>
          </p:cNvSpPr>
          <p:nvPr>
            <p:ph type="body" idx="17"/>
          </p:nvPr>
        </p:nvSpPr>
        <p:spPr>
          <a:xfrm>
            <a:off x="10353089" y="2977923"/>
            <a:ext cx="3348480" cy="856937"/>
          </a:xfrm>
          <a:prstGeom prst="rect">
            <a:avLst/>
          </a:prstGeom>
          <a:noFill/>
          <a:ln>
            <a:noFill/>
          </a:ln>
        </p:spPr>
        <p:txBody>
          <a:bodyPr spcFirstLastPara="1" wrap="square" lIns="163275" tIns="81625" rIns="163275" bIns="81625" anchor="b" anchorCtr="0">
            <a:noAutofit/>
          </a:bodyPr>
          <a:lstStyle/>
          <a:p>
            <a:pPr marL="0" lvl="0" indent="0" algn="r" rtl="0">
              <a:spcBef>
                <a:spcPts val="0"/>
              </a:spcBef>
              <a:spcAft>
                <a:spcPts val="0"/>
              </a:spcAft>
              <a:buClr>
                <a:schemeClr val="accent2"/>
              </a:buClr>
              <a:buSzPts val="3600"/>
              <a:buNone/>
            </a:pPr>
            <a:r>
              <a:rPr lang="en-US"/>
              <a:t>PROCESS 6</a:t>
            </a:r>
            <a:endParaRPr/>
          </a:p>
        </p:txBody>
      </p:sp>
      <p:sp>
        <p:nvSpPr>
          <p:cNvPr id="1846" name="Google Shape;1846;p42"/>
          <p:cNvSpPr txBox="1">
            <a:spLocks noGrp="1"/>
          </p:cNvSpPr>
          <p:nvPr>
            <p:ph type="body" idx="18"/>
          </p:nvPr>
        </p:nvSpPr>
        <p:spPr>
          <a:xfrm>
            <a:off x="10345534" y="3776804"/>
            <a:ext cx="3356036" cy="1639520"/>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lt1"/>
              </a:buClr>
              <a:buSzPts val="2400"/>
              <a:buNone/>
            </a:pPr>
            <a:r>
              <a:rPr lang="en-US"/>
              <a:t>Vix eu latine facilisis. Vis idque altera te, et stet eruditi iracundia per.</a:t>
            </a:r>
            <a:endParaRPr/>
          </a:p>
        </p:txBody>
      </p:sp>
      <p:pic>
        <p:nvPicPr>
          <p:cNvPr id="1847" name="Google Shape;1847;p42"/>
          <p:cNvPicPr preferRelativeResize="0">
            <a:picLocks noGrp="1"/>
          </p:cNvPicPr>
          <p:nvPr>
            <p:ph type="pic" idx="4"/>
          </p:nvPr>
        </p:nvPicPr>
        <p:blipFill rotWithShape="1">
          <a:blip r:embed="rId3">
            <a:alphaModFix/>
          </a:blip>
          <a:srcRect l="16403" r="16403"/>
          <a:stretch/>
        </p:blipFill>
        <p:spPr>
          <a:xfrm>
            <a:off x="1434414" y="5728431"/>
            <a:ext cx="554470" cy="555716"/>
          </a:xfrm>
          <a:prstGeom prst="rect">
            <a:avLst/>
          </a:prstGeom>
          <a:noFill/>
          <a:ln>
            <a:noFill/>
          </a:ln>
        </p:spPr>
      </p:pic>
      <p:pic>
        <p:nvPicPr>
          <p:cNvPr id="1848" name="Google Shape;1848;p42"/>
          <p:cNvPicPr preferRelativeResize="0">
            <a:picLocks noGrp="1"/>
          </p:cNvPicPr>
          <p:nvPr>
            <p:ph type="pic" idx="2"/>
          </p:nvPr>
        </p:nvPicPr>
        <p:blipFill rotWithShape="1">
          <a:blip r:embed="rId4">
            <a:alphaModFix/>
          </a:blip>
          <a:srcRect l="16403" r="16403"/>
          <a:stretch/>
        </p:blipFill>
        <p:spPr>
          <a:xfrm>
            <a:off x="16211173" y="5728432"/>
            <a:ext cx="554470" cy="55571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43"/>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BACKGROUND</a:t>
            </a:r>
            <a:endParaRPr/>
          </a:p>
        </p:txBody>
      </p:sp>
      <p:sp>
        <p:nvSpPr>
          <p:cNvPr id="1854" name="Google Shape;1854;p43"/>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855" name="Google Shape;1855;p43"/>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1856" name="Google Shape;1856;p43"/>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7 Gears for Keywords</a:t>
            </a:r>
            <a:endParaRPr/>
          </a:p>
        </p:txBody>
      </p:sp>
      <p:sp>
        <p:nvSpPr>
          <p:cNvPr id="1857" name="Google Shape;1857;p43"/>
          <p:cNvSpPr txBox="1">
            <a:spLocks noGrp="1"/>
          </p:cNvSpPr>
          <p:nvPr>
            <p:ph type="body" idx="2"/>
          </p:nvPr>
        </p:nvSpPr>
        <p:spPr>
          <a:xfrm>
            <a:off x="921553" y="8111613"/>
            <a:ext cx="16443307" cy="1411135"/>
          </a:xfrm>
          <a:prstGeom prst="rect">
            <a:avLst/>
          </a:prstGeom>
          <a:noFill/>
          <a:ln>
            <a:noFill/>
          </a:ln>
        </p:spPr>
        <p:txBody>
          <a:bodyPr spcFirstLastPara="1" wrap="square" lIns="163275" tIns="81625" rIns="163275" bIns="81625" anchor="ctr" anchorCtr="0">
            <a:noAutofit/>
          </a:bodyPr>
          <a:lstStyle/>
          <a:p>
            <a:pPr marL="0" lvl="0" indent="0" algn="ctr" rtl="0">
              <a:lnSpc>
                <a:spcPct val="100000"/>
              </a:lnSpc>
              <a:spcBef>
                <a:spcPts val="0"/>
              </a:spcBef>
              <a:spcAft>
                <a:spcPts val="0"/>
              </a:spcAft>
              <a:buClr>
                <a:schemeClr val="lt1"/>
              </a:buClr>
              <a:buSzPts val="2800"/>
              <a:buNone/>
            </a:pPr>
            <a:r>
              <a:rPr lang="en-US"/>
              <a:t>Eam iuvaret ponderum adversarium id, luptatum nominati iracundia his et. Vim omnesque persecuti intellegam ut, et iudicabit sententiae sea. At eos duis legimus nominati, ne clita saperet splendide eos. Cum iriure fabulas facilisi ea, eum ad vidit denique instructior. Quo eripuit conclusionemque an.</a:t>
            </a:r>
            <a:endParaRPr/>
          </a:p>
        </p:txBody>
      </p:sp>
      <p:sp>
        <p:nvSpPr>
          <p:cNvPr id="1858" name="Google Shape;1858;p43"/>
          <p:cNvSpPr txBox="1">
            <a:spLocks noGrp="1"/>
          </p:cNvSpPr>
          <p:nvPr>
            <p:ph type="body" idx="3"/>
          </p:nvPr>
        </p:nvSpPr>
        <p:spPr>
          <a:xfrm>
            <a:off x="1843548" y="4381867"/>
            <a:ext cx="2070144"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SPECIALIST</a:t>
            </a:r>
            <a:endParaRPr/>
          </a:p>
        </p:txBody>
      </p:sp>
      <p:sp>
        <p:nvSpPr>
          <p:cNvPr id="1859" name="Google Shape;1859;p43"/>
          <p:cNvSpPr txBox="1">
            <a:spLocks noGrp="1"/>
          </p:cNvSpPr>
          <p:nvPr>
            <p:ph type="body" idx="4"/>
          </p:nvPr>
        </p:nvSpPr>
        <p:spPr>
          <a:xfrm>
            <a:off x="8072416" y="5080575"/>
            <a:ext cx="2070144"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TECHNOLOGY</a:t>
            </a:r>
            <a:endParaRPr/>
          </a:p>
        </p:txBody>
      </p:sp>
      <p:sp>
        <p:nvSpPr>
          <p:cNvPr id="1860" name="Google Shape;1860;p43"/>
          <p:cNvSpPr txBox="1">
            <a:spLocks noGrp="1"/>
          </p:cNvSpPr>
          <p:nvPr>
            <p:ph type="body" idx="5"/>
          </p:nvPr>
        </p:nvSpPr>
        <p:spPr>
          <a:xfrm>
            <a:off x="4174528" y="6251911"/>
            <a:ext cx="2070144"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Passion</a:t>
            </a:r>
            <a:endParaRPr/>
          </a:p>
        </p:txBody>
      </p:sp>
      <p:sp>
        <p:nvSpPr>
          <p:cNvPr id="1861" name="Google Shape;1861;p43"/>
          <p:cNvSpPr txBox="1">
            <a:spLocks noGrp="1"/>
          </p:cNvSpPr>
          <p:nvPr>
            <p:ph type="body" idx="6"/>
          </p:nvPr>
        </p:nvSpPr>
        <p:spPr>
          <a:xfrm>
            <a:off x="5180104" y="3654637"/>
            <a:ext cx="2070144"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KNOWLEDGE</a:t>
            </a:r>
            <a:endParaRPr/>
          </a:p>
        </p:txBody>
      </p:sp>
      <p:sp>
        <p:nvSpPr>
          <p:cNvPr id="1862" name="Google Shape;1862;p43"/>
          <p:cNvSpPr txBox="1">
            <a:spLocks noGrp="1"/>
          </p:cNvSpPr>
          <p:nvPr>
            <p:ph type="body" idx="7"/>
          </p:nvPr>
        </p:nvSpPr>
        <p:spPr>
          <a:xfrm>
            <a:off x="10909034" y="3666827"/>
            <a:ext cx="2070144"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EXPERIENCE</a:t>
            </a:r>
            <a:endParaRPr/>
          </a:p>
        </p:txBody>
      </p:sp>
      <p:sp>
        <p:nvSpPr>
          <p:cNvPr id="1863" name="Google Shape;1863;p43"/>
          <p:cNvSpPr txBox="1">
            <a:spLocks noGrp="1"/>
          </p:cNvSpPr>
          <p:nvPr>
            <p:ph type="body" idx="8"/>
          </p:nvPr>
        </p:nvSpPr>
        <p:spPr>
          <a:xfrm>
            <a:off x="12304991" y="6178171"/>
            <a:ext cx="2070144"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ACHIEMENT</a:t>
            </a:r>
            <a:endParaRPr/>
          </a:p>
        </p:txBody>
      </p:sp>
      <p:sp>
        <p:nvSpPr>
          <p:cNvPr id="1864" name="Google Shape;1864;p43"/>
          <p:cNvSpPr txBox="1">
            <a:spLocks noGrp="1"/>
          </p:cNvSpPr>
          <p:nvPr>
            <p:ph type="body" idx="9"/>
          </p:nvPr>
        </p:nvSpPr>
        <p:spPr>
          <a:xfrm>
            <a:off x="14450555" y="4090161"/>
            <a:ext cx="2070144"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INTELLIGENCE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69" name="Google Shape;1869;p44"/>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BACKGROUND</a:t>
            </a:r>
            <a:endParaRPr/>
          </a:p>
        </p:txBody>
      </p:sp>
      <p:sp>
        <p:nvSpPr>
          <p:cNvPr id="1870" name="Google Shape;1870;p44"/>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871" name="Google Shape;1871;p44"/>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1872" name="Google Shape;1872;p44"/>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Simple 2 Columns</a:t>
            </a:r>
            <a:endParaRPr/>
          </a:p>
        </p:txBody>
      </p:sp>
      <p:sp>
        <p:nvSpPr>
          <p:cNvPr id="1873" name="Google Shape;1873;p44"/>
          <p:cNvSpPr txBox="1">
            <a:spLocks noGrp="1"/>
          </p:cNvSpPr>
          <p:nvPr>
            <p:ph type="body" idx="2"/>
          </p:nvPr>
        </p:nvSpPr>
        <p:spPr>
          <a:xfrm>
            <a:off x="1237456" y="3911051"/>
            <a:ext cx="7593445"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800"/>
              <a:buNone/>
            </a:pPr>
            <a:r>
              <a:rPr lang="en-US"/>
              <a:t>Long Term Experience</a:t>
            </a:r>
            <a:endParaRPr/>
          </a:p>
        </p:txBody>
      </p:sp>
      <p:sp>
        <p:nvSpPr>
          <p:cNvPr id="1874" name="Google Shape;1874;p44"/>
          <p:cNvSpPr txBox="1">
            <a:spLocks noGrp="1"/>
          </p:cNvSpPr>
          <p:nvPr>
            <p:ph type="body" idx="3"/>
          </p:nvPr>
        </p:nvSpPr>
        <p:spPr>
          <a:xfrm>
            <a:off x="1231900" y="4723851"/>
            <a:ext cx="7593445" cy="3124200"/>
          </a:xfrm>
          <a:prstGeom prst="rect">
            <a:avLst/>
          </a:prstGeom>
          <a:noFill/>
          <a:ln>
            <a:noFill/>
          </a:ln>
        </p:spPr>
        <p:txBody>
          <a:bodyPr spcFirstLastPara="1" wrap="square" lIns="163275" tIns="81625" rIns="163275" bIns="81625" anchor="t" anchorCtr="0">
            <a:noAutofit/>
          </a:bodyPr>
          <a:lstStyle/>
          <a:p>
            <a:pPr marL="0" lvl="0" indent="0" algn="l" rtl="0">
              <a:lnSpc>
                <a:spcPct val="120000"/>
              </a:lnSpc>
              <a:spcBef>
                <a:spcPts val="0"/>
              </a:spcBef>
              <a:spcAft>
                <a:spcPts val="0"/>
              </a:spcAft>
              <a:buClr>
                <a:schemeClr val="lt1"/>
              </a:buClr>
              <a:buSzPts val="2400"/>
              <a:buNone/>
            </a:pPr>
            <a:r>
              <a:rPr lang="en-US"/>
              <a:t>No interesset temporibus sea, nam labore tacimates argumentum no, mazim saepe impetus sit id. Partem possim vocibus pro ex. Cu evertitur conceptam consetetur eos, eum ignota eripuit ex, at justo pertinacia his. Et verterem singulis est, mei id detracto maiestatis consectetuer. Ut nisl inciderint qui, ea hinc deleniti delectus ius.</a:t>
            </a:r>
            <a:endParaRPr/>
          </a:p>
        </p:txBody>
      </p:sp>
      <p:sp>
        <p:nvSpPr>
          <p:cNvPr id="1875" name="Google Shape;1875;p44"/>
          <p:cNvSpPr txBox="1">
            <a:spLocks noGrp="1"/>
          </p:cNvSpPr>
          <p:nvPr>
            <p:ph type="body" idx="4"/>
          </p:nvPr>
        </p:nvSpPr>
        <p:spPr>
          <a:xfrm>
            <a:off x="9455511" y="3911051"/>
            <a:ext cx="7593445"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800"/>
              <a:buNone/>
            </a:pPr>
            <a:r>
              <a:rPr lang="en-US"/>
              <a:t>Huge Knowledge</a:t>
            </a:r>
            <a:endParaRPr/>
          </a:p>
        </p:txBody>
      </p:sp>
      <p:sp>
        <p:nvSpPr>
          <p:cNvPr id="1876" name="Google Shape;1876;p44"/>
          <p:cNvSpPr txBox="1">
            <a:spLocks noGrp="1"/>
          </p:cNvSpPr>
          <p:nvPr>
            <p:ph type="body" idx="5"/>
          </p:nvPr>
        </p:nvSpPr>
        <p:spPr>
          <a:xfrm>
            <a:off x="9449955" y="4723851"/>
            <a:ext cx="7593445" cy="3124200"/>
          </a:xfrm>
          <a:prstGeom prst="rect">
            <a:avLst/>
          </a:prstGeom>
          <a:noFill/>
          <a:ln>
            <a:noFill/>
          </a:ln>
        </p:spPr>
        <p:txBody>
          <a:bodyPr spcFirstLastPara="1" wrap="square" lIns="163275" tIns="81625" rIns="163275" bIns="81625" anchor="t" anchorCtr="0">
            <a:noAutofit/>
          </a:bodyPr>
          <a:lstStyle/>
          <a:p>
            <a:pPr marL="0" lvl="0" indent="0" algn="l" rtl="0">
              <a:lnSpc>
                <a:spcPct val="120000"/>
              </a:lnSpc>
              <a:spcBef>
                <a:spcPts val="0"/>
              </a:spcBef>
              <a:spcAft>
                <a:spcPts val="0"/>
              </a:spcAft>
              <a:buClr>
                <a:schemeClr val="lt1"/>
              </a:buClr>
              <a:buSzPts val="2400"/>
              <a:buNone/>
            </a:pPr>
            <a:r>
              <a:rPr lang="en-US"/>
              <a:t>An simul albucius appareat vel, his vide vocent salutandi te, vim wisi dicant ex. At illum scripta percipit ius, eos te conceptam temporibus cotidieque. Pri id error vitae, posse ludus sanctus nec ea. Has deserunt adipiscing ad, cum forensibus dissentiet efficiantur at. Regione assentior est cu, mel et possim definiebas. Eam illum patrioque in.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45"/>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SOLUTIONS</a:t>
            </a:r>
            <a:endParaRPr/>
          </a:p>
        </p:txBody>
      </p:sp>
      <p:sp>
        <p:nvSpPr>
          <p:cNvPr id="1882" name="Google Shape;1882;p45"/>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883" name="Google Shape;1883;p45"/>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1884" name="Google Shape;1884;p45"/>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Circle Infographic for Looping Flow</a:t>
            </a:r>
            <a:endParaRPr/>
          </a:p>
        </p:txBody>
      </p:sp>
      <p:sp>
        <p:nvSpPr>
          <p:cNvPr id="1885" name="Google Shape;1885;p45"/>
          <p:cNvSpPr txBox="1">
            <a:spLocks noGrp="1"/>
          </p:cNvSpPr>
          <p:nvPr>
            <p:ph type="body" idx="2"/>
          </p:nvPr>
        </p:nvSpPr>
        <p:spPr>
          <a:xfrm>
            <a:off x="12143793" y="3873623"/>
            <a:ext cx="5490610" cy="1880043"/>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accent2"/>
              </a:buClr>
              <a:buSzPts val="2400"/>
              <a:buNone/>
            </a:pPr>
            <a:r>
              <a:rPr lang="en-US"/>
              <a:t>Te nec deleniti definiebas. Nobis noster quaeque qui ne, id tollit doming vix. Ut quod vide sed. Ad primis labores eum. At pri augue possim.</a:t>
            </a:r>
            <a:endParaRPr/>
          </a:p>
        </p:txBody>
      </p:sp>
      <p:sp>
        <p:nvSpPr>
          <p:cNvPr id="1886" name="Google Shape;1886;p45"/>
          <p:cNvSpPr txBox="1">
            <a:spLocks noGrp="1"/>
          </p:cNvSpPr>
          <p:nvPr>
            <p:ph type="body" idx="3"/>
          </p:nvPr>
        </p:nvSpPr>
        <p:spPr>
          <a:xfrm>
            <a:off x="12143793" y="3113088"/>
            <a:ext cx="5490610" cy="870619"/>
          </a:xfrm>
          <a:prstGeom prst="rect">
            <a:avLst/>
          </a:prstGeom>
          <a:noFill/>
          <a:ln>
            <a:noFill/>
          </a:ln>
        </p:spPr>
        <p:txBody>
          <a:bodyPr spcFirstLastPara="1" wrap="square" lIns="163275" tIns="81625" rIns="163275" bIns="81625" anchor="b" anchorCtr="0">
            <a:noAutofit/>
          </a:bodyPr>
          <a:lstStyle/>
          <a:p>
            <a:pPr marL="0" lvl="0" indent="0" algn="l" rtl="0">
              <a:lnSpc>
                <a:spcPct val="100000"/>
              </a:lnSpc>
              <a:spcBef>
                <a:spcPts val="0"/>
              </a:spcBef>
              <a:spcAft>
                <a:spcPts val="0"/>
              </a:spcAft>
              <a:buClr>
                <a:schemeClr val="accent2"/>
              </a:buClr>
              <a:buSzPts val="4400"/>
              <a:buNone/>
            </a:pPr>
            <a:r>
              <a:rPr lang="en-US"/>
              <a:t>RESEARCH &amp; ANALYZE</a:t>
            </a:r>
            <a:endParaRPr/>
          </a:p>
        </p:txBody>
      </p:sp>
      <p:sp>
        <p:nvSpPr>
          <p:cNvPr id="1887" name="Google Shape;1887;p45"/>
          <p:cNvSpPr txBox="1">
            <a:spLocks noGrp="1"/>
          </p:cNvSpPr>
          <p:nvPr>
            <p:ph type="body" idx="4"/>
          </p:nvPr>
        </p:nvSpPr>
        <p:spPr>
          <a:xfrm>
            <a:off x="12143793" y="7158988"/>
            <a:ext cx="5490610" cy="1880043"/>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accent2"/>
              </a:buClr>
              <a:buSzPts val="2400"/>
              <a:buNone/>
            </a:pPr>
            <a:r>
              <a:rPr lang="en-US"/>
              <a:t>Usu eu vitae honestatis quaerendum. Nostrud invenire splendide cu est. Persius reformidans sea te, utinam fierent usu ne, ut pri facer luptatum neglegentur.</a:t>
            </a:r>
            <a:endParaRPr/>
          </a:p>
        </p:txBody>
      </p:sp>
      <p:sp>
        <p:nvSpPr>
          <p:cNvPr id="1888" name="Google Shape;1888;p45"/>
          <p:cNvSpPr txBox="1">
            <a:spLocks noGrp="1"/>
          </p:cNvSpPr>
          <p:nvPr>
            <p:ph type="body" idx="5"/>
          </p:nvPr>
        </p:nvSpPr>
        <p:spPr>
          <a:xfrm>
            <a:off x="12143793" y="6398453"/>
            <a:ext cx="5490610" cy="870619"/>
          </a:xfrm>
          <a:prstGeom prst="rect">
            <a:avLst/>
          </a:prstGeom>
          <a:noFill/>
          <a:ln>
            <a:noFill/>
          </a:ln>
        </p:spPr>
        <p:txBody>
          <a:bodyPr spcFirstLastPara="1" wrap="square" lIns="163275" tIns="81625" rIns="163275" bIns="81625" anchor="b" anchorCtr="0">
            <a:noAutofit/>
          </a:bodyPr>
          <a:lstStyle/>
          <a:p>
            <a:pPr marL="0" lvl="0" indent="0" algn="l" rtl="0">
              <a:lnSpc>
                <a:spcPct val="100000"/>
              </a:lnSpc>
              <a:spcBef>
                <a:spcPts val="0"/>
              </a:spcBef>
              <a:spcAft>
                <a:spcPts val="0"/>
              </a:spcAft>
              <a:buClr>
                <a:schemeClr val="accent2"/>
              </a:buClr>
              <a:buSzPts val="4400"/>
              <a:buNone/>
            </a:pPr>
            <a:r>
              <a:rPr lang="en-US"/>
              <a:t>BRAIN STORMING</a:t>
            </a:r>
            <a:endParaRPr/>
          </a:p>
        </p:txBody>
      </p:sp>
      <p:sp>
        <p:nvSpPr>
          <p:cNvPr id="1889" name="Google Shape;1889;p45"/>
          <p:cNvSpPr txBox="1">
            <a:spLocks noGrp="1"/>
          </p:cNvSpPr>
          <p:nvPr>
            <p:ph type="body" idx="6"/>
          </p:nvPr>
        </p:nvSpPr>
        <p:spPr>
          <a:xfrm>
            <a:off x="622513" y="3887674"/>
            <a:ext cx="5490610" cy="1880043"/>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accent2"/>
              </a:buClr>
              <a:buSzPts val="2400"/>
              <a:buNone/>
            </a:pPr>
            <a:r>
              <a:rPr lang="en-US"/>
              <a:t>Dico rationibus mel cu. Mel ea magna iusto rationibus, eu duo eros consul placerat. Ut affert legere qui, ut vide alienum ius, ea mei solum delenit offendit.</a:t>
            </a:r>
            <a:endParaRPr/>
          </a:p>
        </p:txBody>
      </p:sp>
      <p:sp>
        <p:nvSpPr>
          <p:cNvPr id="1890" name="Google Shape;1890;p45"/>
          <p:cNvSpPr txBox="1">
            <a:spLocks noGrp="1"/>
          </p:cNvSpPr>
          <p:nvPr>
            <p:ph type="body" idx="7"/>
          </p:nvPr>
        </p:nvSpPr>
        <p:spPr>
          <a:xfrm>
            <a:off x="622513" y="3127139"/>
            <a:ext cx="5490610" cy="870619"/>
          </a:xfrm>
          <a:prstGeom prst="rect">
            <a:avLst/>
          </a:prstGeom>
          <a:noFill/>
          <a:ln>
            <a:noFill/>
          </a:ln>
        </p:spPr>
        <p:txBody>
          <a:bodyPr spcFirstLastPara="1" wrap="square" lIns="163275" tIns="81625" rIns="163275" bIns="81625" anchor="b" anchorCtr="0">
            <a:noAutofit/>
          </a:bodyPr>
          <a:lstStyle/>
          <a:p>
            <a:pPr marL="0" lvl="0" indent="0" algn="r" rtl="0">
              <a:lnSpc>
                <a:spcPct val="100000"/>
              </a:lnSpc>
              <a:spcBef>
                <a:spcPts val="0"/>
              </a:spcBef>
              <a:spcAft>
                <a:spcPts val="0"/>
              </a:spcAft>
              <a:buClr>
                <a:schemeClr val="accent2"/>
              </a:buClr>
              <a:buSzPts val="4400"/>
              <a:buNone/>
            </a:pPr>
            <a:r>
              <a:rPr lang="en-US"/>
              <a:t>EVALUATE &amp; REVISE</a:t>
            </a:r>
            <a:endParaRPr/>
          </a:p>
        </p:txBody>
      </p:sp>
      <p:sp>
        <p:nvSpPr>
          <p:cNvPr id="1891" name="Google Shape;1891;p45"/>
          <p:cNvSpPr txBox="1">
            <a:spLocks noGrp="1"/>
          </p:cNvSpPr>
          <p:nvPr>
            <p:ph type="body" idx="8"/>
          </p:nvPr>
        </p:nvSpPr>
        <p:spPr>
          <a:xfrm>
            <a:off x="622513" y="7173039"/>
            <a:ext cx="5490610" cy="1880043"/>
          </a:xfrm>
          <a:prstGeom prst="rect">
            <a:avLst/>
          </a:prstGeom>
          <a:noFill/>
          <a:ln>
            <a:noFill/>
          </a:ln>
        </p:spPr>
        <p:txBody>
          <a:bodyPr spcFirstLastPara="1" wrap="square" lIns="163275" tIns="81625" rIns="163275" bIns="81625" anchor="t" anchorCtr="0">
            <a:noAutofit/>
          </a:bodyPr>
          <a:lstStyle/>
          <a:p>
            <a:pPr marL="0" lvl="0" indent="0" algn="r" rtl="0">
              <a:lnSpc>
                <a:spcPct val="100000"/>
              </a:lnSpc>
              <a:spcBef>
                <a:spcPts val="0"/>
              </a:spcBef>
              <a:spcAft>
                <a:spcPts val="0"/>
              </a:spcAft>
              <a:buClr>
                <a:schemeClr val="accent2"/>
              </a:buClr>
              <a:buSzPts val="2400"/>
              <a:buNone/>
            </a:pPr>
            <a:r>
              <a:rPr lang="en-US"/>
              <a:t>Mundi utamur impedit ut vel, nullam accusam nec ex. Lobortis vulputate te vim, pro ad homero iudicabit. Sit sumo everti vidisse cu.</a:t>
            </a:r>
            <a:endParaRPr/>
          </a:p>
        </p:txBody>
      </p:sp>
      <p:sp>
        <p:nvSpPr>
          <p:cNvPr id="1892" name="Google Shape;1892;p45"/>
          <p:cNvSpPr txBox="1">
            <a:spLocks noGrp="1"/>
          </p:cNvSpPr>
          <p:nvPr>
            <p:ph type="body" idx="9"/>
          </p:nvPr>
        </p:nvSpPr>
        <p:spPr>
          <a:xfrm>
            <a:off x="622513" y="6412504"/>
            <a:ext cx="5490610" cy="870619"/>
          </a:xfrm>
          <a:prstGeom prst="rect">
            <a:avLst/>
          </a:prstGeom>
          <a:noFill/>
          <a:ln>
            <a:noFill/>
          </a:ln>
        </p:spPr>
        <p:txBody>
          <a:bodyPr spcFirstLastPara="1" wrap="square" lIns="163275" tIns="81625" rIns="163275" bIns="81625" anchor="b" anchorCtr="0">
            <a:noAutofit/>
          </a:bodyPr>
          <a:lstStyle/>
          <a:p>
            <a:pPr marL="0" lvl="0" indent="0" algn="r" rtl="0">
              <a:lnSpc>
                <a:spcPct val="100000"/>
              </a:lnSpc>
              <a:spcBef>
                <a:spcPts val="0"/>
              </a:spcBef>
              <a:spcAft>
                <a:spcPts val="0"/>
              </a:spcAft>
              <a:buClr>
                <a:schemeClr val="accent2"/>
              </a:buClr>
              <a:buSzPts val="4400"/>
              <a:buNone/>
            </a:pPr>
            <a:r>
              <a:rPr lang="en-US"/>
              <a:t>DESIGN &amp; CREATE</a:t>
            </a:r>
            <a:endParaRPr/>
          </a:p>
        </p:txBody>
      </p:sp>
      <p:sp>
        <p:nvSpPr>
          <p:cNvPr id="1893" name="Google Shape;1893;p45"/>
          <p:cNvSpPr txBox="1">
            <a:spLocks noGrp="1"/>
          </p:cNvSpPr>
          <p:nvPr>
            <p:ph type="body" idx="13"/>
          </p:nvPr>
        </p:nvSpPr>
        <p:spPr>
          <a:xfrm>
            <a:off x="6968218" y="5558106"/>
            <a:ext cx="4275474" cy="773203"/>
          </a:xfrm>
          <a:prstGeom prst="rect">
            <a:avLst/>
          </a:prstGeom>
          <a:noFill/>
          <a:ln>
            <a:noFill/>
          </a:ln>
        </p:spPr>
        <p:txBody>
          <a:bodyPr spcFirstLastPara="1" wrap="square" lIns="163275" tIns="81625" rIns="163275" bIns="81625" anchor="ctr" anchorCtr="0">
            <a:noAutofit/>
          </a:bodyPr>
          <a:lstStyle/>
          <a:p>
            <a:pPr marL="0" lvl="0" indent="0" algn="ctr" rtl="0">
              <a:lnSpc>
                <a:spcPct val="120000"/>
              </a:lnSpc>
              <a:spcBef>
                <a:spcPts val="0"/>
              </a:spcBef>
              <a:spcAft>
                <a:spcPts val="0"/>
              </a:spcAft>
              <a:buClr>
                <a:schemeClr val="dk1"/>
              </a:buClr>
              <a:buSzPts val="5400"/>
              <a:buNone/>
            </a:pPr>
            <a:r>
              <a:rPr lang="en-US"/>
              <a:t>Loop</a:t>
            </a:r>
            <a:endParaRPr/>
          </a:p>
        </p:txBody>
      </p:sp>
      <p:pic>
        <p:nvPicPr>
          <p:cNvPr id="1894" name="Google Shape;1894;p45"/>
          <p:cNvPicPr preferRelativeResize="0">
            <a:picLocks noGrp="1"/>
          </p:cNvPicPr>
          <p:nvPr>
            <p:ph type="pic" idx="16"/>
          </p:nvPr>
        </p:nvPicPr>
        <p:blipFill rotWithShape="1">
          <a:blip r:embed="rId3">
            <a:alphaModFix/>
          </a:blip>
          <a:srcRect l="16211" r="16210"/>
          <a:stretch/>
        </p:blipFill>
        <p:spPr>
          <a:xfrm>
            <a:off x="6952187" y="7680099"/>
            <a:ext cx="573623" cy="573623"/>
          </a:xfrm>
          <a:prstGeom prst="rect">
            <a:avLst/>
          </a:prstGeom>
          <a:noFill/>
          <a:ln>
            <a:noFill/>
          </a:ln>
        </p:spPr>
      </p:pic>
      <p:pic>
        <p:nvPicPr>
          <p:cNvPr id="1895" name="Google Shape;1895;p45"/>
          <p:cNvPicPr preferRelativeResize="0">
            <a:picLocks noGrp="1"/>
          </p:cNvPicPr>
          <p:nvPr>
            <p:ph type="pic" idx="17"/>
          </p:nvPr>
        </p:nvPicPr>
        <p:blipFill rotWithShape="1">
          <a:blip r:embed="rId4">
            <a:alphaModFix/>
          </a:blip>
          <a:srcRect l="16211" r="16210"/>
          <a:stretch/>
        </p:blipFill>
        <p:spPr>
          <a:xfrm>
            <a:off x="6952188" y="3815747"/>
            <a:ext cx="573623" cy="573623"/>
          </a:xfrm>
          <a:prstGeom prst="rect">
            <a:avLst/>
          </a:prstGeom>
          <a:noFill/>
          <a:ln>
            <a:noFill/>
          </a:ln>
        </p:spPr>
      </p:pic>
      <p:pic>
        <p:nvPicPr>
          <p:cNvPr id="1896" name="Google Shape;1896;p45"/>
          <p:cNvPicPr preferRelativeResize="0">
            <a:picLocks noGrp="1"/>
          </p:cNvPicPr>
          <p:nvPr>
            <p:ph type="pic" idx="14"/>
          </p:nvPr>
        </p:nvPicPr>
        <p:blipFill rotWithShape="1">
          <a:blip r:embed="rId5">
            <a:alphaModFix/>
          </a:blip>
          <a:srcRect l="16117" r="16117"/>
          <a:stretch/>
        </p:blipFill>
        <p:spPr>
          <a:xfrm>
            <a:off x="10800287" y="3815288"/>
            <a:ext cx="573623" cy="573623"/>
          </a:xfrm>
          <a:prstGeom prst="rect">
            <a:avLst/>
          </a:prstGeom>
          <a:noFill/>
          <a:ln>
            <a:noFill/>
          </a:ln>
        </p:spPr>
      </p:pic>
      <p:pic>
        <p:nvPicPr>
          <p:cNvPr id="1897" name="Google Shape;1897;p45"/>
          <p:cNvPicPr preferRelativeResize="0">
            <a:picLocks noGrp="1"/>
          </p:cNvPicPr>
          <p:nvPr>
            <p:ph type="pic" idx="15"/>
          </p:nvPr>
        </p:nvPicPr>
        <p:blipFill rotWithShape="1">
          <a:blip r:embed="rId6">
            <a:alphaModFix/>
          </a:blip>
          <a:srcRect l="16211" r="16210"/>
          <a:stretch/>
        </p:blipFill>
        <p:spPr>
          <a:xfrm>
            <a:off x="10800286" y="7663388"/>
            <a:ext cx="573623" cy="57362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01"/>
        <p:cNvGrpSpPr/>
        <p:nvPr/>
      </p:nvGrpSpPr>
      <p:grpSpPr>
        <a:xfrm>
          <a:off x="0" y="0"/>
          <a:ext cx="0" cy="0"/>
          <a:chOff x="0" y="0"/>
          <a:chExt cx="0" cy="0"/>
        </a:xfrm>
      </p:grpSpPr>
      <p:sp>
        <p:nvSpPr>
          <p:cNvPr id="1902" name="Google Shape;1902;p46"/>
          <p:cNvSpPr>
            <a:spLocks noGrp="1"/>
          </p:cNvSpPr>
          <p:nvPr>
            <p:ph type="pic" idx="2"/>
          </p:nvPr>
        </p:nvSpPr>
        <p:spPr>
          <a:xfrm>
            <a:off x="0" y="0"/>
            <a:ext cx="18286413" cy="10287000"/>
          </a:xfrm>
          <a:prstGeom prst="rect">
            <a:avLst/>
          </a:prstGeom>
          <a:noFill/>
          <a:ln>
            <a:noFill/>
          </a:ln>
        </p:spPr>
      </p:sp>
      <p:sp>
        <p:nvSpPr>
          <p:cNvPr id="1903" name="Google Shape;1903;p46"/>
          <p:cNvSpPr>
            <a:spLocks noGrp="1"/>
          </p:cNvSpPr>
          <p:nvPr>
            <p:ph type="body" idx="1"/>
          </p:nvPr>
        </p:nvSpPr>
        <p:spPr>
          <a:xfrm>
            <a:off x="900548" y="1777409"/>
            <a:ext cx="7550728" cy="7550127"/>
          </a:xfrm>
          <a:prstGeom prst="ellipse">
            <a:avLst/>
          </a:prstGeom>
          <a:gradFill>
            <a:gsLst>
              <a:gs pos="0">
                <a:schemeClr val="dk2"/>
              </a:gs>
              <a:gs pos="31000">
                <a:srgbClr val="FFFFFF">
                  <a:alpha val="69803"/>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 </a:t>
            </a:r>
            <a:endParaRPr/>
          </a:p>
        </p:txBody>
      </p:sp>
      <p:sp>
        <p:nvSpPr>
          <p:cNvPr id="1904" name="Google Shape;1904;p46"/>
          <p:cNvSpPr>
            <a:spLocks noGrp="1"/>
          </p:cNvSpPr>
          <p:nvPr>
            <p:ph type="body" idx="3"/>
          </p:nvPr>
        </p:nvSpPr>
        <p:spPr>
          <a:xfrm>
            <a:off x="1814289" y="2691077"/>
            <a:ext cx="5723247" cy="5722791"/>
          </a:xfrm>
          <a:prstGeom prst="ellipse">
            <a:avLst/>
          </a:prstGeom>
          <a:gradFill>
            <a:gsLst>
              <a:gs pos="0">
                <a:schemeClr val="dk2"/>
              </a:gs>
              <a:gs pos="31000">
                <a:srgbClr val="FFFFFF">
                  <a:alpha val="77647"/>
                </a:srgbClr>
              </a:gs>
              <a:gs pos="67000">
                <a:srgbClr val="FFFFFF">
                  <a:alpha val="16862"/>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 </a:t>
            </a:r>
            <a:endParaRPr/>
          </a:p>
        </p:txBody>
      </p:sp>
      <p:sp>
        <p:nvSpPr>
          <p:cNvPr id="1905" name="Google Shape;1905;p46"/>
          <p:cNvSpPr txBox="1">
            <a:spLocks noGrp="1"/>
          </p:cNvSpPr>
          <p:nvPr>
            <p:ph type="title"/>
          </p:nvPr>
        </p:nvSpPr>
        <p:spPr>
          <a:xfrm>
            <a:off x="1849585" y="4153390"/>
            <a:ext cx="5652654" cy="171769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7200"/>
              <a:buFont typeface="Bebas Neue"/>
              <a:buNone/>
            </a:pPr>
            <a:r>
              <a:rPr lang="en-US"/>
              <a:t>ANALYSIS</a:t>
            </a:r>
            <a:endParaRPr/>
          </a:p>
        </p:txBody>
      </p:sp>
      <p:sp>
        <p:nvSpPr>
          <p:cNvPr id="1906" name="Google Shape;1906;p46"/>
          <p:cNvSpPr txBox="1">
            <a:spLocks noGrp="1"/>
          </p:cNvSpPr>
          <p:nvPr>
            <p:ph type="body" idx="4"/>
          </p:nvPr>
        </p:nvSpPr>
        <p:spPr>
          <a:xfrm>
            <a:off x="1856512" y="5639985"/>
            <a:ext cx="5638800" cy="763122"/>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lt1"/>
              </a:buClr>
              <a:buSzPts val="3200"/>
              <a:buNone/>
            </a:pPr>
            <a:r>
              <a:rPr lang="en-US"/>
              <a:t>Understand Market</a:t>
            </a:r>
            <a:endParaRPr/>
          </a:p>
          <a:p>
            <a:pPr marL="0" lvl="0" indent="0" algn="ctr" rtl="0">
              <a:spcBef>
                <a:spcPts val="0"/>
              </a:spcBef>
              <a:spcAft>
                <a:spcPts val="0"/>
              </a:spcAft>
              <a:buClr>
                <a:schemeClr val="lt1"/>
              </a:buClr>
              <a:buSzPts val="32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11"/>
        <p:cNvGrpSpPr/>
        <p:nvPr/>
      </p:nvGrpSpPr>
      <p:grpSpPr>
        <a:xfrm>
          <a:off x="0" y="0"/>
          <a:ext cx="0" cy="0"/>
          <a:chOff x="0" y="0"/>
          <a:chExt cx="0" cy="0"/>
        </a:xfrm>
      </p:grpSpPr>
      <p:sp>
        <p:nvSpPr>
          <p:cNvPr id="1912" name="Google Shape;1912;p47"/>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CUSTOM BAR CHART 1</a:t>
            </a:r>
            <a:endParaRPr/>
          </a:p>
        </p:txBody>
      </p:sp>
      <p:sp>
        <p:nvSpPr>
          <p:cNvPr id="1913" name="Google Shape;1913;p47"/>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914" name="Google Shape;1914;p47"/>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1915" name="Google Shape;1915;p47"/>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This Layout Is Not Defined by Slide Master</a:t>
            </a:r>
            <a:endParaRPr/>
          </a:p>
        </p:txBody>
      </p:sp>
      <p:sp>
        <p:nvSpPr>
          <p:cNvPr id="1916" name="Google Shape;1916;p47"/>
          <p:cNvSpPr/>
          <p:nvPr/>
        </p:nvSpPr>
        <p:spPr>
          <a:xfrm>
            <a:off x="2983805" y="2811110"/>
            <a:ext cx="6832947" cy="1993900"/>
          </a:xfrm>
          <a:custGeom>
            <a:avLst/>
            <a:gdLst/>
            <a:ahLst/>
            <a:cxnLst/>
            <a:rect l="l" t="t" r="r" b="b"/>
            <a:pathLst>
              <a:path w="6832947" h="1993900" extrusionOk="0">
                <a:moveTo>
                  <a:pt x="5835997" y="0"/>
                </a:moveTo>
                <a:cubicBezTo>
                  <a:pt x="6386597" y="0"/>
                  <a:pt x="6832947" y="446350"/>
                  <a:pt x="6832947" y="996950"/>
                </a:cubicBezTo>
                <a:cubicBezTo>
                  <a:pt x="6832947" y="1547550"/>
                  <a:pt x="6386597" y="1993900"/>
                  <a:pt x="5835997" y="1993900"/>
                </a:cubicBezTo>
                <a:cubicBezTo>
                  <a:pt x="5391749" y="1993900"/>
                  <a:pt x="5015367" y="1703328"/>
                  <a:pt x="4886920" y="1301750"/>
                </a:cubicBezTo>
                <a:lnTo>
                  <a:pt x="304800" y="1301750"/>
                </a:lnTo>
                <a:cubicBezTo>
                  <a:pt x="136464" y="1301750"/>
                  <a:pt x="0" y="1165286"/>
                  <a:pt x="0" y="996950"/>
                </a:cubicBezTo>
                <a:cubicBezTo>
                  <a:pt x="0" y="828614"/>
                  <a:pt x="136464" y="692150"/>
                  <a:pt x="304800" y="692150"/>
                </a:cubicBezTo>
                <a:lnTo>
                  <a:pt x="4886920" y="692150"/>
                </a:lnTo>
                <a:cubicBezTo>
                  <a:pt x="5015367" y="290573"/>
                  <a:pt x="5391749" y="0"/>
                  <a:pt x="5835997" y="0"/>
                </a:cubicBezTo>
                <a:close/>
              </a:path>
            </a:pathLst>
          </a:custGeom>
          <a:gradFill>
            <a:gsLst>
              <a:gs pos="0">
                <a:srgbClr val="F2F2F6">
                  <a:alpha val="70980"/>
                </a:srgbClr>
              </a:gs>
              <a:gs pos="1000">
                <a:srgbClr val="F2F2F6">
                  <a:alpha val="70980"/>
                </a:srgbClr>
              </a:gs>
              <a:gs pos="63000">
                <a:srgbClr val="FFFFFF">
                  <a:alpha val="6666"/>
                </a:srgbClr>
              </a:gs>
              <a:gs pos="83000">
                <a:srgbClr val="FFFFFF">
                  <a:alpha val="9803"/>
                </a:srgbClr>
              </a:gs>
              <a:gs pos="100000">
                <a:srgbClr val="FFFFFF">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17" name="Google Shape;1917;p47"/>
          <p:cNvSpPr/>
          <p:nvPr/>
        </p:nvSpPr>
        <p:spPr>
          <a:xfrm>
            <a:off x="3441700" y="3556025"/>
            <a:ext cx="4395439" cy="504070"/>
          </a:xfrm>
          <a:prstGeom prst="roundRect">
            <a:avLst>
              <a:gd name="adj" fmla="val 50000"/>
            </a:avLst>
          </a:prstGeom>
          <a:gradFill>
            <a:gsLst>
              <a:gs pos="0">
                <a:srgbClr val="F2F2F6">
                  <a:alpha val="90980"/>
                </a:srgbClr>
              </a:gs>
              <a:gs pos="1000">
                <a:srgbClr val="F2F2F6">
                  <a:alpha val="90980"/>
                </a:srgbClr>
              </a:gs>
              <a:gs pos="63000">
                <a:srgbClr val="FFFFFF">
                  <a:alpha val="35686"/>
                </a:srgbClr>
              </a:gs>
              <a:gs pos="83000">
                <a:srgbClr val="FFFFFF">
                  <a:alpha val="9803"/>
                </a:srgbClr>
              </a:gs>
              <a:gs pos="100000">
                <a:srgbClr val="FFFFFF">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pic>
        <p:nvPicPr>
          <p:cNvPr id="1918" name="Google Shape;1918;p47"/>
          <p:cNvPicPr preferRelativeResize="0"/>
          <p:nvPr/>
        </p:nvPicPr>
        <p:blipFill rotWithShape="1">
          <a:blip r:embed="rId3">
            <a:alphaModFix/>
          </a:blip>
          <a:srcRect/>
          <a:stretch/>
        </p:blipFill>
        <p:spPr>
          <a:xfrm>
            <a:off x="8331958" y="3170890"/>
            <a:ext cx="991562" cy="670079"/>
          </a:xfrm>
          <a:prstGeom prst="rect">
            <a:avLst/>
          </a:prstGeom>
          <a:noFill/>
          <a:ln>
            <a:noFill/>
          </a:ln>
        </p:spPr>
      </p:pic>
      <p:sp>
        <p:nvSpPr>
          <p:cNvPr id="1919" name="Google Shape;1919;p47"/>
          <p:cNvSpPr txBox="1"/>
          <p:nvPr/>
        </p:nvSpPr>
        <p:spPr>
          <a:xfrm>
            <a:off x="8129471" y="3840969"/>
            <a:ext cx="139653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accent2"/>
                </a:solidFill>
                <a:latin typeface="Bebas Neue"/>
                <a:ea typeface="Bebas Neue"/>
                <a:cs typeface="Bebas Neue"/>
                <a:sym typeface="Bebas Neue"/>
              </a:rPr>
              <a:t>PUBLISHING</a:t>
            </a:r>
            <a:endParaRPr sz="2800">
              <a:solidFill>
                <a:schemeClr val="accent2"/>
              </a:solidFill>
              <a:latin typeface="Bebas Neue"/>
              <a:ea typeface="Bebas Neue"/>
              <a:cs typeface="Bebas Neue"/>
              <a:sym typeface="Bebas Neue"/>
            </a:endParaRPr>
          </a:p>
        </p:txBody>
      </p:sp>
      <p:sp>
        <p:nvSpPr>
          <p:cNvPr id="1920" name="Google Shape;1920;p47"/>
          <p:cNvSpPr/>
          <p:nvPr/>
        </p:nvSpPr>
        <p:spPr>
          <a:xfrm>
            <a:off x="1790005" y="3503989"/>
            <a:ext cx="1079500" cy="596650"/>
          </a:xfrm>
          <a:prstGeom prst="roundRect">
            <a:avLst>
              <a:gd name="adj" fmla="val 50000"/>
            </a:avLst>
          </a:prstGeom>
          <a:gradFill>
            <a:gsLst>
              <a:gs pos="0">
                <a:srgbClr val="F2F2F6">
                  <a:alpha val="54901"/>
                </a:srgbClr>
              </a:gs>
              <a:gs pos="1000">
                <a:srgbClr val="F2F2F6">
                  <a:alpha val="54901"/>
                </a:srgbClr>
              </a:gs>
              <a:gs pos="63000">
                <a:srgbClr val="FFFFFF">
                  <a:alpha val="11764"/>
                </a:srgbClr>
              </a:gs>
              <a:gs pos="83000">
                <a:srgbClr val="FFFFFF">
                  <a:alpha val="29803"/>
                </a:srgbClr>
              </a:gs>
              <a:gs pos="100000">
                <a:srgbClr val="FFFFFF">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21" name="Google Shape;1921;p47"/>
          <p:cNvSpPr txBox="1"/>
          <p:nvPr/>
        </p:nvSpPr>
        <p:spPr>
          <a:xfrm>
            <a:off x="1907203" y="3493229"/>
            <a:ext cx="84510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91%</a:t>
            </a:r>
            <a:endParaRPr sz="3200">
              <a:solidFill>
                <a:schemeClr val="dk1"/>
              </a:solidFill>
              <a:latin typeface="Arial"/>
              <a:ea typeface="Arial"/>
              <a:cs typeface="Arial"/>
              <a:sym typeface="Arial"/>
            </a:endParaRPr>
          </a:p>
        </p:txBody>
      </p:sp>
      <p:sp>
        <p:nvSpPr>
          <p:cNvPr id="1922" name="Google Shape;1922;p47"/>
          <p:cNvSpPr/>
          <p:nvPr/>
        </p:nvSpPr>
        <p:spPr>
          <a:xfrm>
            <a:off x="2983805" y="5170312"/>
            <a:ext cx="6832947" cy="1993900"/>
          </a:xfrm>
          <a:custGeom>
            <a:avLst/>
            <a:gdLst/>
            <a:ahLst/>
            <a:cxnLst/>
            <a:rect l="l" t="t" r="r" b="b"/>
            <a:pathLst>
              <a:path w="6832947" h="1993900" extrusionOk="0">
                <a:moveTo>
                  <a:pt x="5835997" y="0"/>
                </a:moveTo>
                <a:cubicBezTo>
                  <a:pt x="6386597" y="0"/>
                  <a:pt x="6832947" y="446350"/>
                  <a:pt x="6832947" y="996950"/>
                </a:cubicBezTo>
                <a:cubicBezTo>
                  <a:pt x="6832947" y="1547550"/>
                  <a:pt x="6386597" y="1993900"/>
                  <a:pt x="5835997" y="1993900"/>
                </a:cubicBezTo>
                <a:cubicBezTo>
                  <a:pt x="5391749" y="1993900"/>
                  <a:pt x="5015367" y="1703328"/>
                  <a:pt x="4886920" y="1301750"/>
                </a:cubicBezTo>
                <a:lnTo>
                  <a:pt x="304800" y="1301750"/>
                </a:lnTo>
                <a:cubicBezTo>
                  <a:pt x="136464" y="1301750"/>
                  <a:pt x="0" y="1165286"/>
                  <a:pt x="0" y="996950"/>
                </a:cubicBezTo>
                <a:cubicBezTo>
                  <a:pt x="0" y="828614"/>
                  <a:pt x="136464" y="692150"/>
                  <a:pt x="304800" y="692150"/>
                </a:cubicBezTo>
                <a:lnTo>
                  <a:pt x="4886920" y="692150"/>
                </a:lnTo>
                <a:cubicBezTo>
                  <a:pt x="5015367" y="290573"/>
                  <a:pt x="5391749" y="0"/>
                  <a:pt x="5835997" y="0"/>
                </a:cubicBezTo>
                <a:close/>
              </a:path>
            </a:pathLst>
          </a:custGeom>
          <a:gradFill>
            <a:gsLst>
              <a:gs pos="0">
                <a:srgbClr val="F2F2F6">
                  <a:alpha val="70980"/>
                </a:srgbClr>
              </a:gs>
              <a:gs pos="1000">
                <a:srgbClr val="F2F2F6">
                  <a:alpha val="70980"/>
                </a:srgbClr>
              </a:gs>
              <a:gs pos="63000">
                <a:srgbClr val="FFFFFF">
                  <a:alpha val="6666"/>
                </a:srgbClr>
              </a:gs>
              <a:gs pos="83000">
                <a:srgbClr val="FFFFFF">
                  <a:alpha val="9803"/>
                </a:srgbClr>
              </a:gs>
              <a:gs pos="100000">
                <a:srgbClr val="FFFFFF">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23" name="Google Shape;1923;p47"/>
          <p:cNvSpPr/>
          <p:nvPr/>
        </p:nvSpPr>
        <p:spPr>
          <a:xfrm>
            <a:off x="3200401" y="5915227"/>
            <a:ext cx="4636738" cy="504070"/>
          </a:xfrm>
          <a:prstGeom prst="roundRect">
            <a:avLst>
              <a:gd name="adj" fmla="val 50000"/>
            </a:avLst>
          </a:prstGeom>
          <a:gradFill>
            <a:gsLst>
              <a:gs pos="0">
                <a:srgbClr val="F2F2F6">
                  <a:alpha val="90980"/>
                </a:srgbClr>
              </a:gs>
              <a:gs pos="1000">
                <a:srgbClr val="F2F2F6">
                  <a:alpha val="90980"/>
                </a:srgbClr>
              </a:gs>
              <a:gs pos="63000">
                <a:srgbClr val="FFFFFF">
                  <a:alpha val="35686"/>
                </a:srgbClr>
              </a:gs>
              <a:gs pos="83000">
                <a:srgbClr val="FFFFFF">
                  <a:alpha val="9803"/>
                </a:srgbClr>
              </a:gs>
              <a:gs pos="100000">
                <a:srgbClr val="FFFFFF">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pic>
        <p:nvPicPr>
          <p:cNvPr id="1924" name="Google Shape;1924;p47"/>
          <p:cNvPicPr preferRelativeResize="0"/>
          <p:nvPr/>
        </p:nvPicPr>
        <p:blipFill rotWithShape="1">
          <a:blip r:embed="rId4">
            <a:alphaModFix/>
          </a:blip>
          <a:srcRect/>
          <a:stretch/>
        </p:blipFill>
        <p:spPr>
          <a:xfrm>
            <a:off x="8331958" y="5530092"/>
            <a:ext cx="991561" cy="670079"/>
          </a:xfrm>
          <a:prstGeom prst="rect">
            <a:avLst/>
          </a:prstGeom>
          <a:noFill/>
          <a:ln>
            <a:noFill/>
          </a:ln>
        </p:spPr>
      </p:pic>
      <p:sp>
        <p:nvSpPr>
          <p:cNvPr id="1925" name="Google Shape;1925;p47"/>
          <p:cNvSpPr txBox="1"/>
          <p:nvPr/>
        </p:nvSpPr>
        <p:spPr>
          <a:xfrm>
            <a:off x="8127871" y="6200171"/>
            <a:ext cx="139974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accent2"/>
                </a:solidFill>
                <a:latin typeface="Bebas Neue"/>
                <a:ea typeface="Bebas Neue"/>
                <a:cs typeface="Bebas Neue"/>
                <a:sym typeface="Bebas Neue"/>
              </a:rPr>
              <a:t>PROMOTION</a:t>
            </a:r>
            <a:endParaRPr sz="2800">
              <a:solidFill>
                <a:schemeClr val="accent2"/>
              </a:solidFill>
              <a:latin typeface="Bebas Neue"/>
              <a:ea typeface="Bebas Neue"/>
              <a:cs typeface="Bebas Neue"/>
              <a:sym typeface="Bebas Neue"/>
            </a:endParaRPr>
          </a:p>
        </p:txBody>
      </p:sp>
      <p:sp>
        <p:nvSpPr>
          <p:cNvPr id="1926" name="Google Shape;1926;p47"/>
          <p:cNvSpPr/>
          <p:nvPr/>
        </p:nvSpPr>
        <p:spPr>
          <a:xfrm>
            <a:off x="1790005" y="5863191"/>
            <a:ext cx="1079500" cy="596650"/>
          </a:xfrm>
          <a:prstGeom prst="roundRect">
            <a:avLst>
              <a:gd name="adj" fmla="val 50000"/>
            </a:avLst>
          </a:prstGeom>
          <a:gradFill>
            <a:gsLst>
              <a:gs pos="0">
                <a:srgbClr val="F2F2F6">
                  <a:alpha val="54901"/>
                </a:srgbClr>
              </a:gs>
              <a:gs pos="1000">
                <a:srgbClr val="F2F2F6">
                  <a:alpha val="54901"/>
                </a:srgbClr>
              </a:gs>
              <a:gs pos="63000">
                <a:srgbClr val="FFFFFF">
                  <a:alpha val="11764"/>
                </a:srgbClr>
              </a:gs>
              <a:gs pos="83000">
                <a:srgbClr val="FFFFFF">
                  <a:alpha val="29803"/>
                </a:srgbClr>
              </a:gs>
              <a:gs pos="100000">
                <a:srgbClr val="FFFFFF">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27" name="Google Shape;1927;p47"/>
          <p:cNvSpPr txBox="1"/>
          <p:nvPr/>
        </p:nvSpPr>
        <p:spPr>
          <a:xfrm>
            <a:off x="1907203" y="5852431"/>
            <a:ext cx="8451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97%</a:t>
            </a:r>
            <a:endParaRPr sz="3200">
              <a:solidFill>
                <a:schemeClr val="dk1"/>
              </a:solidFill>
              <a:latin typeface="Arial"/>
              <a:ea typeface="Arial"/>
              <a:cs typeface="Arial"/>
              <a:sym typeface="Arial"/>
            </a:endParaRPr>
          </a:p>
        </p:txBody>
      </p:sp>
      <p:sp>
        <p:nvSpPr>
          <p:cNvPr id="1928" name="Google Shape;1928;p47"/>
          <p:cNvSpPr/>
          <p:nvPr/>
        </p:nvSpPr>
        <p:spPr>
          <a:xfrm>
            <a:off x="2983805" y="7529513"/>
            <a:ext cx="6832947" cy="1993900"/>
          </a:xfrm>
          <a:custGeom>
            <a:avLst/>
            <a:gdLst/>
            <a:ahLst/>
            <a:cxnLst/>
            <a:rect l="l" t="t" r="r" b="b"/>
            <a:pathLst>
              <a:path w="6832947" h="1993900" extrusionOk="0">
                <a:moveTo>
                  <a:pt x="5835997" y="0"/>
                </a:moveTo>
                <a:cubicBezTo>
                  <a:pt x="6386597" y="0"/>
                  <a:pt x="6832947" y="446350"/>
                  <a:pt x="6832947" y="996950"/>
                </a:cubicBezTo>
                <a:cubicBezTo>
                  <a:pt x="6832947" y="1547550"/>
                  <a:pt x="6386597" y="1993900"/>
                  <a:pt x="5835997" y="1993900"/>
                </a:cubicBezTo>
                <a:cubicBezTo>
                  <a:pt x="5391749" y="1993900"/>
                  <a:pt x="5015367" y="1703328"/>
                  <a:pt x="4886920" y="1301750"/>
                </a:cubicBezTo>
                <a:lnTo>
                  <a:pt x="304800" y="1301750"/>
                </a:lnTo>
                <a:cubicBezTo>
                  <a:pt x="136464" y="1301750"/>
                  <a:pt x="0" y="1165286"/>
                  <a:pt x="0" y="996950"/>
                </a:cubicBezTo>
                <a:cubicBezTo>
                  <a:pt x="0" y="828614"/>
                  <a:pt x="136464" y="692150"/>
                  <a:pt x="304800" y="692150"/>
                </a:cubicBezTo>
                <a:lnTo>
                  <a:pt x="4886920" y="692150"/>
                </a:lnTo>
                <a:cubicBezTo>
                  <a:pt x="5015367" y="290573"/>
                  <a:pt x="5391749" y="0"/>
                  <a:pt x="5835997" y="0"/>
                </a:cubicBezTo>
                <a:close/>
              </a:path>
            </a:pathLst>
          </a:custGeom>
          <a:gradFill>
            <a:gsLst>
              <a:gs pos="0">
                <a:srgbClr val="F2F2F6">
                  <a:alpha val="70980"/>
                </a:srgbClr>
              </a:gs>
              <a:gs pos="1000">
                <a:srgbClr val="F2F2F6">
                  <a:alpha val="70980"/>
                </a:srgbClr>
              </a:gs>
              <a:gs pos="63000">
                <a:srgbClr val="FFFFFF">
                  <a:alpha val="6666"/>
                </a:srgbClr>
              </a:gs>
              <a:gs pos="83000">
                <a:srgbClr val="FFFFFF">
                  <a:alpha val="9803"/>
                </a:srgbClr>
              </a:gs>
              <a:gs pos="100000">
                <a:srgbClr val="FFFFFF">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29" name="Google Shape;1929;p47"/>
          <p:cNvSpPr/>
          <p:nvPr/>
        </p:nvSpPr>
        <p:spPr>
          <a:xfrm>
            <a:off x="3708399" y="8274428"/>
            <a:ext cx="4128739" cy="504070"/>
          </a:xfrm>
          <a:prstGeom prst="roundRect">
            <a:avLst>
              <a:gd name="adj" fmla="val 50000"/>
            </a:avLst>
          </a:prstGeom>
          <a:gradFill>
            <a:gsLst>
              <a:gs pos="0">
                <a:srgbClr val="F2F2F6">
                  <a:alpha val="90980"/>
                </a:srgbClr>
              </a:gs>
              <a:gs pos="1000">
                <a:srgbClr val="F2F2F6">
                  <a:alpha val="90980"/>
                </a:srgbClr>
              </a:gs>
              <a:gs pos="63000">
                <a:srgbClr val="FFFFFF">
                  <a:alpha val="35686"/>
                </a:srgbClr>
              </a:gs>
              <a:gs pos="83000">
                <a:srgbClr val="FFFFFF">
                  <a:alpha val="9803"/>
                </a:srgbClr>
              </a:gs>
              <a:gs pos="100000">
                <a:srgbClr val="FFFFFF">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pic>
        <p:nvPicPr>
          <p:cNvPr id="1930" name="Google Shape;1930;p47"/>
          <p:cNvPicPr preferRelativeResize="0"/>
          <p:nvPr/>
        </p:nvPicPr>
        <p:blipFill rotWithShape="1">
          <a:blip r:embed="rId5">
            <a:alphaModFix/>
          </a:blip>
          <a:srcRect/>
          <a:stretch/>
        </p:blipFill>
        <p:spPr>
          <a:xfrm>
            <a:off x="8331958" y="7889293"/>
            <a:ext cx="991561" cy="670079"/>
          </a:xfrm>
          <a:prstGeom prst="rect">
            <a:avLst/>
          </a:prstGeom>
          <a:noFill/>
          <a:ln>
            <a:noFill/>
          </a:ln>
        </p:spPr>
      </p:pic>
      <p:sp>
        <p:nvSpPr>
          <p:cNvPr id="1931" name="Google Shape;1931;p47"/>
          <p:cNvSpPr txBox="1"/>
          <p:nvPr/>
        </p:nvSpPr>
        <p:spPr>
          <a:xfrm>
            <a:off x="8029285" y="8559372"/>
            <a:ext cx="159691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accent2"/>
                </a:solidFill>
                <a:latin typeface="Bebas Neue"/>
                <a:ea typeface="Bebas Neue"/>
                <a:cs typeface="Bebas Neue"/>
                <a:sym typeface="Bebas Neue"/>
              </a:rPr>
              <a:t>DISTRIBUTION</a:t>
            </a:r>
            <a:endParaRPr sz="2800">
              <a:solidFill>
                <a:schemeClr val="accent2"/>
              </a:solidFill>
              <a:latin typeface="Bebas Neue"/>
              <a:ea typeface="Bebas Neue"/>
              <a:cs typeface="Bebas Neue"/>
              <a:sym typeface="Bebas Neue"/>
            </a:endParaRPr>
          </a:p>
        </p:txBody>
      </p:sp>
      <p:sp>
        <p:nvSpPr>
          <p:cNvPr id="1932" name="Google Shape;1932;p47"/>
          <p:cNvSpPr/>
          <p:nvPr/>
        </p:nvSpPr>
        <p:spPr>
          <a:xfrm>
            <a:off x="1790005" y="8222392"/>
            <a:ext cx="1079500" cy="596650"/>
          </a:xfrm>
          <a:prstGeom prst="roundRect">
            <a:avLst>
              <a:gd name="adj" fmla="val 50000"/>
            </a:avLst>
          </a:prstGeom>
          <a:gradFill>
            <a:gsLst>
              <a:gs pos="0">
                <a:srgbClr val="F2F2F6">
                  <a:alpha val="54901"/>
                </a:srgbClr>
              </a:gs>
              <a:gs pos="1000">
                <a:srgbClr val="F2F2F6">
                  <a:alpha val="54901"/>
                </a:srgbClr>
              </a:gs>
              <a:gs pos="63000">
                <a:srgbClr val="FFFFFF">
                  <a:alpha val="11764"/>
                </a:srgbClr>
              </a:gs>
              <a:gs pos="83000">
                <a:srgbClr val="FFFFFF">
                  <a:alpha val="29803"/>
                </a:srgbClr>
              </a:gs>
              <a:gs pos="100000">
                <a:srgbClr val="FFFFFF">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33" name="Google Shape;1933;p47"/>
          <p:cNvSpPr txBox="1"/>
          <p:nvPr/>
        </p:nvSpPr>
        <p:spPr>
          <a:xfrm>
            <a:off x="1907203" y="8211632"/>
            <a:ext cx="8451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86%</a:t>
            </a:r>
            <a:endParaRPr sz="3200">
              <a:solidFill>
                <a:schemeClr val="dk1"/>
              </a:solidFill>
              <a:latin typeface="Arial"/>
              <a:ea typeface="Arial"/>
              <a:cs typeface="Arial"/>
              <a:sym typeface="Arial"/>
            </a:endParaRPr>
          </a:p>
        </p:txBody>
      </p:sp>
      <p:sp>
        <p:nvSpPr>
          <p:cNvPr id="1934" name="Google Shape;1934;p47"/>
          <p:cNvSpPr txBox="1"/>
          <p:nvPr/>
        </p:nvSpPr>
        <p:spPr>
          <a:xfrm>
            <a:off x="10019952" y="3386815"/>
            <a:ext cx="6377103"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chemeClr val="accent2"/>
                </a:solidFill>
                <a:latin typeface="Arial"/>
                <a:ea typeface="Arial"/>
                <a:cs typeface="Arial"/>
                <a:sym typeface="Arial"/>
              </a:rPr>
              <a:t>Vel magna civibus comprehensam no. Eu modo detracto sit, nec iisque hendrerit reprehendunt ea. </a:t>
            </a:r>
            <a:endParaRPr sz="2400">
              <a:solidFill>
                <a:schemeClr val="accent2"/>
              </a:solidFill>
              <a:latin typeface="Arial"/>
              <a:ea typeface="Arial"/>
              <a:cs typeface="Arial"/>
              <a:sym typeface="Arial"/>
            </a:endParaRPr>
          </a:p>
        </p:txBody>
      </p:sp>
      <p:sp>
        <p:nvSpPr>
          <p:cNvPr id="1935" name="Google Shape;1935;p47"/>
          <p:cNvSpPr txBox="1"/>
          <p:nvPr/>
        </p:nvSpPr>
        <p:spPr>
          <a:xfrm>
            <a:off x="10019952" y="5729319"/>
            <a:ext cx="6377103"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chemeClr val="accent2"/>
                </a:solidFill>
                <a:latin typeface="Arial"/>
                <a:ea typeface="Arial"/>
                <a:cs typeface="Arial"/>
                <a:sym typeface="Arial"/>
              </a:rPr>
              <a:t>Timeam omittantur vis ex. In sea latine oporteat reformidans, quando vocibus no eos.</a:t>
            </a:r>
            <a:endParaRPr/>
          </a:p>
        </p:txBody>
      </p:sp>
      <p:sp>
        <p:nvSpPr>
          <p:cNvPr id="1936" name="Google Shape;1936;p47"/>
          <p:cNvSpPr txBox="1"/>
          <p:nvPr/>
        </p:nvSpPr>
        <p:spPr>
          <a:xfrm>
            <a:off x="10019951" y="7903854"/>
            <a:ext cx="6377103" cy="120032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chemeClr val="accent2"/>
                </a:solidFill>
                <a:latin typeface="Arial"/>
                <a:ea typeface="Arial"/>
                <a:cs typeface="Arial"/>
                <a:sym typeface="Arial"/>
              </a:rPr>
              <a:t>Vis inani soleat mandamus et, audire invenire maiestatis nam at. Ius error equidem detracto ut. Porro ignota cum in, sit ut brute audiam. </a:t>
            </a:r>
            <a:endParaRPr sz="2400">
              <a:solidFill>
                <a:schemeClr val="accen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6"/>
                                        </p:tgtEl>
                                        <p:attrNameLst>
                                          <p:attrName>style.visibility</p:attrName>
                                        </p:attrNameLst>
                                      </p:cBhvr>
                                      <p:to>
                                        <p:strVal val="visible"/>
                                      </p:to>
                                    </p:set>
                                    <p:animEffect transition="in" filter="fade">
                                      <p:cBhvr>
                                        <p:cTn id="7" dur="500"/>
                                        <p:tgtEl>
                                          <p:spTgt spid="191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918"/>
                                        </p:tgtEl>
                                        <p:attrNameLst>
                                          <p:attrName>style.visibility</p:attrName>
                                        </p:attrNameLst>
                                      </p:cBhvr>
                                      <p:to>
                                        <p:strVal val="visible"/>
                                      </p:to>
                                    </p:set>
                                    <p:anim calcmode="lin" valueType="num">
                                      <p:cBhvr additive="base">
                                        <p:cTn id="11" dur="500"/>
                                        <p:tgtEl>
                                          <p:spTgt spid="1918"/>
                                        </p:tgtEl>
                                        <p:attrNameLst>
                                          <p:attrName>ppt_w</p:attrName>
                                        </p:attrNameLst>
                                      </p:cBhvr>
                                      <p:tavLst>
                                        <p:tav tm="0">
                                          <p:val>
                                            <p:strVal val="0"/>
                                          </p:val>
                                        </p:tav>
                                        <p:tav tm="100000">
                                          <p:val>
                                            <p:strVal val="#ppt_w"/>
                                          </p:val>
                                        </p:tav>
                                      </p:tavLst>
                                    </p:anim>
                                    <p:anim calcmode="lin" valueType="num">
                                      <p:cBhvr additive="base">
                                        <p:cTn id="12" dur="500"/>
                                        <p:tgtEl>
                                          <p:spTgt spid="191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919"/>
                                        </p:tgtEl>
                                        <p:attrNameLst>
                                          <p:attrName>style.visibility</p:attrName>
                                        </p:attrNameLst>
                                      </p:cBhvr>
                                      <p:to>
                                        <p:strVal val="visible"/>
                                      </p:to>
                                    </p:set>
                                    <p:anim calcmode="lin" valueType="num">
                                      <p:cBhvr additive="base">
                                        <p:cTn id="15" dur="500"/>
                                        <p:tgtEl>
                                          <p:spTgt spid="1919"/>
                                        </p:tgtEl>
                                        <p:attrNameLst>
                                          <p:attrName>ppt_w</p:attrName>
                                        </p:attrNameLst>
                                      </p:cBhvr>
                                      <p:tavLst>
                                        <p:tav tm="0">
                                          <p:val>
                                            <p:strVal val="0"/>
                                          </p:val>
                                        </p:tav>
                                        <p:tav tm="100000">
                                          <p:val>
                                            <p:strVal val="#ppt_w"/>
                                          </p:val>
                                        </p:tav>
                                      </p:tavLst>
                                    </p:anim>
                                    <p:anim calcmode="lin" valueType="num">
                                      <p:cBhvr additive="base">
                                        <p:cTn id="16" dur="500"/>
                                        <p:tgtEl>
                                          <p:spTgt spid="1919"/>
                                        </p:tgtEl>
                                        <p:attrNameLst>
                                          <p:attrName>ppt_h</p:attrName>
                                        </p:attrNameLst>
                                      </p:cBhvr>
                                      <p:tavLst>
                                        <p:tav tm="0">
                                          <p:val>
                                            <p:strVal val="0"/>
                                          </p:val>
                                        </p:tav>
                                        <p:tav tm="100000">
                                          <p:val>
                                            <p:strVal val="#ppt_h"/>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917"/>
                                        </p:tgtEl>
                                        <p:attrNameLst>
                                          <p:attrName>style.visibility</p:attrName>
                                        </p:attrNameLst>
                                      </p:cBhvr>
                                      <p:to>
                                        <p:strVal val="visible"/>
                                      </p:to>
                                    </p:set>
                                    <p:animEffect transition="in" filter="fade">
                                      <p:cBhvr>
                                        <p:cTn id="20" dur="500"/>
                                        <p:tgtEl>
                                          <p:spTgt spid="1917"/>
                                        </p:tgtEl>
                                      </p:cBhvr>
                                    </p:animEffect>
                                  </p:childTnLst>
                                </p:cTn>
                              </p:par>
                            </p:childTnLst>
                          </p:cTn>
                        </p:par>
                        <p:par>
                          <p:cTn id="21" fill="hold">
                            <p:stCondLst>
                              <p:cond delay="1500"/>
                            </p:stCondLst>
                            <p:childTnLst>
                              <p:par>
                                <p:cTn id="22" presetID="23" presetClass="entr" presetSubtype="16" fill="hold" nodeType="afterEffect">
                                  <p:stCondLst>
                                    <p:cond delay="0"/>
                                  </p:stCondLst>
                                  <p:childTnLst>
                                    <p:set>
                                      <p:cBhvr>
                                        <p:cTn id="23" dur="1" fill="hold">
                                          <p:stCondLst>
                                            <p:cond delay="0"/>
                                          </p:stCondLst>
                                        </p:cTn>
                                        <p:tgtEl>
                                          <p:spTgt spid="1920"/>
                                        </p:tgtEl>
                                        <p:attrNameLst>
                                          <p:attrName>style.visibility</p:attrName>
                                        </p:attrNameLst>
                                      </p:cBhvr>
                                      <p:to>
                                        <p:strVal val="visible"/>
                                      </p:to>
                                    </p:set>
                                    <p:anim calcmode="lin" valueType="num">
                                      <p:cBhvr additive="base">
                                        <p:cTn id="24" dur="500"/>
                                        <p:tgtEl>
                                          <p:spTgt spid="1920"/>
                                        </p:tgtEl>
                                        <p:attrNameLst>
                                          <p:attrName>ppt_w</p:attrName>
                                        </p:attrNameLst>
                                      </p:cBhvr>
                                      <p:tavLst>
                                        <p:tav tm="0">
                                          <p:val>
                                            <p:strVal val="0"/>
                                          </p:val>
                                        </p:tav>
                                        <p:tav tm="100000">
                                          <p:val>
                                            <p:strVal val="#ppt_w"/>
                                          </p:val>
                                        </p:tav>
                                      </p:tavLst>
                                    </p:anim>
                                    <p:anim calcmode="lin" valueType="num">
                                      <p:cBhvr additive="base">
                                        <p:cTn id="25" dur="500"/>
                                        <p:tgtEl>
                                          <p:spTgt spid="1920"/>
                                        </p:tgtEl>
                                        <p:attrNameLst>
                                          <p:attrName>ppt_h</p:attrName>
                                        </p:attrNameLst>
                                      </p:cBhvr>
                                      <p:tavLst>
                                        <p:tav tm="0">
                                          <p:val>
                                            <p:str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921"/>
                                        </p:tgtEl>
                                        <p:attrNameLst>
                                          <p:attrName>style.visibility</p:attrName>
                                        </p:attrNameLst>
                                      </p:cBhvr>
                                      <p:to>
                                        <p:strVal val="visible"/>
                                      </p:to>
                                    </p:set>
                                    <p:anim calcmode="lin" valueType="num">
                                      <p:cBhvr additive="base">
                                        <p:cTn id="28" dur="500"/>
                                        <p:tgtEl>
                                          <p:spTgt spid="1921"/>
                                        </p:tgtEl>
                                        <p:attrNameLst>
                                          <p:attrName>ppt_w</p:attrName>
                                        </p:attrNameLst>
                                      </p:cBhvr>
                                      <p:tavLst>
                                        <p:tav tm="0">
                                          <p:val>
                                            <p:strVal val="0"/>
                                          </p:val>
                                        </p:tav>
                                        <p:tav tm="100000">
                                          <p:val>
                                            <p:strVal val="#ppt_w"/>
                                          </p:val>
                                        </p:tav>
                                      </p:tavLst>
                                    </p:anim>
                                    <p:anim calcmode="lin" valueType="num">
                                      <p:cBhvr additive="base">
                                        <p:cTn id="29" dur="500"/>
                                        <p:tgtEl>
                                          <p:spTgt spid="1921"/>
                                        </p:tgtEl>
                                        <p:attrNameLst>
                                          <p:attrName>ppt_h</p:attrName>
                                        </p:attrNameLst>
                                      </p:cBhvr>
                                      <p:tavLst>
                                        <p:tav tm="0">
                                          <p:val>
                                            <p:strVal val="0"/>
                                          </p:val>
                                        </p:tav>
                                        <p:tav tm="100000">
                                          <p:val>
                                            <p:strVal val="#ppt_h"/>
                                          </p:val>
                                        </p:tav>
                                      </p:tavLst>
                                    </p:anim>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934"/>
                                        </p:tgtEl>
                                        <p:attrNameLst>
                                          <p:attrName>style.visibility</p:attrName>
                                        </p:attrNameLst>
                                      </p:cBhvr>
                                      <p:to>
                                        <p:strVal val="visible"/>
                                      </p:to>
                                    </p:set>
                                    <p:animEffect transition="in" filter="fade">
                                      <p:cBhvr>
                                        <p:cTn id="33" dur="500"/>
                                        <p:tgtEl>
                                          <p:spTgt spid="1934"/>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922"/>
                                        </p:tgtEl>
                                        <p:attrNameLst>
                                          <p:attrName>style.visibility</p:attrName>
                                        </p:attrNameLst>
                                      </p:cBhvr>
                                      <p:to>
                                        <p:strVal val="visible"/>
                                      </p:to>
                                    </p:set>
                                    <p:animEffect transition="in" filter="fade">
                                      <p:cBhvr>
                                        <p:cTn id="37" dur="500"/>
                                        <p:tgtEl>
                                          <p:spTgt spid="1922"/>
                                        </p:tgtEl>
                                      </p:cBhvr>
                                    </p:animEffect>
                                  </p:childTnLst>
                                </p:cTn>
                              </p:par>
                            </p:childTnLst>
                          </p:cTn>
                        </p:par>
                        <p:par>
                          <p:cTn id="38" fill="hold">
                            <p:stCondLst>
                              <p:cond delay="3000"/>
                            </p:stCondLst>
                            <p:childTnLst>
                              <p:par>
                                <p:cTn id="39" presetID="23" presetClass="entr" presetSubtype="16" fill="hold" nodeType="afterEffect">
                                  <p:stCondLst>
                                    <p:cond delay="0"/>
                                  </p:stCondLst>
                                  <p:childTnLst>
                                    <p:set>
                                      <p:cBhvr>
                                        <p:cTn id="40" dur="1" fill="hold">
                                          <p:stCondLst>
                                            <p:cond delay="0"/>
                                          </p:stCondLst>
                                        </p:cTn>
                                        <p:tgtEl>
                                          <p:spTgt spid="1924"/>
                                        </p:tgtEl>
                                        <p:attrNameLst>
                                          <p:attrName>style.visibility</p:attrName>
                                        </p:attrNameLst>
                                      </p:cBhvr>
                                      <p:to>
                                        <p:strVal val="visible"/>
                                      </p:to>
                                    </p:set>
                                    <p:anim calcmode="lin" valueType="num">
                                      <p:cBhvr additive="base">
                                        <p:cTn id="41" dur="500"/>
                                        <p:tgtEl>
                                          <p:spTgt spid="1924"/>
                                        </p:tgtEl>
                                        <p:attrNameLst>
                                          <p:attrName>ppt_w</p:attrName>
                                        </p:attrNameLst>
                                      </p:cBhvr>
                                      <p:tavLst>
                                        <p:tav tm="0">
                                          <p:val>
                                            <p:strVal val="0"/>
                                          </p:val>
                                        </p:tav>
                                        <p:tav tm="100000">
                                          <p:val>
                                            <p:strVal val="#ppt_w"/>
                                          </p:val>
                                        </p:tav>
                                      </p:tavLst>
                                    </p:anim>
                                    <p:anim calcmode="lin" valueType="num">
                                      <p:cBhvr additive="base">
                                        <p:cTn id="42" dur="500"/>
                                        <p:tgtEl>
                                          <p:spTgt spid="1924"/>
                                        </p:tgtEl>
                                        <p:attrNameLst>
                                          <p:attrName>ppt_h</p:attrName>
                                        </p:attrNameLst>
                                      </p:cBhvr>
                                      <p:tavLst>
                                        <p:tav tm="0">
                                          <p:val>
                                            <p:str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1925"/>
                                        </p:tgtEl>
                                        <p:attrNameLst>
                                          <p:attrName>style.visibility</p:attrName>
                                        </p:attrNameLst>
                                      </p:cBhvr>
                                      <p:to>
                                        <p:strVal val="visible"/>
                                      </p:to>
                                    </p:set>
                                    <p:anim calcmode="lin" valueType="num">
                                      <p:cBhvr additive="base">
                                        <p:cTn id="45" dur="500"/>
                                        <p:tgtEl>
                                          <p:spTgt spid="1925"/>
                                        </p:tgtEl>
                                        <p:attrNameLst>
                                          <p:attrName>ppt_w</p:attrName>
                                        </p:attrNameLst>
                                      </p:cBhvr>
                                      <p:tavLst>
                                        <p:tav tm="0">
                                          <p:val>
                                            <p:strVal val="0"/>
                                          </p:val>
                                        </p:tav>
                                        <p:tav tm="100000">
                                          <p:val>
                                            <p:strVal val="#ppt_w"/>
                                          </p:val>
                                        </p:tav>
                                      </p:tavLst>
                                    </p:anim>
                                    <p:anim calcmode="lin" valueType="num">
                                      <p:cBhvr additive="base">
                                        <p:cTn id="46" dur="500"/>
                                        <p:tgtEl>
                                          <p:spTgt spid="1925"/>
                                        </p:tgtEl>
                                        <p:attrNameLst>
                                          <p:attrName>ppt_h</p:attrName>
                                        </p:attrNameLst>
                                      </p:cBhvr>
                                      <p:tavLst>
                                        <p:tav tm="0">
                                          <p:val>
                                            <p:strVal val="0"/>
                                          </p:val>
                                        </p:tav>
                                        <p:tav tm="100000">
                                          <p:val>
                                            <p:strVal val="#ppt_h"/>
                                          </p:val>
                                        </p:tav>
                                      </p:tavLst>
                                    </p:anim>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1923"/>
                                        </p:tgtEl>
                                        <p:attrNameLst>
                                          <p:attrName>style.visibility</p:attrName>
                                        </p:attrNameLst>
                                      </p:cBhvr>
                                      <p:to>
                                        <p:strVal val="visible"/>
                                      </p:to>
                                    </p:set>
                                    <p:animEffect transition="in" filter="fade">
                                      <p:cBhvr>
                                        <p:cTn id="50" dur="500"/>
                                        <p:tgtEl>
                                          <p:spTgt spid="1923"/>
                                        </p:tgtEl>
                                      </p:cBhvr>
                                    </p:animEffect>
                                  </p:childTnLst>
                                </p:cTn>
                              </p:par>
                            </p:childTnLst>
                          </p:cTn>
                        </p:par>
                        <p:par>
                          <p:cTn id="51" fill="hold">
                            <p:stCondLst>
                              <p:cond delay="4000"/>
                            </p:stCondLst>
                            <p:childTnLst>
                              <p:par>
                                <p:cTn id="52" presetID="23" presetClass="entr" presetSubtype="16" fill="hold" nodeType="afterEffect">
                                  <p:stCondLst>
                                    <p:cond delay="0"/>
                                  </p:stCondLst>
                                  <p:childTnLst>
                                    <p:set>
                                      <p:cBhvr>
                                        <p:cTn id="53" dur="1" fill="hold">
                                          <p:stCondLst>
                                            <p:cond delay="0"/>
                                          </p:stCondLst>
                                        </p:cTn>
                                        <p:tgtEl>
                                          <p:spTgt spid="1926"/>
                                        </p:tgtEl>
                                        <p:attrNameLst>
                                          <p:attrName>style.visibility</p:attrName>
                                        </p:attrNameLst>
                                      </p:cBhvr>
                                      <p:to>
                                        <p:strVal val="visible"/>
                                      </p:to>
                                    </p:set>
                                    <p:anim calcmode="lin" valueType="num">
                                      <p:cBhvr additive="base">
                                        <p:cTn id="54" dur="500"/>
                                        <p:tgtEl>
                                          <p:spTgt spid="1926"/>
                                        </p:tgtEl>
                                        <p:attrNameLst>
                                          <p:attrName>ppt_w</p:attrName>
                                        </p:attrNameLst>
                                      </p:cBhvr>
                                      <p:tavLst>
                                        <p:tav tm="0">
                                          <p:val>
                                            <p:strVal val="0"/>
                                          </p:val>
                                        </p:tav>
                                        <p:tav tm="100000">
                                          <p:val>
                                            <p:strVal val="#ppt_w"/>
                                          </p:val>
                                        </p:tav>
                                      </p:tavLst>
                                    </p:anim>
                                    <p:anim calcmode="lin" valueType="num">
                                      <p:cBhvr additive="base">
                                        <p:cTn id="55" dur="500"/>
                                        <p:tgtEl>
                                          <p:spTgt spid="1926"/>
                                        </p:tgtEl>
                                        <p:attrNameLst>
                                          <p:attrName>ppt_h</p:attrName>
                                        </p:attrNameLst>
                                      </p:cBhvr>
                                      <p:tavLst>
                                        <p:tav tm="0">
                                          <p:val>
                                            <p:str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1927"/>
                                        </p:tgtEl>
                                        <p:attrNameLst>
                                          <p:attrName>style.visibility</p:attrName>
                                        </p:attrNameLst>
                                      </p:cBhvr>
                                      <p:to>
                                        <p:strVal val="visible"/>
                                      </p:to>
                                    </p:set>
                                    <p:anim calcmode="lin" valueType="num">
                                      <p:cBhvr additive="base">
                                        <p:cTn id="58" dur="500"/>
                                        <p:tgtEl>
                                          <p:spTgt spid="1927"/>
                                        </p:tgtEl>
                                        <p:attrNameLst>
                                          <p:attrName>ppt_w</p:attrName>
                                        </p:attrNameLst>
                                      </p:cBhvr>
                                      <p:tavLst>
                                        <p:tav tm="0">
                                          <p:val>
                                            <p:strVal val="0"/>
                                          </p:val>
                                        </p:tav>
                                        <p:tav tm="100000">
                                          <p:val>
                                            <p:strVal val="#ppt_w"/>
                                          </p:val>
                                        </p:tav>
                                      </p:tavLst>
                                    </p:anim>
                                    <p:anim calcmode="lin" valueType="num">
                                      <p:cBhvr additive="base">
                                        <p:cTn id="59" dur="500"/>
                                        <p:tgtEl>
                                          <p:spTgt spid="1927"/>
                                        </p:tgtEl>
                                        <p:attrNameLst>
                                          <p:attrName>ppt_h</p:attrName>
                                        </p:attrNameLst>
                                      </p:cBhvr>
                                      <p:tavLst>
                                        <p:tav tm="0">
                                          <p:val>
                                            <p:strVal val="0"/>
                                          </p:val>
                                        </p:tav>
                                        <p:tav tm="100000">
                                          <p:val>
                                            <p:strVal val="#ppt_h"/>
                                          </p:val>
                                        </p:tav>
                                      </p:tavLst>
                                    </p:anim>
                                  </p:childTnLst>
                                </p:cTn>
                              </p:par>
                            </p:childTnLst>
                          </p:cTn>
                        </p:par>
                        <p:par>
                          <p:cTn id="60" fill="hold">
                            <p:stCondLst>
                              <p:cond delay="4500"/>
                            </p:stCondLst>
                            <p:childTnLst>
                              <p:par>
                                <p:cTn id="61" presetID="10" presetClass="entr" presetSubtype="0" fill="hold" nodeType="afterEffect">
                                  <p:stCondLst>
                                    <p:cond delay="0"/>
                                  </p:stCondLst>
                                  <p:childTnLst>
                                    <p:set>
                                      <p:cBhvr>
                                        <p:cTn id="62" dur="1" fill="hold">
                                          <p:stCondLst>
                                            <p:cond delay="0"/>
                                          </p:stCondLst>
                                        </p:cTn>
                                        <p:tgtEl>
                                          <p:spTgt spid="1935"/>
                                        </p:tgtEl>
                                        <p:attrNameLst>
                                          <p:attrName>style.visibility</p:attrName>
                                        </p:attrNameLst>
                                      </p:cBhvr>
                                      <p:to>
                                        <p:strVal val="visible"/>
                                      </p:to>
                                    </p:set>
                                    <p:animEffect transition="in" filter="fade">
                                      <p:cBhvr>
                                        <p:cTn id="63" dur="500"/>
                                        <p:tgtEl>
                                          <p:spTgt spid="1935"/>
                                        </p:tgtEl>
                                      </p:cBhvr>
                                    </p:animEffect>
                                  </p:childTnLst>
                                </p:cTn>
                              </p:par>
                            </p:childTnLst>
                          </p:cTn>
                        </p:par>
                        <p:par>
                          <p:cTn id="64" fill="hold">
                            <p:stCondLst>
                              <p:cond delay="5000"/>
                            </p:stCondLst>
                            <p:childTnLst>
                              <p:par>
                                <p:cTn id="65" presetID="10" presetClass="entr" presetSubtype="0" fill="hold" nodeType="afterEffect">
                                  <p:stCondLst>
                                    <p:cond delay="0"/>
                                  </p:stCondLst>
                                  <p:childTnLst>
                                    <p:set>
                                      <p:cBhvr>
                                        <p:cTn id="66" dur="1" fill="hold">
                                          <p:stCondLst>
                                            <p:cond delay="0"/>
                                          </p:stCondLst>
                                        </p:cTn>
                                        <p:tgtEl>
                                          <p:spTgt spid="1928"/>
                                        </p:tgtEl>
                                        <p:attrNameLst>
                                          <p:attrName>style.visibility</p:attrName>
                                        </p:attrNameLst>
                                      </p:cBhvr>
                                      <p:to>
                                        <p:strVal val="visible"/>
                                      </p:to>
                                    </p:set>
                                    <p:animEffect transition="in" filter="fade">
                                      <p:cBhvr>
                                        <p:cTn id="67" dur="500"/>
                                        <p:tgtEl>
                                          <p:spTgt spid="1928"/>
                                        </p:tgtEl>
                                      </p:cBhvr>
                                    </p:animEffect>
                                  </p:childTnLst>
                                </p:cTn>
                              </p:par>
                            </p:childTnLst>
                          </p:cTn>
                        </p:par>
                        <p:par>
                          <p:cTn id="68" fill="hold">
                            <p:stCondLst>
                              <p:cond delay="5500"/>
                            </p:stCondLst>
                            <p:childTnLst>
                              <p:par>
                                <p:cTn id="69" presetID="23" presetClass="entr" presetSubtype="16" fill="hold" nodeType="afterEffect">
                                  <p:stCondLst>
                                    <p:cond delay="0"/>
                                  </p:stCondLst>
                                  <p:childTnLst>
                                    <p:set>
                                      <p:cBhvr>
                                        <p:cTn id="70" dur="1" fill="hold">
                                          <p:stCondLst>
                                            <p:cond delay="0"/>
                                          </p:stCondLst>
                                        </p:cTn>
                                        <p:tgtEl>
                                          <p:spTgt spid="1930"/>
                                        </p:tgtEl>
                                        <p:attrNameLst>
                                          <p:attrName>style.visibility</p:attrName>
                                        </p:attrNameLst>
                                      </p:cBhvr>
                                      <p:to>
                                        <p:strVal val="visible"/>
                                      </p:to>
                                    </p:set>
                                    <p:anim calcmode="lin" valueType="num">
                                      <p:cBhvr additive="base">
                                        <p:cTn id="71" dur="500"/>
                                        <p:tgtEl>
                                          <p:spTgt spid="1930"/>
                                        </p:tgtEl>
                                        <p:attrNameLst>
                                          <p:attrName>ppt_w</p:attrName>
                                        </p:attrNameLst>
                                      </p:cBhvr>
                                      <p:tavLst>
                                        <p:tav tm="0">
                                          <p:val>
                                            <p:strVal val="0"/>
                                          </p:val>
                                        </p:tav>
                                        <p:tav tm="100000">
                                          <p:val>
                                            <p:strVal val="#ppt_w"/>
                                          </p:val>
                                        </p:tav>
                                      </p:tavLst>
                                    </p:anim>
                                    <p:anim calcmode="lin" valueType="num">
                                      <p:cBhvr additive="base">
                                        <p:cTn id="72" dur="500"/>
                                        <p:tgtEl>
                                          <p:spTgt spid="1930"/>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931"/>
                                        </p:tgtEl>
                                        <p:attrNameLst>
                                          <p:attrName>style.visibility</p:attrName>
                                        </p:attrNameLst>
                                      </p:cBhvr>
                                      <p:to>
                                        <p:strVal val="visible"/>
                                      </p:to>
                                    </p:set>
                                    <p:anim calcmode="lin" valueType="num">
                                      <p:cBhvr additive="base">
                                        <p:cTn id="75" dur="500"/>
                                        <p:tgtEl>
                                          <p:spTgt spid="1931"/>
                                        </p:tgtEl>
                                        <p:attrNameLst>
                                          <p:attrName>ppt_w</p:attrName>
                                        </p:attrNameLst>
                                      </p:cBhvr>
                                      <p:tavLst>
                                        <p:tav tm="0">
                                          <p:val>
                                            <p:strVal val="0"/>
                                          </p:val>
                                        </p:tav>
                                        <p:tav tm="100000">
                                          <p:val>
                                            <p:strVal val="#ppt_w"/>
                                          </p:val>
                                        </p:tav>
                                      </p:tavLst>
                                    </p:anim>
                                    <p:anim calcmode="lin" valueType="num">
                                      <p:cBhvr additive="base">
                                        <p:cTn id="76" dur="500"/>
                                        <p:tgtEl>
                                          <p:spTgt spid="1931"/>
                                        </p:tgtEl>
                                        <p:attrNameLst>
                                          <p:attrName>ppt_h</p:attrName>
                                        </p:attrNameLst>
                                      </p:cBhvr>
                                      <p:tavLst>
                                        <p:tav tm="0">
                                          <p:val>
                                            <p:strVal val="0"/>
                                          </p:val>
                                        </p:tav>
                                        <p:tav tm="100000">
                                          <p:val>
                                            <p:strVal val="#ppt_h"/>
                                          </p:val>
                                        </p:tav>
                                      </p:tavLst>
                                    </p:anim>
                                  </p:childTnLst>
                                </p:cTn>
                              </p:par>
                            </p:childTnLst>
                          </p:cTn>
                        </p:par>
                        <p:par>
                          <p:cTn id="77" fill="hold">
                            <p:stCondLst>
                              <p:cond delay="6000"/>
                            </p:stCondLst>
                            <p:childTnLst>
                              <p:par>
                                <p:cTn id="78" presetID="10" presetClass="entr" presetSubtype="0" fill="hold" nodeType="afterEffect">
                                  <p:stCondLst>
                                    <p:cond delay="0"/>
                                  </p:stCondLst>
                                  <p:childTnLst>
                                    <p:set>
                                      <p:cBhvr>
                                        <p:cTn id="79" dur="1" fill="hold">
                                          <p:stCondLst>
                                            <p:cond delay="0"/>
                                          </p:stCondLst>
                                        </p:cTn>
                                        <p:tgtEl>
                                          <p:spTgt spid="1929"/>
                                        </p:tgtEl>
                                        <p:attrNameLst>
                                          <p:attrName>style.visibility</p:attrName>
                                        </p:attrNameLst>
                                      </p:cBhvr>
                                      <p:to>
                                        <p:strVal val="visible"/>
                                      </p:to>
                                    </p:set>
                                    <p:animEffect transition="in" filter="fade">
                                      <p:cBhvr>
                                        <p:cTn id="80" dur="500"/>
                                        <p:tgtEl>
                                          <p:spTgt spid="1929"/>
                                        </p:tgtEl>
                                      </p:cBhvr>
                                    </p:animEffect>
                                  </p:childTnLst>
                                </p:cTn>
                              </p:par>
                            </p:childTnLst>
                          </p:cTn>
                        </p:par>
                        <p:par>
                          <p:cTn id="81" fill="hold">
                            <p:stCondLst>
                              <p:cond delay="6500"/>
                            </p:stCondLst>
                            <p:childTnLst>
                              <p:par>
                                <p:cTn id="82" presetID="23" presetClass="entr" presetSubtype="16" fill="hold" nodeType="afterEffect">
                                  <p:stCondLst>
                                    <p:cond delay="0"/>
                                  </p:stCondLst>
                                  <p:childTnLst>
                                    <p:set>
                                      <p:cBhvr>
                                        <p:cTn id="83" dur="1" fill="hold">
                                          <p:stCondLst>
                                            <p:cond delay="0"/>
                                          </p:stCondLst>
                                        </p:cTn>
                                        <p:tgtEl>
                                          <p:spTgt spid="1932"/>
                                        </p:tgtEl>
                                        <p:attrNameLst>
                                          <p:attrName>style.visibility</p:attrName>
                                        </p:attrNameLst>
                                      </p:cBhvr>
                                      <p:to>
                                        <p:strVal val="visible"/>
                                      </p:to>
                                    </p:set>
                                    <p:anim calcmode="lin" valueType="num">
                                      <p:cBhvr additive="base">
                                        <p:cTn id="84" dur="500"/>
                                        <p:tgtEl>
                                          <p:spTgt spid="1932"/>
                                        </p:tgtEl>
                                        <p:attrNameLst>
                                          <p:attrName>ppt_w</p:attrName>
                                        </p:attrNameLst>
                                      </p:cBhvr>
                                      <p:tavLst>
                                        <p:tav tm="0">
                                          <p:val>
                                            <p:strVal val="0"/>
                                          </p:val>
                                        </p:tav>
                                        <p:tav tm="100000">
                                          <p:val>
                                            <p:strVal val="#ppt_w"/>
                                          </p:val>
                                        </p:tav>
                                      </p:tavLst>
                                    </p:anim>
                                    <p:anim calcmode="lin" valueType="num">
                                      <p:cBhvr additive="base">
                                        <p:cTn id="85" dur="500"/>
                                        <p:tgtEl>
                                          <p:spTgt spid="1932"/>
                                        </p:tgtEl>
                                        <p:attrNameLst>
                                          <p:attrName>ppt_h</p:attrName>
                                        </p:attrNameLst>
                                      </p:cBhvr>
                                      <p:tavLst>
                                        <p:tav tm="0">
                                          <p:val>
                                            <p:strVal val="0"/>
                                          </p:val>
                                        </p:tav>
                                        <p:tav tm="100000">
                                          <p:val>
                                            <p:strVal val="#ppt_h"/>
                                          </p:val>
                                        </p:tav>
                                      </p:tavLst>
                                    </p:anim>
                                  </p:childTnLst>
                                </p:cTn>
                              </p:par>
                              <p:par>
                                <p:cTn id="86" presetID="23" presetClass="entr" presetSubtype="16" fill="hold" nodeType="withEffect">
                                  <p:stCondLst>
                                    <p:cond delay="0"/>
                                  </p:stCondLst>
                                  <p:childTnLst>
                                    <p:set>
                                      <p:cBhvr>
                                        <p:cTn id="87" dur="1" fill="hold">
                                          <p:stCondLst>
                                            <p:cond delay="0"/>
                                          </p:stCondLst>
                                        </p:cTn>
                                        <p:tgtEl>
                                          <p:spTgt spid="1933"/>
                                        </p:tgtEl>
                                        <p:attrNameLst>
                                          <p:attrName>style.visibility</p:attrName>
                                        </p:attrNameLst>
                                      </p:cBhvr>
                                      <p:to>
                                        <p:strVal val="visible"/>
                                      </p:to>
                                    </p:set>
                                    <p:anim calcmode="lin" valueType="num">
                                      <p:cBhvr additive="base">
                                        <p:cTn id="88" dur="500"/>
                                        <p:tgtEl>
                                          <p:spTgt spid="1933"/>
                                        </p:tgtEl>
                                        <p:attrNameLst>
                                          <p:attrName>ppt_w</p:attrName>
                                        </p:attrNameLst>
                                      </p:cBhvr>
                                      <p:tavLst>
                                        <p:tav tm="0">
                                          <p:val>
                                            <p:strVal val="0"/>
                                          </p:val>
                                        </p:tav>
                                        <p:tav tm="100000">
                                          <p:val>
                                            <p:strVal val="#ppt_w"/>
                                          </p:val>
                                        </p:tav>
                                      </p:tavLst>
                                    </p:anim>
                                    <p:anim calcmode="lin" valueType="num">
                                      <p:cBhvr additive="base">
                                        <p:cTn id="89" dur="500"/>
                                        <p:tgtEl>
                                          <p:spTgt spid="1933"/>
                                        </p:tgtEl>
                                        <p:attrNameLst>
                                          <p:attrName>ppt_h</p:attrName>
                                        </p:attrNameLst>
                                      </p:cBhvr>
                                      <p:tavLst>
                                        <p:tav tm="0">
                                          <p:val>
                                            <p:strVal val="0"/>
                                          </p:val>
                                        </p:tav>
                                        <p:tav tm="100000">
                                          <p:val>
                                            <p:strVal val="#ppt_h"/>
                                          </p:val>
                                        </p:tav>
                                      </p:tavLst>
                                    </p:anim>
                                  </p:childTnLst>
                                </p:cTn>
                              </p:par>
                            </p:childTnLst>
                          </p:cTn>
                        </p:par>
                        <p:par>
                          <p:cTn id="90" fill="hold">
                            <p:stCondLst>
                              <p:cond delay="7000"/>
                            </p:stCondLst>
                            <p:childTnLst>
                              <p:par>
                                <p:cTn id="91" presetID="10" presetClass="entr" presetSubtype="0" fill="hold" nodeType="afterEffect">
                                  <p:stCondLst>
                                    <p:cond delay="0"/>
                                  </p:stCondLst>
                                  <p:childTnLst>
                                    <p:set>
                                      <p:cBhvr>
                                        <p:cTn id="92" dur="1" fill="hold">
                                          <p:stCondLst>
                                            <p:cond delay="0"/>
                                          </p:stCondLst>
                                        </p:cTn>
                                        <p:tgtEl>
                                          <p:spTgt spid="1936"/>
                                        </p:tgtEl>
                                        <p:attrNameLst>
                                          <p:attrName>style.visibility</p:attrName>
                                        </p:attrNameLst>
                                      </p:cBhvr>
                                      <p:to>
                                        <p:strVal val="visible"/>
                                      </p:to>
                                    </p:set>
                                    <p:animEffect transition="in" filter="fade">
                                      <p:cBhvr>
                                        <p:cTn id="93" dur="500"/>
                                        <p:tgtEl>
                                          <p:spTgt spid="1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sp>
        <p:nvSpPr>
          <p:cNvPr id="1942" name="Google Shape;1942;p48"/>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CUSTOM BAR CHART 2</a:t>
            </a:r>
            <a:endParaRPr/>
          </a:p>
        </p:txBody>
      </p:sp>
      <p:sp>
        <p:nvSpPr>
          <p:cNvPr id="1943" name="Google Shape;1943;p48"/>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944" name="Google Shape;1944;p48"/>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
        <p:nvSpPr>
          <p:cNvPr id="1945" name="Google Shape;1945;p48"/>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This Layout Is Not Defined by Slide Master</a:t>
            </a:r>
            <a:endParaRPr/>
          </a:p>
        </p:txBody>
      </p:sp>
      <p:sp>
        <p:nvSpPr>
          <p:cNvPr id="1946" name="Google Shape;1946;p48"/>
          <p:cNvSpPr/>
          <p:nvPr/>
        </p:nvSpPr>
        <p:spPr>
          <a:xfrm>
            <a:off x="0" y="3564405"/>
            <a:ext cx="5029200" cy="635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47" name="Google Shape;1947;p48"/>
          <p:cNvSpPr/>
          <p:nvPr/>
        </p:nvSpPr>
        <p:spPr>
          <a:xfrm>
            <a:off x="4444997" y="3170705"/>
            <a:ext cx="5778503" cy="635000"/>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48" name="Google Shape;1948;p48"/>
          <p:cNvSpPr/>
          <p:nvPr/>
        </p:nvSpPr>
        <p:spPr>
          <a:xfrm rot="10800000">
            <a:off x="4444998" y="3805705"/>
            <a:ext cx="584201" cy="393700"/>
          </a:xfrm>
          <a:prstGeom prst="rtTriangle">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49" name="Google Shape;1949;p48"/>
          <p:cNvSpPr txBox="1"/>
          <p:nvPr/>
        </p:nvSpPr>
        <p:spPr>
          <a:xfrm>
            <a:off x="1676400" y="3558739"/>
            <a:ext cx="2456366"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a:solidFill>
                  <a:schemeClr val="accent2"/>
                </a:solidFill>
                <a:latin typeface="Bebas Neue"/>
                <a:ea typeface="Bebas Neue"/>
                <a:cs typeface="Bebas Neue"/>
                <a:sym typeface="Bebas Neue"/>
              </a:rPr>
              <a:t>NEW YORK </a:t>
            </a:r>
            <a:endParaRPr sz="3600">
              <a:solidFill>
                <a:schemeClr val="accent2"/>
              </a:solidFill>
              <a:latin typeface="Bebas Neue"/>
              <a:ea typeface="Bebas Neue"/>
              <a:cs typeface="Bebas Neue"/>
              <a:sym typeface="Bebas Neue"/>
            </a:endParaRPr>
          </a:p>
        </p:txBody>
      </p:sp>
      <p:sp>
        <p:nvSpPr>
          <p:cNvPr id="1950" name="Google Shape;1950;p48"/>
          <p:cNvSpPr/>
          <p:nvPr/>
        </p:nvSpPr>
        <p:spPr>
          <a:xfrm>
            <a:off x="0" y="4780430"/>
            <a:ext cx="5029200" cy="635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51" name="Google Shape;1951;p48"/>
          <p:cNvSpPr/>
          <p:nvPr/>
        </p:nvSpPr>
        <p:spPr>
          <a:xfrm>
            <a:off x="4444997" y="4386730"/>
            <a:ext cx="5410203" cy="635000"/>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52" name="Google Shape;1952;p48"/>
          <p:cNvSpPr/>
          <p:nvPr/>
        </p:nvSpPr>
        <p:spPr>
          <a:xfrm rot="10800000">
            <a:off x="4444998" y="5021730"/>
            <a:ext cx="584201" cy="393700"/>
          </a:xfrm>
          <a:prstGeom prst="rtTriangle">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53" name="Google Shape;1953;p48"/>
          <p:cNvSpPr txBox="1"/>
          <p:nvPr/>
        </p:nvSpPr>
        <p:spPr>
          <a:xfrm>
            <a:off x="1676400" y="4774764"/>
            <a:ext cx="2456366"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a:solidFill>
                  <a:schemeClr val="accent2"/>
                </a:solidFill>
                <a:latin typeface="Bebas Neue"/>
                <a:ea typeface="Bebas Neue"/>
                <a:cs typeface="Bebas Neue"/>
                <a:sym typeface="Bebas Neue"/>
              </a:rPr>
              <a:t>LONDON</a:t>
            </a:r>
            <a:endParaRPr sz="3600">
              <a:solidFill>
                <a:schemeClr val="accent2"/>
              </a:solidFill>
              <a:latin typeface="Bebas Neue"/>
              <a:ea typeface="Bebas Neue"/>
              <a:cs typeface="Bebas Neue"/>
              <a:sym typeface="Bebas Neue"/>
            </a:endParaRPr>
          </a:p>
        </p:txBody>
      </p:sp>
      <p:sp>
        <p:nvSpPr>
          <p:cNvPr id="1954" name="Google Shape;1954;p48"/>
          <p:cNvSpPr/>
          <p:nvPr/>
        </p:nvSpPr>
        <p:spPr>
          <a:xfrm>
            <a:off x="0" y="5996455"/>
            <a:ext cx="5029200" cy="635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55" name="Google Shape;1955;p48"/>
          <p:cNvSpPr/>
          <p:nvPr/>
        </p:nvSpPr>
        <p:spPr>
          <a:xfrm>
            <a:off x="4444998" y="5602755"/>
            <a:ext cx="4305302" cy="635000"/>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56" name="Google Shape;1956;p48"/>
          <p:cNvSpPr/>
          <p:nvPr/>
        </p:nvSpPr>
        <p:spPr>
          <a:xfrm rot="10800000">
            <a:off x="4444998" y="6237755"/>
            <a:ext cx="584201" cy="393700"/>
          </a:xfrm>
          <a:prstGeom prst="rtTriangle">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57" name="Google Shape;1957;p48"/>
          <p:cNvSpPr txBox="1"/>
          <p:nvPr/>
        </p:nvSpPr>
        <p:spPr>
          <a:xfrm>
            <a:off x="1676400" y="5990789"/>
            <a:ext cx="2456366"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a:solidFill>
                  <a:schemeClr val="accent2"/>
                </a:solidFill>
                <a:latin typeface="Bebas Neue"/>
                <a:ea typeface="Bebas Neue"/>
                <a:cs typeface="Bebas Neue"/>
                <a:sym typeface="Bebas Neue"/>
              </a:rPr>
              <a:t>TOKYO</a:t>
            </a:r>
            <a:endParaRPr sz="3600">
              <a:solidFill>
                <a:schemeClr val="accent2"/>
              </a:solidFill>
              <a:latin typeface="Bebas Neue"/>
              <a:ea typeface="Bebas Neue"/>
              <a:cs typeface="Bebas Neue"/>
              <a:sym typeface="Bebas Neue"/>
            </a:endParaRPr>
          </a:p>
        </p:txBody>
      </p:sp>
      <p:sp>
        <p:nvSpPr>
          <p:cNvPr id="1958" name="Google Shape;1958;p48"/>
          <p:cNvSpPr/>
          <p:nvPr/>
        </p:nvSpPr>
        <p:spPr>
          <a:xfrm>
            <a:off x="0" y="7212480"/>
            <a:ext cx="5029200" cy="635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59" name="Google Shape;1959;p48"/>
          <p:cNvSpPr/>
          <p:nvPr/>
        </p:nvSpPr>
        <p:spPr>
          <a:xfrm>
            <a:off x="4444997" y="6818780"/>
            <a:ext cx="5118103" cy="635000"/>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60" name="Google Shape;1960;p48"/>
          <p:cNvSpPr/>
          <p:nvPr/>
        </p:nvSpPr>
        <p:spPr>
          <a:xfrm rot="10800000">
            <a:off x="4444998" y="7453780"/>
            <a:ext cx="584201" cy="393700"/>
          </a:xfrm>
          <a:prstGeom prst="rtTriangle">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61" name="Google Shape;1961;p48"/>
          <p:cNvSpPr txBox="1"/>
          <p:nvPr/>
        </p:nvSpPr>
        <p:spPr>
          <a:xfrm>
            <a:off x="1676400" y="7206814"/>
            <a:ext cx="2456366"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a:solidFill>
                  <a:schemeClr val="accent2"/>
                </a:solidFill>
                <a:latin typeface="Bebas Neue"/>
                <a:ea typeface="Bebas Neue"/>
                <a:cs typeface="Bebas Neue"/>
                <a:sym typeface="Bebas Neue"/>
              </a:rPr>
              <a:t>PARIS</a:t>
            </a:r>
            <a:endParaRPr sz="3600">
              <a:solidFill>
                <a:schemeClr val="accent2"/>
              </a:solidFill>
              <a:latin typeface="Bebas Neue"/>
              <a:ea typeface="Bebas Neue"/>
              <a:cs typeface="Bebas Neue"/>
              <a:sym typeface="Bebas Neue"/>
            </a:endParaRPr>
          </a:p>
        </p:txBody>
      </p:sp>
      <p:sp>
        <p:nvSpPr>
          <p:cNvPr id="1962" name="Google Shape;1962;p48"/>
          <p:cNvSpPr/>
          <p:nvPr/>
        </p:nvSpPr>
        <p:spPr>
          <a:xfrm>
            <a:off x="0" y="8428505"/>
            <a:ext cx="5029200" cy="635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63" name="Google Shape;1963;p48"/>
          <p:cNvSpPr/>
          <p:nvPr/>
        </p:nvSpPr>
        <p:spPr>
          <a:xfrm>
            <a:off x="4444998" y="8034805"/>
            <a:ext cx="3822703" cy="635000"/>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64" name="Google Shape;1964;p48"/>
          <p:cNvSpPr/>
          <p:nvPr/>
        </p:nvSpPr>
        <p:spPr>
          <a:xfrm rot="10800000">
            <a:off x="4444998" y="8669805"/>
            <a:ext cx="584201" cy="393700"/>
          </a:xfrm>
          <a:prstGeom prst="rtTriangle">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65" name="Google Shape;1965;p48"/>
          <p:cNvSpPr txBox="1"/>
          <p:nvPr/>
        </p:nvSpPr>
        <p:spPr>
          <a:xfrm>
            <a:off x="1676400" y="8422839"/>
            <a:ext cx="2456366"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a:solidFill>
                  <a:schemeClr val="accent2"/>
                </a:solidFill>
                <a:latin typeface="Bebas Neue"/>
                <a:ea typeface="Bebas Neue"/>
                <a:cs typeface="Bebas Neue"/>
                <a:sym typeface="Bebas Neue"/>
              </a:rPr>
              <a:t>MOSCOW</a:t>
            </a:r>
            <a:endParaRPr sz="3600">
              <a:solidFill>
                <a:schemeClr val="accent2"/>
              </a:solidFill>
              <a:latin typeface="Bebas Neue"/>
              <a:ea typeface="Bebas Neue"/>
              <a:cs typeface="Bebas Neue"/>
              <a:sym typeface="Bebas Neue"/>
            </a:endParaRPr>
          </a:p>
        </p:txBody>
      </p:sp>
      <p:cxnSp>
        <p:nvCxnSpPr>
          <p:cNvPr id="1966" name="Google Shape;1966;p48"/>
          <p:cNvCxnSpPr>
            <a:endCxn id="1967" idx="0"/>
          </p:cNvCxnSpPr>
          <p:nvPr/>
        </p:nvCxnSpPr>
        <p:spPr>
          <a:xfrm flipH="1">
            <a:off x="10446282" y="3132484"/>
            <a:ext cx="18600" cy="5760300"/>
          </a:xfrm>
          <a:prstGeom prst="straightConnector1">
            <a:avLst/>
          </a:prstGeom>
          <a:noFill/>
          <a:ln w="19050" cap="flat" cmpd="sng">
            <a:solidFill>
              <a:srgbClr val="FFFFFF">
                <a:alpha val="49803"/>
              </a:srgbClr>
            </a:solidFill>
            <a:prstDash val="dot"/>
            <a:round/>
            <a:headEnd type="none" w="sm" len="sm"/>
            <a:tailEnd type="none" w="sm" len="sm"/>
          </a:ln>
        </p:spPr>
      </p:cxnSp>
      <p:cxnSp>
        <p:nvCxnSpPr>
          <p:cNvPr id="1968" name="Google Shape;1968;p48"/>
          <p:cNvCxnSpPr>
            <a:endCxn id="1969" idx="0"/>
          </p:cNvCxnSpPr>
          <p:nvPr/>
        </p:nvCxnSpPr>
        <p:spPr>
          <a:xfrm>
            <a:off x="7454896" y="3132484"/>
            <a:ext cx="0" cy="5760300"/>
          </a:xfrm>
          <a:prstGeom prst="straightConnector1">
            <a:avLst/>
          </a:prstGeom>
          <a:noFill/>
          <a:ln w="19050" cap="flat" cmpd="sng">
            <a:solidFill>
              <a:srgbClr val="FFFFFF">
                <a:alpha val="49803"/>
              </a:srgbClr>
            </a:solidFill>
            <a:prstDash val="dot"/>
            <a:round/>
            <a:headEnd type="none" w="sm" len="sm"/>
            <a:tailEnd type="none" w="sm" len="sm"/>
          </a:ln>
        </p:spPr>
      </p:cxnSp>
      <p:sp>
        <p:nvSpPr>
          <p:cNvPr id="1969" name="Google Shape;1969;p48"/>
          <p:cNvSpPr txBox="1"/>
          <p:nvPr/>
        </p:nvSpPr>
        <p:spPr>
          <a:xfrm>
            <a:off x="7197454" y="8892784"/>
            <a:ext cx="51488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a:solidFill>
                  <a:srgbClr val="FFFFFF"/>
                </a:solidFill>
                <a:latin typeface="Arial"/>
                <a:ea typeface="Arial"/>
                <a:cs typeface="Arial"/>
                <a:sym typeface="Arial"/>
              </a:rPr>
              <a:t>50</a:t>
            </a:r>
            <a:endParaRPr sz="3200" i="1">
              <a:solidFill>
                <a:srgbClr val="FFFFFF"/>
              </a:solidFill>
              <a:latin typeface="Arial"/>
              <a:ea typeface="Arial"/>
              <a:cs typeface="Arial"/>
              <a:sym typeface="Arial"/>
            </a:endParaRPr>
          </a:p>
        </p:txBody>
      </p:sp>
      <p:sp>
        <p:nvSpPr>
          <p:cNvPr id="1967" name="Google Shape;1967;p48"/>
          <p:cNvSpPr txBox="1"/>
          <p:nvPr/>
        </p:nvSpPr>
        <p:spPr>
          <a:xfrm>
            <a:off x="10106285" y="8892784"/>
            <a:ext cx="67999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a:solidFill>
                  <a:srgbClr val="FFFFFF"/>
                </a:solidFill>
                <a:latin typeface="Arial"/>
                <a:ea typeface="Arial"/>
                <a:cs typeface="Arial"/>
                <a:sym typeface="Arial"/>
              </a:rPr>
              <a:t>100</a:t>
            </a:r>
            <a:endParaRPr sz="3200" i="1">
              <a:solidFill>
                <a:srgbClr val="FFFFFF"/>
              </a:solidFill>
              <a:latin typeface="Arial"/>
              <a:ea typeface="Arial"/>
              <a:cs typeface="Arial"/>
              <a:sym typeface="Arial"/>
            </a:endParaRPr>
          </a:p>
        </p:txBody>
      </p:sp>
      <p:sp>
        <p:nvSpPr>
          <p:cNvPr id="1970" name="Google Shape;1970;p48"/>
          <p:cNvSpPr txBox="1"/>
          <p:nvPr/>
        </p:nvSpPr>
        <p:spPr>
          <a:xfrm>
            <a:off x="11153192" y="4051423"/>
            <a:ext cx="5928307" cy="18800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Arial"/>
              <a:buNone/>
            </a:pPr>
            <a:r>
              <a:rPr lang="en-US" sz="2400">
                <a:solidFill>
                  <a:schemeClr val="accent2"/>
                </a:solidFill>
                <a:latin typeface="Arial"/>
                <a:ea typeface="Arial"/>
                <a:cs typeface="Arial"/>
                <a:sym typeface="Arial"/>
              </a:rPr>
              <a:t>Te nec deleniti definiebas. Nobis noster quaeque qui ne, id tollit doming vix. Ut quod vide sed. Ad primis labores eum. At pri augue possim.</a:t>
            </a:r>
            <a:endParaRPr sz="2400">
              <a:solidFill>
                <a:schemeClr val="accent2"/>
              </a:solidFill>
              <a:latin typeface="Arial"/>
              <a:ea typeface="Arial"/>
              <a:cs typeface="Arial"/>
              <a:sym typeface="Arial"/>
            </a:endParaRPr>
          </a:p>
        </p:txBody>
      </p:sp>
      <p:sp>
        <p:nvSpPr>
          <p:cNvPr id="1971" name="Google Shape;1971;p48"/>
          <p:cNvSpPr txBox="1"/>
          <p:nvPr/>
        </p:nvSpPr>
        <p:spPr>
          <a:xfrm>
            <a:off x="11153192" y="3290888"/>
            <a:ext cx="5928307" cy="870619"/>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2"/>
              </a:buClr>
              <a:buSzPts val="4400"/>
              <a:buFont typeface="Arial"/>
              <a:buNone/>
            </a:pPr>
            <a:r>
              <a:rPr lang="en-US" sz="4400" b="1">
                <a:solidFill>
                  <a:schemeClr val="accent2"/>
                </a:solidFill>
                <a:latin typeface="Bebas Neue"/>
                <a:ea typeface="Bebas Neue"/>
                <a:cs typeface="Bebas Neue"/>
                <a:sym typeface="Bebas Neue"/>
              </a:rPr>
              <a:t>ASIA MARKET</a:t>
            </a:r>
            <a:endParaRPr sz="4400" b="1">
              <a:solidFill>
                <a:schemeClr val="accent2"/>
              </a:solidFill>
              <a:latin typeface="Bebas Neue"/>
              <a:ea typeface="Bebas Neue"/>
              <a:cs typeface="Bebas Neue"/>
              <a:sym typeface="Bebas Neue"/>
            </a:endParaRPr>
          </a:p>
        </p:txBody>
      </p:sp>
      <p:sp>
        <p:nvSpPr>
          <p:cNvPr id="1972" name="Google Shape;1972;p48"/>
          <p:cNvSpPr txBox="1"/>
          <p:nvPr/>
        </p:nvSpPr>
        <p:spPr>
          <a:xfrm>
            <a:off x="11153192" y="6951030"/>
            <a:ext cx="5928307" cy="18800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Arial"/>
              <a:buNone/>
            </a:pPr>
            <a:r>
              <a:rPr lang="en-US" sz="2400">
                <a:solidFill>
                  <a:schemeClr val="accent2"/>
                </a:solidFill>
                <a:latin typeface="Arial"/>
                <a:ea typeface="Arial"/>
                <a:cs typeface="Arial"/>
                <a:sym typeface="Arial"/>
              </a:rPr>
              <a:t>Te nec deleniti definiebas. Nobis noster quaeque qui ne, id tollit doming vix. Ut quod vide sed. Ad primis labores eum. At pri augue possim.</a:t>
            </a:r>
            <a:endParaRPr sz="2400">
              <a:solidFill>
                <a:schemeClr val="accent2"/>
              </a:solidFill>
              <a:latin typeface="Arial"/>
              <a:ea typeface="Arial"/>
              <a:cs typeface="Arial"/>
              <a:sym typeface="Arial"/>
            </a:endParaRPr>
          </a:p>
        </p:txBody>
      </p:sp>
      <p:sp>
        <p:nvSpPr>
          <p:cNvPr id="1973" name="Google Shape;1973;p48"/>
          <p:cNvSpPr txBox="1"/>
          <p:nvPr/>
        </p:nvSpPr>
        <p:spPr>
          <a:xfrm>
            <a:off x="11153192" y="6190495"/>
            <a:ext cx="5928307" cy="870619"/>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2"/>
              </a:buClr>
              <a:buSzPts val="4400"/>
              <a:buFont typeface="Arial"/>
              <a:buNone/>
            </a:pPr>
            <a:r>
              <a:rPr lang="en-US" sz="4400" b="1">
                <a:solidFill>
                  <a:schemeClr val="accent2"/>
                </a:solidFill>
                <a:latin typeface="Bebas Neue"/>
                <a:ea typeface="Bebas Neue"/>
                <a:cs typeface="Bebas Neue"/>
                <a:sym typeface="Bebas Neue"/>
              </a:rPr>
              <a:t>EUROPE MARKET</a:t>
            </a:r>
            <a:endParaRPr sz="4400" b="1">
              <a:solidFill>
                <a:schemeClr val="accent2"/>
              </a:solidFill>
              <a:latin typeface="Bebas Neue"/>
              <a:ea typeface="Bebas Neue"/>
              <a:cs typeface="Bebas Neue"/>
              <a:sym typeface="Bebas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66"/>
                                        </p:tgtEl>
                                        <p:attrNameLst>
                                          <p:attrName>style.visibility</p:attrName>
                                        </p:attrNameLst>
                                      </p:cBhvr>
                                      <p:to>
                                        <p:strVal val="visible"/>
                                      </p:to>
                                    </p:set>
                                    <p:anim calcmode="lin" valueType="num">
                                      <p:cBhvr additive="base">
                                        <p:cTn id="7" dur="500"/>
                                        <p:tgtEl>
                                          <p:spTgt spid="196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967"/>
                                        </p:tgtEl>
                                        <p:attrNameLst>
                                          <p:attrName>style.visibility</p:attrName>
                                        </p:attrNameLst>
                                      </p:cBhvr>
                                      <p:to>
                                        <p:strVal val="visible"/>
                                      </p:to>
                                    </p:set>
                                    <p:anim calcmode="lin" valueType="num">
                                      <p:cBhvr additive="base">
                                        <p:cTn id="10" dur="500"/>
                                        <p:tgtEl>
                                          <p:spTgt spid="1967"/>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250"/>
                                  </p:stCondLst>
                                  <p:childTnLst>
                                    <p:set>
                                      <p:cBhvr>
                                        <p:cTn id="12" dur="1" fill="hold">
                                          <p:stCondLst>
                                            <p:cond delay="0"/>
                                          </p:stCondLst>
                                        </p:cTn>
                                        <p:tgtEl>
                                          <p:spTgt spid="1968"/>
                                        </p:tgtEl>
                                        <p:attrNameLst>
                                          <p:attrName>style.visibility</p:attrName>
                                        </p:attrNameLst>
                                      </p:cBhvr>
                                      <p:to>
                                        <p:strVal val="visible"/>
                                      </p:to>
                                    </p:set>
                                    <p:anim calcmode="lin" valueType="num">
                                      <p:cBhvr additive="base">
                                        <p:cTn id="13" dur="500"/>
                                        <p:tgtEl>
                                          <p:spTgt spid="1968"/>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250"/>
                                  </p:stCondLst>
                                  <p:childTnLst>
                                    <p:set>
                                      <p:cBhvr>
                                        <p:cTn id="15" dur="1" fill="hold">
                                          <p:stCondLst>
                                            <p:cond delay="0"/>
                                          </p:stCondLst>
                                        </p:cTn>
                                        <p:tgtEl>
                                          <p:spTgt spid="1969"/>
                                        </p:tgtEl>
                                        <p:attrNameLst>
                                          <p:attrName>style.visibility</p:attrName>
                                        </p:attrNameLst>
                                      </p:cBhvr>
                                      <p:to>
                                        <p:strVal val="visible"/>
                                      </p:to>
                                    </p:set>
                                    <p:anim calcmode="lin" valueType="num">
                                      <p:cBhvr additive="base">
                                        <p:cTn id="16" dur="500"/>
                                        <p:tgtEl>
                                          <p:spTgt spid="1969"/>
                                        </p:tgtEl>
                                        <p:attrNameLst>
                                          <p:attrName>ppt_x</p:attrName>
                                        </p:attrNameLst>
                                      </p:cBhvr>
                                      <p:tavLst>
                                        <p:tav tm="0">
                                          <p:val>
                                            <p:strVal val="#ppt_x-1"/>
                                          </p:val>
                                        </p:tav>
                                        <p:tav tm="100000">
                                          <p:val>
                                            <p:strVal val="#ppt_x"/>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946"/>
                                        </p:tgtEl>
                                        <p:attrNameLst>
                                          <p:attrName>style.visibility</p:attrName>
                                        </p:attrNameLst>
                                      </p:cBhvr>
                                      <p:to>
                                        <p:strVal val="visible"/>
                                      </p:to>
                                    </p:set>
                                    <p:animEffect transition="in" filter="fade">
                                      <p:cBhvr>
                                        <p:cTn id="20" dur="500"/>
                                        <p:tgtEl>
                                          <p:spTgt spid="1946"/>
                                        </p:tgtEl>
                                      </p:cBhvr>
                                    </p:animEffect>
                                  </p:childTnLst>
                                </p:cTn>
                              </p:par>
                              <p:par>
                                <p:cTn id="21" presetID="10" presetClass="entr" presetSubtype="0" fill="hold" nodeType="withEffect">
                                  <p:stCondLst>
                                    <p:cond delay="0"/>
                                  </p:stCondLst>
                                  <p:childTnLst>
                                    <p:set>
                                      <p:cBhvr>
                                        <p:cTn id="22" dur="1" fill="hold">
                                          <p:stCondLst>
                                            <p:cond delay="0"/>
                                          </p:stCondLst>
                                        </p:cTn>
                                        <p:tgtEl>
                                          <p:spTgt spid="1949"/>
                                        </p:tgtEl>
                                        <p:attrNameLst>
                                          <p:attrName>style.visibility</p:attrName>
                                        </p:attrNameLst>
                                      </p:cBhvr>
                                      <p:to>
                                        <p:strVal val="visible"/>
                                      </p:to>
                                    </p:set>
                                    <p:animEffect transition="in" filter="fade">
                                      <p:cBhvr>
                                        <p:cTn id="23" dur="500"/>
                                        <p:tgtEl>
                                          <p:spTgt spid="1949"/>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948"/>
                                        </p:tgtEl>
                                        <p:attrNameLst>
                                          <p:attrName>style.visibility</p:attrName>
                                        </p:attrNameLst>
                                      </p:cBhvr>
                                      <p:to>
                                        <p:strVal val="visible"/>
                                      </p:to>
                                    </p:set>
                                    <p:animEffect transition="in" filter="fade">
                                      <p:cBhvr>
                                        <p:cTn id="27" dur="250"/>
                                        <p:tgtEl>
                                          <p:spTgt spid="1948"/>
                                        </p:tgtEl>
                                      </p:cBhvr>
                                    </p:animEffect>
                                  </p:childTnLst>
                                </p:cTn>
                              </p:par>
                            </p:childTnLst>
                          </p:cTn>
                        </p:par>
                        <p:par>
                          <p:cTn id="28" fill="hold">
                            <p:stCondLst>
                              <p:cond delay="1250"/>
                            </p:stCondLst>
                            <p:childTnLst>
                              <p:par>
                                <p:cTn id="29" presetID="10" presetClass="entr" presetSubtype="0" fill="hold" nodeType="afterEffect">
                                  <p:stCondLst>
                                    <p:cond delay="0"/>
                                  </p:stCondLst>
                                  <p:childTnLst>
                                    <p:set>
                                      <p:cBhvr>
                                        <p:cTn id="30" dur="1" fill="hold">
                                          <p:stCondLst>
                                            <p:cond delay="0"/>
                                          </p:stCondLst>
                                        </p:cTn>
                                        <p:tgtEl>
                                          <p:spTgt spid="1947"/>
                                        </p:tgtEl>
                                        <p:attrNameLst>
                                          <p:attrName>style.visibility</p:attrName>
                                        </p:attrNameLst>
                                      </p:cBhvr>
                                      <p:to>
                                        <p:strVal val="visible"/>
                                      </p:to>
                                    </p:set>
                                    <p:animEffect transition="in" filter="fade">
                                      <p:cBhvr>
                                        <p:cTn id="31" dur="500"/>
                                        <p:tgtEl>
                                          <p:spTgt spid="1947"/>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950"/>
                                        </p:tgtEl>
                                        <p:attrNameLst>
                                          <p:attrName>style.visibility</p:attrName>
                                        </p:attrNameLst>
                                      </p:cBhvr>
                                      <p:to>
                                        <p:strVal val="visible"/>
                                      </p:to>
                                    </p:set>
                                    <p:animEffect transition="in" filter="fade">
                                      <p:cBhvr>
                                        <p:cTn id="35" dur="500"/>
                                        <p:tgtEl>
                                          <p:spTgt spid="1950"/>
                                        </p:tgtEl>
                                      </p:cBhvr>
                                    </p:animEffect>
                                  </p:childTnLst>
                                </p:cTn>
                              </p:par>
                              <p:par>
                                <p:cTn id="36" presetID="10" presetClass="entr" presetSubtype="0" fill="hold" nodeType="withEffect">
                                  <p:stCondLst>
                                    <p:cond delay="0"/>
                                  </p:stCondLst>
                                  <p:childTnLst>
                                    <p:set>
                                      <p:cBhvr>
                                        <p:cTn id="37" dur="1" fill="hold">
                                          <p:stCondLst>
                                            <p:cond delay="0"/>
                                          </p:stCondLst>
                                        </p:cTn>
                                        <p:tgtEl>
                                          <p:spTgt spid="1953"/>
                                        </p:tgtEl>
                                        <p:attrNameLst>
                                          <p:attrName>style.visibility</p:attrName>
                                        </p:attrNameLst>
                                      </p:cBhvr>
                                      <p:to>
                                        <p:strVal val="visible"/>
                                      </p:to>
                                    </p:set>
                                    <p:animEffect transition="in" filter="fade">
                                      <p:cBhvr>
                                        <p:cTn id="38" dur="500"/>
                                        <p:tgtEl>
                                          <p:spTgt spid="1953"/>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1952"/>
                                        </p:tgtEl>
                                        <p:attrNameLst>
                                          <p:attrName>style.visibility</p:attrName>
                                        </p:attrNameLst>
                                      </p:cBhvr>
                                      <p:to>
                                        <p:strVal val="visible"/>
                                      </p:to>
                                    </p:set>
                                    <p:animEffect transition="in" filter="fade">
                                      <p:cBhvr>
                                        <p:cTn id="42" dur="250"/>
                                        <p:tgtEl>
                                          <p:spTgt spid="1952"/>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1951"/>
                                        </p:tgtEl>
                                        <p:attrNameLst>
                                          <p:attrName>style.visibility</p:attrName>
                                        </p:attrNameLst>
                                      </p:cBhvr>
                                      <p:to>
                                        <p:strVal val="visible"/>
                                      </p:to>
                                    </p:set>
                                    <p:animEffect transition="in" filter="fade">
                                      <p:cBhvr>
                                        <p:cTn id="46" dur="500"/>
                                        <p:tgtEl>
                                          <p:spTgt spid="1951"/>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1954"/>
                                        </p:tgtEl>
                                        <p:attrNameLst>
                                          <p:attrName>style.visibility</p:attrName>
                                        </p:attrNameLst>
                                      </p:cBhvr>
                                      <p:to>
                                        <p:strVal val="visible"/>
                                      </p:to>
                                    </p:set>
                                    <p:animEffect transition="in" filter="fade">
                                      <p:cBhvr>
                                        <p:cTn id="50" dur="500"/>
                                        <p:tgtEl>
                                          <p:spTgt spid="1954"/>
                                        </p:tgtEl>
                                      </p:cBhvr>
                                    </p:animEffect>
                                  </p:childTnLst>
                                </p:cTn>
                              </p:par>
                              <p:par>
                                <p:cTn id="51" presetID="10" presetClass="entr" presetSubtype="0" fill="hold" nodeType="withEffect">
                                  <p:stCondLst>
                                    <p:cond delay="0"/>
                                  </p:stCondLst>
                                  <p:childTnLst>
                                    <p:set>
                                      <p:cBhvr>
                                        <p:cTn id="52" dur="1" fill="hold">
                                          <p:stCondLst>
                                            <p:cond delay="0"/>
                                          </p:stCondLst>
                                        </p:cTn>
                                        <p:tgtEl>
                                          <p:spTgt spid="1957"/>
                                        </p:tgtEl>
                                        <p:attrNameLst>
                                          <p:attrName>style.visibility</p:attrName>
                                        </p:attrNameLst>
                                      </p:cBhvr>
                                      <p:to>
                                        <p:strVal val="visible"/>
                                      </p:to>
                                    </p:set>
                                    <p:animEffect transition="in" filter="fade">
                                      <p:cBhvr>
                                        <p:cTn id="53" dur="500"/>
                                        <p:tgtEl>
                                          <p:spTgt spid="1957"/>
                                        </p:tgtEl>
                                      </p:cBhvr>
                                    </p:animEffect>
                                  </p:childTnLst>
                                </p:cTn>
                              </p:par>
                            </p:childTnLst>
                          </p:cTn>
                        </p:par>
                        <p:par>
                          <p:cTn id="54" fill="hold">
                            <p:stCondLst>
                              <p:cond delay="3500"/>
                            </p:stCondLst>
                            <p:childTnLst>
                              <p:par>
                                <p:cTn id="55" presetID="10" presetClass="entr" presetSubtype="0" fill="hold" nodeType="afterEffect">
                                  <p:stCondLst>
                                    <p:cond delay="0"/>
                                  </p:stCondLst>
                                  <p:childTnLst>
                                    <p:set>
                                      <p:cBhvr>
                                        <p:cTn id="56" dur="1" fill="hold">
                                          <p:stCondLst>
                                            <p:cond delay="0"/>
                                          </p:stCondLst>
                                        </p:cTn>
                                        <p:tgtEl>
                                          <p:spTgt spid="1956"/>
                                        </p:tgtEl>
                                        <p:attrNameLst>
                                          <p:attrName>style.visibility</p:attrName>
                                        </p:attrNameLst>
                                      </p:cBhvr>
                                      <p:to>
                                        <p:strVal val="visible"/>
                                      </p:to>
                                    </p:set>
                                    <p:animEffect transition="in" filter="fade">
                                      <p:cBhvr>
                                        <p:cTn id="57" dur="250"/>
                                        <p:tgtEl>
                                          <p:spTgt spid="1956"/>
                                        </p:tgtEl>
                                      </p:cBhvr>
                                    </p:animEffect>
                                  </p:childTnLst>
                                </p:cTn>
                              </p:par>
                            </p:childTnLst>
                          </p:cTn>
                        </p:par>
                        <p:par>
                          <p:cTn id="58" fill="hold">
                            <p:stCondLst>
                              <p:cond delay="3750"/>
                            </p:stCondLst>
                            <p:childTnLst>
                              <p:par>
                                <p:cTn id="59" presetID="10" presetClass="entr" presetSubtype="0" fill="hold" nodeType="afterEffect">
                                  <p:stCondLst>
                                    <p:cond delay="0"/>
                                  </p:stCondLst>
                                  <p:childTnLst>
                                    <p:set>
                                      <p:cBhvr>
                                        <p:cTn id="60" dur="1" fill="hold">
                                          <p:stCondLst>
                                            <p:cond delay="0"/>
                                          </p:stCondLst>
                                        </p:cTn>
                                        <p:tgtEl>
                                          <p:spTgt spid="1955"/>
                                        </p:tgtEl>
                                        <p:attrNameLst>
                                          <p:attrName>style.visibility</p:attrName>
                                        </p:attrNameLst>
                                      </p:cBhvr>
                                      <p:to>
                                        <p:strVal val="visible"/>
                                      </p:to>
                                    </p:set>
                                    <p:animEffect transition="in" filter="fade">
                                      <p:cBhvr>
                                        <p:cTn id="61" dur="500"/>
                                        <p:tgtEl>
                                          <p:spTgt spid="1955"/>
                                        </p:tgtEl>
                                      </p:cBhvr>
                                    </p:animEffect>
                                  </p:childTnLst>
                                </p:cTn>
                              </p:par>
                            </p:childTnLst>
                          </p:cTn>
                        </p:par>
                        <p:par>
                          <p:cTn id="62" fill="hold">
                            <p:stCondLst>
                              <p:cond delay="4250"/>
                            </p:stCondLst>
                            <p:childTnLst>
                              <p:par>
                                <p:cTn id="63" presetID="10" presetClass="entr" presetSubtype="0" fill="hold" nodeType="afterEffect">
                                  <p:stCondLst>
                                    <p:cond delay="0"/>
                                  </p:stCondLst>
                                  <p:childTnLst>
                                    <p:set>
                                      <p:cBhvr>
                                        <p:cTn id="64" dur="1" fill="hold">
                                          <p:stCondLst>
                                            <p:cond delay="0"/>
                                          </p:stCondLst>
                                        </p:cTn>
                                        <p:tgtEl>
                                          <p:spTgt spid="1958"/>
                                        </p:tgtEl>
                                        <p:attrNameLst>
                                          <p:attrName>style.visibility</p:attrName>
                                        </p:attrNameLst>
                                      </p:cBhvr>
                                      <p:to>
                                        <p:strVal val="visible"/>
                                      </p:to>
                                    </p:set>
                                    <p:animEffect transition="in" filter="fade">
                                      <p:cBhvr>
                                        <p:cTn id="65" dur="500"/>
                                        <p:tgtEl>
                                          <p:spTgt spid="1958"/>
                                        </p:tgtEl>
                                      </p:cBhvr>
                                    </p:animEffect>
                                  </p:childTnLst>
                                </p:cTn>
                              </p:par>
                              <p:par>
                                <p:cTn id="66" presetID="10" presetClass="entr" presetSubtype="0" fill="hold" nodeType="withEffect">
                                  <p:stCondLst>
                                    <p:cond delay="0"/>
                                  </p:stCondLst>
                                  <p:childTnLst>
                                    <p:set>
                                      <p:cBhvr>
                                        <p:cTn id="67" dur="1" fill="hold">
                                          <p:stCondLst>
                                            <p:cond delay="0"/>
                                          </p:stCondLst>
                                        </p:cTn>
                                        <p:tgtEl>
                                          <p:spTgt spid="1961"/>
                                        </p:tgtEl>
                                        <p:attrNameLst>
                                          <p:attrName>style.visibility</p:attrName>
                                        </p:attrNameLst>
                                      </p:cBhvr>
                                      <p:to>
                                        <p:strVal val="visible"/>
                                      </p:to>
                                    </p:set>
                                    <p:animEffect transition="in" filter="fade">
                                      <p:cBhvr>
                                        <p:cTn id="68" dur="500"/>
                                        <p:tgtEl>
                                          <p:spTgt spid="1961"/>
                                        </p:tgtEl>
                                      </p:cBhvr>
                                    </p:animEffect>
                                  </p:childTnLst>
                                </p:cTn>
                              </p:par>
                            </p:childTnLst>
                          </p:cTn>
                        </p:par>
                        <p:par>
                          <p:cTn id="69" fill="hold">
                            <p:stCondLst>
                              <p:cond delay="4750"/>
                            </p:stCondLst>
                            <p:childTnLst>
                              <p:par>
                                <p:cTn id="70" presetID="10" presetClass="entr" presetSubtype="0" fill="hold" nodeType="afterEffect">
                                  <p:stCondLst>
                                    <p:cond delay="0"/>
                                  </p:stCondLst>
                                  <p:childTnLst>
                                    <p:set>
                                      <p:cBhvr>
                                        <p:cTn id="71" dur="1" fill="hold">
                                          <p:stCondLst>
                                            <p:cond delay="0"/>
                                          </p:stCondLst>
                                        </p:cTn>
                                        <p:tgtEl>
                                          <p:spTgt spid="1960"/>
                                        </p:tgtEl>
                                        <p:attrNameLst>
                                          <p:attrName>style.visibility</p:attrName>
                                        </p:attrNameLst>
                                      </p:cBhvr>
                                      <p:to>
                                        <p:strVal val="visible"/>
                                      </p:to>
                                    </p:set>
                                    <p:animEffect transition="in" filter="fade">
                                      <p:cBhvr>
                                        <p:cTn id="72" dur="250"/>
                                        <p:tgtEl>
                                          <p:spTgt spid="1960"/>
                                        </p:tgtEl>
                                      </p:cBhvr>
                                    </p:animEffect>
                                  </p:childTnLst>
                                </p:cTn>
                              </p:par>
                            </p:childTnLst>
                          </p:cTn>
                        </p:par>
                        <p:par>
                          <p:cTn id="73" fill="hold">
                            <p:stCondLst>
                              <p:cond delay="5000"/>
                            </p:stCondLst>
                            <p:childTnLst>
                              <p:par>
                                <p:cTn id="74" presetID="10" presetClass="entr" presetSubtype="0" fill="hold" nodeType="afterEffect">
                                  <p:stCondLst>
                                    <p:cond delay="0"/>
                                  </p:stCondLst>
                                  <p:childTnLst>
                                    <p:set>
                                      <p:cBhvr>
                                        <p:cTn id="75" dur="1" fill="hold">
                                          <p:stCondLst>
                                            <p:cond delay="0"/>
                                          </p:stCondLst>
                                        </p:cTn>
                                        <p:tgtEl>
                                          <p:spTgt spid="1959"/>
                                        </p:tgtEl>
                                        <p:attrNameLst>
                                          <p:attrName>style.visibility</p:attrName>
                                        </p:attrNameLst>
                                      </p:cBhvr>
                                      <p:to>
                                        <p:strVal val="visible"/>
                                      </p:to>
                                    </p:set>
                                    <p:animEffect transition="in" filter="fade">
                                      <p:cBhvr>
                                        <p:cTn id="76" dur="500"/>
                                        <p:tgtEl>
                                          <p:spTgt spid="1959"/>
                                        </p:tgtEl>
                                      </p:cBhvr>
                                    </p:animEffect>
                                  </p:childTnLst>
                                </p:cTn>
                              </p:par>
                            </p:childTnLst>
                          </p:cTn>
                        </p:par>
                        <p:par>
                          <p:cTn id="77" fill="hold">
                            <p:stCondLst>
                              <p:cond delay="5500"/>
                            </p:stCondLst>
                            <p:childTnLst>
                              <p:par>
                                <p:cTn id="78" presetID="10" presetClass="entr" presetSubtype="0" fill="hold" nodeType="afterEffect">
                                  <p:stCondLst>
                                    <p:cond delay="0"/>
                                  </p:stCondLst>
                                  <p:childTnLst>
                                    <p:set>
                                      <p:cBhvr>
                                        <p:cTn id="79" dur="1" fill="hold">
                                          <p:stCondLst>
                                            <p:cond delay="0"/>
                                          </p:stCondLst>
                                        </p:cTn>
                                        <p:tgtEl>
                                          <p:spTgt spid="1962"/>
                                        </p:tgtEl>
                                        <p:attrNameLst>
                                          <p:attrName>style.visibility</p:attrName>
                                        </p:attrNameLst>
                                      </p:cBhvr>
                                      <p:to>
                                        <p:strVal val="visible"/>
                                      </p:to>
                                    </p:set>
                                    <p:animEffect transition="in" filter="fade">
                                      <p:cBhvr>
                                        <p:cTn id="80" dur="500"/>
                                        <p:tgtEl>
                                          <p:spTgt spid="1962"/>
                                        </p:tgtEl>
                                      </p:cBhvr>
                                    </p:animEffect>
                                  </p:childTnLst>
                                </p:cTn>
                              </p:par>
                              <p:par>
                                <p:cTn id="81" presetID="10" presetClass="entr" presetSubtype="0" fill="hold" nodeType="withEffect">
                                  <p:stCondLst>
                                    <p:cond delay="0"/>
                                  </p:stCondLst>
                                  <p:childTnLst>
                                    <p:set>
                                      <p:cBhvr>
                                        <p:cTn id="82" dur="1" fill="hold">
                                          <p:stCondLst>
                                            <p:cond delay="0"/>
                                          </p:stCondLst>
                                        </p:cTn>
                                        <p:tgtEl>
                                          <p:spTgt spid="1965"/>
                                        </p:tgtEl>
                                        <p:attrNameLst>
                                          <p:attrName>style.visibility</p:attrName>
                                        </p:attrNameLst>
                                      </p:cBhvr>
                                      <p:to>
                                        <p:strVal val="visible"/>
                                      </p:to>
                                    </p:set>
                                    <p:animEffect transition="in" filter="fade">
                                      <p:cBhvr>
                                        <p:cTn id="83" dur="500"/>
                                        <p:tgtEl>
                                          <p:spTgt spid="1965"/>
                                        </p:tgtEl>
                                      </p:cBhvr>
                                    </p:animEffect>
                                  </p:childTnLst>
                                </p:cTn>
                              </p:par>
                            </p:childTnLst>
                          </p:cTn>
                        </p:par>
                        <p:par>
                          <p:cTn id="84" fill="hold">
                            <p:stCondLst>
                              <p:cond delay="6000"/>
                            </p:stCondLst>
                            <p:childTnLst>
                              <p:par>
                                <p:cTn id="85" presetID="10" presetClass="entr" presetSubtype="0" fill="hold" nodeType="afterEffect">
                                  <p:stCondLst>
                                    <p:cond delay="0"/>
                                  </p:stCondLst>
                                  <p:childTnLst>
                                    <p:set>
                                      <p:cBhvr>
                                        <p:cTn id="86" dur="1" fill="hold">
                                          <p:stCondLst>
                                            <p:cond delay="0"/>
                                          </p:stCondLst>
                                        </p:cTn>
                                        <p:tgtEl>
                                          <p:spTgt spid="1964"/>
                                        </p:tgtEl>
                                        <p:attrNameLst>
                                          <p:attrName>style.visibility</p:attrName>
                                        </p:attrNameLst>
                                      </p:cBhvr>
                                      <p:to>
                                        <p:strVal val="visible"/>
                                      </p:to>
                                    </p:set>
                                    <p:animEffect transition="in" filter="fade">
                                      <p:cBhvr>
                                        <p:cTn id="87" dur="250"/>
                                        <p:tgtEl>
                                          <p:spTgt spid="1964"/>
                                        </p:tgtEl>
                                      </p:cBhvr>
                                    </p:animEffect>
                                  </p:childTnLst>
                                </p:cTn>
                              </p:par>
                            </p:childTnLst>
                          </p:cTn>
                        </p:par>
                        <p:par>
                          <p:cTn id="88" fill="hold">
                            <p:stCondLst>
                              <p:cond delay="6250"/>
                            </p:stCondLst>
                            <p:childTnLst>
                              <p:par>
                                <p:cTn id="89" presetID="10" presetClass="entr" presetSubtype="0" fill="hold" nodeType="afterEffect">
                                  <p:stCondLst>
                                    <p:cond delay="0"/>
                                  </p:stCondLst>
                                  <p:childTnLst>
                                    <p:set>
                                      <p:cBhvr>
                                        <p:cTn id="90" dur="1" fill="hold">
                                          <p:stCondLst>
                                            <p:cond delay="0"/>
                                          </p:stCondLst>
                                        </p:cTn>
                                        <p:tgtEl>
                                          <p:spTgt spid="1963"/>
                                        </p:tgtEl>
                                        <p:attrNameLst>
                                          <p:attrName>style.visibility</p:attrName>
                                        </p:attrNameLst>
                                      </p:cBhvr>
                                      <p:to>
                                        <p:strVal val="visible"/>
                                      </p:to>
                                    </p:set>
                                    <p:animEffect transition="in" filter="fade">
                                      <p:cBhvr>
                                        <p:cTn id="91" dur="500"/>
                                        <p:tgtEl>
                                          <p:spTgt spid="1963"/>
                                        </p:tgtEl>
                                      </p:cBhvr>
                                    </p:animEffect>
                                  </p:childTnLst>
                                </p:cTn>
                              </p:par>
                            </p:childTnLst>
                          </p:cTn>
                        </p:par>
                        <p:par>
                          <p:cTn id="92" fill="hold">
                            <p:stCondLst>
                              <p:cond delay="6750"/>
                            </p:stCondLst>
                            <p:childTnLst>
                              <p:par>
                                <p:cTn id="93" presetID="10" presetClass="entr" presetSubtype="0" fill="hold" nodeType="afterEffect">
                                  <p:stCondLst>
                                    <p:cond delay="500"/>
                                  </p:stCondLst>
                                  <p:childTnLst>
                                    <p:set>
                                      <p:cBhvr>
                                        <p:cTn id="94" dur="1" fill="hold">
                                          <p:stCondLst>
                                            <p:cond delay="0"/>
                                          </p:stCondLst>
                                        </p:cTn>
                                        <p:tgtEl>
                                          <p:spTgt spid="1971"/>
                                        </p:tgtEl>
                                        <p:attrNameLst>
                                          <p:attrName>style.visibility</p:attrName>
                                        </p:attrNameLst>
                                      </p:cBhvr>
                                      <p:to>
                                        <p:strVal val="visible"/>
                                      </p:to>
                                    </p:set>
                                    <p:animEffect transition="in" filter="fade">
                                      <p:cBhvr>
                                        <p:cTn id="95" dur="500"/>
                                        <p:tgtEl>
                                          <p:spTgt spid="1971"/>
                                        </p:tgtEl>
                                      </p:cBhvr>
                                    </p:animEffect>
                                  </p:childTnLst>
                                </p:cTn>
                              </p:par>
                              <p:par>
                                <p:cTn id="96" presetID="10" presetClass="entr" presetSubtype="0" fill="hold" nodeType="withEffect">
                                  <p:stCondLst>
                                    <p:cond delay="750"/>
                                  </p:stCondLst>
                                  <p:childTnLst>
                                    <p:set>
                                      <p:cBhvr>
                                        <p:cTn id="97" dur="1" fill="hold">
                                          <p:stCondLst>
                                            <p:cond delay="0"/>
                                          </p:stCondLst>
                                        </p:cTn>
                                        <p:tgtEl>
                                          <p:spTgt spid="1970"/>
                                        </p:tgtEl>
                                        <p:attrNameLst>
                                          <p:attrName>style.visibility</p:attrName>
                                        </p:attrNameLst>
                                      </p:cBhvr>
                                      <p:to>
                                        <p:strVal val="visible"/>
                                      </p:to>
                                    </p:set>
                                    <p:animEffect transition="in" filter="fade">
                                      <p:cBhvr>
                                        <p:cTn id="98" dur="500"/>
                                        <p:tgtEl>
                                          <p:spTgt spid="1970"/>
                                        </p:tgtEl>
                                      </p:cBhvr>
                                    </p:animEffect>
                                  </p:childTnLst>
                                </p:cTn>
                              </p:par>
                            </p:childTnLst>
                          </p:cTn>
                        </p:par>
                        <p:par>
                          <p:cTn id="99" fill="hold">
                            <p:stCondLst>
                              <p:cond delay="7250"/>
                            </p:stCondLst>
                            <p:childTnLst>
                              <p:par>
                                <p:cTn id="100" presetID="10" presetClass="entr" presetSubtype="0" fill="hold" nodeType="afterEffect">
                                  <p:stCondLst>
                                    <p:cond delay="250"/>
                                  </p:stCondLst>
                                  <p:childTnLst>
                                    <p:set>
                                      <p:cBhvr>
                                        <p:cTn id="101" dur="1" fill="hold">
                                          <p:stCondLst>
                                            <p:cond delay="0"/>
                                          </p:stCondLst>
                                        </p:cTn>
                                        <p:tgtEl>
                                          <p:spTgt spid="1973"/>
                                        </p:tgtEl>
                                        <p:attrNameLst>
                                          <p:attrName>style.visibility</p:attrName>
                                        </p:attrNameLst>
                                      </p:cBhvr>
                                      <p:to>
                                        <p:strVal val="visible"/>
                                      </p:to>
                                    </p:set>
                                    <p:animEffect transition="in" filter="fade">
                                      <p:cBhvr>
                                        <p:cTn id="102" dur="500"/>
                                        <p:tgtEl>
                                          <p:spTgt spid="1973"/>
                                        </p:tgtEl>
                                      </p:cBhvr>
                                    </p:animEffect>
                                  </p:childTnLst>
                                </p:cTn>
                              </p:par>
                              <p:par>
                                <p:cTn id="103" presetID="10" presetClass="entr" presetSubtype="0" fill="hold" nodeType="withEffect">
                                  <p:stCondLst>
                                    <p:cond delay="500"/>
                                  </p:stCondLst>
                                  <p:childTnLst>
                                    <p:set>
                                      <p:cBhvr>
                                        <p:cTn id="104" dur="1" fill="hold">
                                          <p:stCondLst>
                                            <p:cond delay="0"/>
                                          </p:stCondLst>
                                        </p:cTn>
                                        <p:tgtEl>
                                          <p:spTgt spid="1972"/>
                                        </p:tgtEl>
                                        <p:attrNameLst>
                                          <p:attrName>style.visibility</p:attrName>
                                        </p:attrNameLst>
                                      </p:cBhvr>
                                      <p:to>
                                        <p:strVal val="visible"/>
                                      </p:to>
                                    </p:set>
                                    <p:animEffect transition="in" filter="fade">
                                      <p:cBhvr>
                                        <p:cTn id="105" dur="500"/>
                                        <p:tgtEl>
                                          <p:spTgt spid="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cxnSp>
        <p:nvCxnSpPr>
          <p:cNvPr id="1979" name="Google Shape;1979;p49"/>
          <p:cNvCxnSpPr/>
          <p:nvPr/>
        </p:nvCxnSpPr>
        <p:spPr>
          <a:xfrm>
            <a:off x="1613592" y="3549393"/>
            <a:ext cx="9068595" cy="0"/>
          </a:xfrm>
          <a:prstGeom prst="straightConnector1">
            <a:avLst/>
          </a:prstGeom>
          <a:noFill/>
          <a:ln w="19050" cap="flat" cmpd="sng">
            <a:solidFill>
              <a:srgbClr val="FFFFFF">
                <a:alpha val="49803"/>
              </a:srgbClr>
            </a:solidFill>
            <a:prstDash val="dot"/>
            <a:round/>
            <a:headEnd type="none" w="sm" len="sm"/>
            <a:tailEnd type="none" w="sm" len="sm"/>
          </a:ln>
        </p:spPr>
      </p:cxnSp>
      <p:sp>
        <p:nvSpPr>
          <p:cNvPr id="1980" name="Google Shape;1980;p49"/>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CUSTOM BAR CHART 3</a:t>
            </a:r>
            <a:endParaRPr/>
          </a:p>
        </p:txBody>
      </p:sp>
      <p:sp>
        <p:nvSpPr>
          <p:cNvPr id="1981" name="Google Shape;1981;p49"/>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982" name="Google Shape;1982;p49"/>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1983" name="Google Shape;1983;p49"/>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This Layout Is Not Defined by Slide Master</a:t>
            </a:r>
            <a:endParaRPr/>
          </a:p>
        </p:txBody>
      </p:sp>
      <p:sp>
        <p:nvSpPr>
          <p:cNvPr id="1984" name="Google Shape;1984;p49"/>
          <p:cNvSpPr txBox="1"/>
          <p:nvPr/>
        </p:nvSpPr>
        <p:spPr>
          <a:xfrm>
            <a:off x="947634" y="5418802"/>
            <a:ext cx="514885"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i="1">
                <a:solidFill>
                  <a:srgbClr val="FFFFFF"/>
                </a:solidFill>
                <a:latin typeface="Arial"/>
                <a:ea typeface="Arial"/>
                <a:cs typeface="Arial"/>
                <a:sym typeface="Arial"/>
              </a:rPr>
              <a:t>50</a:t>
            </a:r>
            <a:endParaRPr sz="3200" i="1">
              <a:solidFill>
                <a:srgbClr val="FFFFFF"/>
              </a:solidFill>
              <a:latin typeface="Arial"/>
              <a:ea typeface="Arial"/>
              <a:cs typeface="Arial"/>
              <a:sym typeface="Arial"/>
            </a:endParaRPr>
          </a:p>
        </p:txBody>
      </p:sp>
      <p:sp>
        <p:nvSpPr>
          <p:cNvPr id="1985" name="Google Shape;1985;p49"/>
          <p:cNvSpPr txBox="1"/>
          <p:nvPr/>
        </p:nvSpPr>
        <p:spPr>
          <a:xfrm>
            <a:off x="782525" y="3257005"/>
            <a:ext cx="679994"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i="1">
                <a:solidFill>
                  <a:srgbClr val="FFFFFF"/>
                </a:solidFill>
                <a:latin typeface="Arial"/>
                <a:ea typeface="Arial"/>
                <a:cs typeface="Arial"/>
                <a:sym typeface="Arial"/>
              </a:rPr>
              <a:t>100</a:t>
            </a:r>
            <a:endParaRPr sz="3200" i="1">
              <a:solidFill>
                <a:srgbClr val="FFFFFF"/>
              </a:solidFill>
              <a:latin typeface="Arial"/>
              <a:ea typeface="Arial"/>
              <a:cs typeface="Arial"/>
              <a:sym typeface="Arial"/>
            </a:endParaRPr>
          </a:p>
        </p:txBody>
      </p:sp>
      <p:cxnSp>
        <p:nvCxnSpPr>
          <p:cNvPr id="1986" name="Google Shape;1986;p49"/>
          <p:cNvCxnSpPr/>
          <p:nvPr/>
        </p:nvCxnSpPr>
        <p:spPr>
          <a:xfrm>
            <a:off x="1613592" y="4633498"/>
            <a:ext cx="9068595" cy="0"/>
          </a:xfrm>
          <a:prstGeom prst="straightConnector1">
            <a:avLst/>
          </a:prstGeom>
          <a:noFill/>
          <a:ln w="19050" cap="flat" cmpd="sng">
            <a:solidFill>
              <a:srgbClr val="FFFFFF">
                <a:alpha val="49803"/>
              </a:srgbClr>
            </a:solidFill>
            <a:prstDash val="dot"/>
            <a:round/>
            <a:headEnd type="none" w="sm" len="sm"/>
            <a:tailEnd type="none" w="sm" len="sm"/>
          </a:ln>
        </p:spPr>
      </p:cxnSp>
      <p:cxnSp>
        <p:nvCxnSpPr>
          <p:cNvPr id="1987" name="Google Shape;1987;p49"/>
          <p:cNvCxnSpPr/>
          <p:nvPr/>
        </p:nvCxnSpPr>
        <p:spPr>
          <a:xfrm>
            <a:off x="1613592" y="5717603"/>
            <a:ext cx="9068595" cy="0"/>
          </a:xfrm>
          <a:prstGeom prst="straightConnector1">
            <a:avLst/>
          </a:prstGeom>
          <a:noFill/>
          <a:ln w="19050" cap="flat" cmpd="sng">
            <a:solidFill>
              <a:srgbClr val="FFFFFF">
                <a:alpha val="49803"/>
              </a:srgbClr>
            </a:solidFill>
            <a:prstDash val="dot"/>
            <a:round/>
            <a:headEnd type="none" w="sm" len="sm"/>
            <a:tailEnd type="none" w="sm" len="sm"/>
          </a:ln>
        </p:spPr>
      </p:cxnSp>
      <p:cxnSp>
        <p:nvCxnSpPr>
          <p:cNvPr id="1988" name="Google Shape;1988;p49"/>
          <p:cNvCxnSpPr/>
          <p:nvPr/>
        </p:nvCxnSpPr>
        <p:spPr>
          <a:xfrm>
            <a:off x="1613592" y="6801708"/>
            <a:ext cx="9068595" cy="0"/>
          </a:xfrm>
          <a:prstGeom prst="straightConnector1">
            <a:avLst/>
          </a:prstGeom>
          <a:noFill/>
          <a:ln w="19050" cap="flat" cmpd="sng">
            <a:solidFill>
              <a:srgbClr val="FFFFFF">
                <a:alpha val="49803"/>
              </a:srgbClr>
            </a:solidFill>
            <a:prstDash val="dot"/>
            <a:round/>
            <a:headEnd type="none" w="sm" len="sm"/>
            <a:tailEnd type="none" w="sm" len="sm"/>
          </a:ln>
        </p:spPr>
      </p:cxnSp>
      <p:cxnSp>
        <p:nvCxnSpPr>
          <p:cNvPr id="1989" name="Google Shape;1989;p49"/>
          <p:cNvCxnSpPr/>
          <p:nvPr/>
        </p:nvCxnSpPr>
        <p:spPr>
          <a:xfrm>
            <a:off x="1613592" y="7885812"/>
            <a:ext cx="9068595" cy="0"/>
          </a:xfrm>
          <a:prstGeom prst="straightConnector1">
            <a:avLst/>
          </a:prstGeom>
          <a:noFill/>
          <a:ln w="19050" cap="flat" cmpd="sng">
            <a:solidFill>
              <a:srgbClr val="FFFFFF">
                <a:alpha val="49803"/>
              </a:srgbClr>
            </a:solidFill>
            <a:prstDash val="dot"/>
            <a:round/>
            <a:headEnd type="none" w="sm" len="sm"/>
            <a:tailEnd type="none" w="sm" len="sm"/>
          </a:ln>
        </p:spPr>
      </p:cxnSp>
      <p:sp>
        <p:nvSpPr>
          <p:cNvPr id="1990" name="Google Shape;1990;p49"/>
          <p:cNvSpPr txBox="1"/>
          <p:nvPr/>
        </p:nvSpPr>
        <p:spPr>
          <a:xfrm>
            <a:off x="1799524" y="8435292"/>
            <a:ext cx="8451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a:solidFill>
                  <a:srgbClr val="FFFFFF"/>
                </a:solidFill>
                <a:latin typeface="Arial"/>
                <a:ea typeface="Arial"/>
                <a:cs typeface="Arial"/>
                <a:sym typeface="Arial"/>
              </a:rPr>
              <a:t>2008</a:t>
            </a:r>
            <a:endParaRPr sz="3200" i="1">
              <a:solidFill>
                <a:srgbClr val="FFFFFF"/>
              </a:solidFill>
              <a:latin typeface="Arial"/>
              <a:ea typeface="Arial"/>
              <a:cs typeface="Arial"/>
              <a:sym typeface="Arial"/>
            </a:endParaRPr>
          </a:p>
        </p:txBody>
      </p:sp>
      <p:sp>
        <p:nvSpPr>
          <p:cNvPr id="1991" name="Google Shape;1991;p49"/>
          <p:cNvSpPr txBox="1"/>
          <p:nvPr/>
        </p:nvSpPr>
        <p:spPr>
          <a:xfrm>
            <a:off x="9602507" y="8435292"/>
            <a:ext cx="8451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a:solidFill>
                  <a:srgbClr val="FFFFFF"/>
                </a:solidFill>
                <a:latin typeface="Arial"/>
                <a:ea typeface="Arial"/>
                <a:cs typeface="Arial"/>
                <a:sym typeface="Arial"/>
              </a:rPr>
              <a:t>2020</a:t>
            </a:r>
            <a:endParaRPr sz="3200" i="1">
              <a:solidFill>
                <a:srgbClr val="FFFFFF"/>
              </a:solidFill>
              <a:latin typeface="Arial"/>
              <a:ea typeface="Arial"/>
              <a:cs typeface="Arial"/>
              <a:sym typeface="Arial"/>
            </a:endParaRPr>
          </a:p>
        </p:txBody>
      </p:sp>
      <p:sp>
        <p:nvSpPr>
          <p:cNvPr id="1992" name="Google Shape;1992;p49"/>
          <p:cNvSpPr txBox="1"/>
          <p:nvPr/>
        </p:nvSpPr>
        <p:spPr>
          <a:xfrm>
            <a:off x="3100022" y="8435292"/>
            <a:ext cx="8451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a:solidFill>
                  <a:srgbClr val="FFFFFF"/>
                </a:solidFill>
                <a:latin typeface="Arial"/>
                <a:ea typeface="Arial"/>
                <a:cs typeface="Arial"/>
                <a:sym typeface="Arial"/>
              </a:rPr>
              <a:t>2010</a:t>
            </a:r>
            <a:endParaRPr sz="3200" i="1">
              <a:solidFill>
                <a:srgbClr val="FFFFFF"/>
              </a:solidFill>
              <a:latin typeface="Arial"/>
              <a:ea typeface="Arial"/>
              <a:cs typeface="Arial"/>
              <a:sym typeface="Arial"/>
            </a:endParaRPr>
          </a:p>
        </p:txBody>
      </p:sp>
      <p:sp>
        <p:nvSpPr>
          <p:cNvPr id="1993" name="Google Shape;1993;p49"/>
          <p:cNvSpPr txBox="1"/>
          <p:nvPr/>
        </p:nvSpPr>
        <p:spPr>
          <a:xfrm>
            <a:off x="7001513" y="8435292"/>
            <a:ext cx="8451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a:solidFill>
                  <a:srgbClr val="FFFFFF"/>
                </a:solidFill>
                <a:latin typeface="Arial"/>
                <a:ea typeface="Arial"/>
                <a:cs typeface="Arial"/>
                <a:sym typeface="Arial"/>
              </a:rPr>
              <a:t>2016</a:t>
            </a:r>
            <a:endParaRPr sz="3200" i="1">
              <a:solidFill>
                <a:srgbClr val="FFFFFF"/>
              </a:solidFill>
              <a:latin typeface="Arial"/>
              <a:ea typeface="Arial"/>
              <a:cs typeface="Arial"/>
              <a:sym typeface="Arial"/>
            </a:endParaRPr>
          </a:p>
        </p:txBody>
      </p:sp>
      <p:sp>
        <p:nvSpPr>
          <p:cNvPr id="1994" name="Google Shape;1994;p49"/>
          <p:cNvSpPr txBox="1"/>
          <p:nvPr/>
        </p:nvSpPr>
        <p:spPr>
          <a:xfrm>
            <a:off x="8302010" y="8435292"/>
            <a:ext cx="8451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a:solidFill>
                  <a:srgbClr val="FFFFFF"/>
                </a:solidFill>
                <a:latin typeface="Arial"/>
                <a:ea typeface="Arial"/>
                <a:cs typeface="Arial"/>
                <a:sym typeface="Arial"/>
              </a:rPr>
              <a:t>2018</a:t>
            </a:r>
            <a:endParaRPr sz="3200" i="1">
              <a:solidFill>
                <a:srgbClr val="FFFFFF"/>
              </a:solidFill>
              <a:latin typeface="Arial"/>
              <a:ea typeface="Arial"/>
              <a:cs typeface="Arial"/>
              <a:sym typeface="Arial"/>
            </a:endParaRPr>
          </a:p>
        </p:txBody>
      </p:sp>
      <p:sp>
        <p:nvSpPr>
          <p:cNvPr id="1995" name="Google Shape;1995;p49"/>
          <p:cNvSpPr txBox="1"/>
          <p:nvPr/>
        </p:nvSpPr>
        <p:spPr>
          <a:xfrm>
            <a:off x="4400519" y="8435292"/>
            <a:ext cx="8451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a:solidFill>
                  <a:srgbClr val="FFFFFF"/>
                </a:solidFill>
                <a:latin typeface="Arial"/>
                <a:ea typeface="Arial"/>
                <a:cs typeface="Arial"/>
                <a:sym typeface="Arial"/>
              </a:rPr>
              <a:t>2012</a:t>
            </a:r>
            <a:endParaRPr sz="3200" i="1">
              <a:solidFill>
                <a:srgbClr val="FFFFFF"/>
              </a:solidFill>
              <a:latin typeface="Arial"/>
              <a:ea typeface="Arial"/>
              <a:cs typeface="Arial"/>
              <a:sym typeface="Arial"/>
            </a:endParaRPr>
          </a:p>
        </p:txBody>
      </p:sp>
      <p:sp>
        <p:nvSpPr>
          <p:cNvPr id="1996" name="Google Shape;1996;p49"/>
          <p:cNvSpPr txBox="1"/>
          <p:nvPr/>
        </p:nvSpPr>
        <p:spPr>
          <a:xfrm>
            <a:off x="5701016" y="8435292"/>
            <a:ext cx="8451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a:solidFill>
                  <a:srgbClr val="FFFFFF"/>
                </a:solidFill>
                <a:latin typeface="Arial"/>
                <a:ea typeface="Arial"/>
                <a:cs typeface="Arial"/>
                <a:sym typeface="Arial"/>
              </a:rPr>
              <a:t>2014</a:t>
            </a:r>
            <a:endParaRPr sz="3200" i="1">
              <a:solidFill>
                <a:srgbClr val="FFFFFF"/>
              </a:solidFill>
              <a:latin typeface="Arial"/>
              <a:ea typeface="Arial"/>
              <a:cs typeface="Arial"/>
              <a:sym typeface="Arial"/>
            </a:endParaRPr>
          </a:p>
        </p:txBody>
      </p:sp>
      <p:cxnSp>
        <p:nvCxnSpPr>
          <p:cNvPr id="1997" name="Google Shape;1997;p49"/>
          <p:cNvCxnSpPr>
            <a:stCxn id="1998" idx="6"/>
            <a:endCxn id="1999" idx="2"/>
          </p:cNvCxnSpPr>
          <p:nvPr/>
        </p:nvCxnSpPr>
        <p:spPr>
          <a:xfrm>
            <a:off x="2349823" y="8307545"/>
            <a:ext cx="7547400" cy="0"/>
          </a:xfrm>
          <a:prstGeom prst="straightConnector1">
            <a:avLst/>
          </a:prstGeom>
          <a:noFill/>
          <a:ln w="19050" cap="flat" cmpd="sng">
            <a:solidFill>
              <a:srgbClr val="FFFFFF">
                <a:alpha val="49803"/>
              </a:srgbClr>
            </a:solidFill>
            <a:prstDash val="solid"/>
            <a:round/>
            <a:headEnd type="none" w="sm" len="sm"/>
            <a:tailEnd type="none" w="sm" len="sm"/>
          </a:ln>
        </p:spPr>
      </p:cxnSp>
      <p:sp>
        <p:nvSpPr>
          <p:cNvPr id="2000" name="Google Shape;2000;p49"/>
          <p:cNvSpPr/>
          <p:nvPr/>
        </p:nvSpPr>
        <p:spPr>
          <a:xfrm>
            <a:off x="1778224" y="3425359"/>
            <a:ext cx="887707" cy="4549160"/>
          </a:xfrm>
          <a:prstGeom prst="roundRect">
            <a:avLst>
              <a:gd name="adj" fmla="val 50000"/>
            </a:avLst>
          </a:prstGeom>
          <a:gradFill>
            <a:gsLst>
              <a:gs pos="0">
                <a:srgbClr val="FFFFFF">
                  <a:alpha val="6666"/>
                </a:srgbClr>
              </a:gs>
              <a:gs pos="50000">
                <a:srgbClr val="FFFFFF">
                  <a:alpha val="26666"/>
                </a:srgbClr>
              </a:gs>
              <a:gs pos="100000">
                <a:srgbClr val="FFFFFF">
                  <a:alpha val="49803"/>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01" name="Google Shape;2001;p49"/>
          <p:cNvSpPr/>
          <p:nvPr/>
        </p:nvSpPr>
        <p:spPr>
          <a:xfrm rot="10800000" flipH="1">
            <a:off x="1857270" y="6003576"/>
            <a:ext cx="729613" cy="1869409"/>
          </a:xfrm>
          <a:prstGeom prst="roundRect">
            <a:avLst>
              <a:gd name="adj" fmla="val 50000"/>
            </a:avLst>
          </a:prstGeom>
          <a:gradFill>
            <a:gsLst>
              <a:gs pos="0">
                <a:srgbClr val="FFFFFF">
                  <a:alpha val="20000"/>
                </a:srgbClr>
              </a:gs>
              <a:gs pos="50000">
                <a:srgbClr val="FFFFFF">
                  <a:alpha val="58823"/>
                </a:srgbClr>
              </a:gs>
              <a:gs pos="100000">
                <a:srgbClr val="FFFFFF">
                  <a:alpha val="74901"/>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98" name="Google Shape;1998;p49"/>
          <p:cNvSpPr/>
          <p:nvPr/>
        </p:nvSpPr>
        <p:spPr>
          <a:xfrm>
            <a:off x="2094329" y="8179798"/>
            <a:ext cx="255494" cy="255494"/>
          </a:xfrm>
          <a:prstGeom prst="ellipse">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02" name="Google Shape;2002;p49"/>
          <p:cNvSpPr/>
          <p:nvPr/>
        </p:nvSpPr>
        <p:spPr>
          <a:xfrm>
            <a:off x="3078721" y="3425359"/>
            <a:ext cx="887707" cy="4549160"/>
          </a:xfrm>
          <a:prstGeom prst="roundRect">
            <a:avLst>
              <a:gd name="adj" fmla="val 50000"/>
            </a:avLst>
          </a:prstGeom>
          <a:gradFill>
            <a:gsLst>
              <a:gs pos="0">
                <a:srgbClr val="FFFFFF">
                  <a:alpha val="6666"/>
                </a:srgbClr>
              </a:gs>
              <a:gs pos="50000">
                <a:srgbClr val="FFFFFF">
                  <a:alpha val="26666"/>
                </a:srgbClr>
              </a:gs>
              <a:gs pos="100000">
                <a:srgbClr val="FFFFFF">
                  <a:alpha val="49803"/>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03" name="Google Shape;2003;p49"/>
          <p:cNvSpPr/>
          <p:nvPr/>
        </p:nvSpPr>
        <p:spPr>
          <a:xfrm rot="10800000" flipH="1">
            <a:off x="3157767" y="5699938"/>
            <a:ext cx="729613" cy="2173047"/>
          </a:xfrm>
          <a:prstGeom prst="roundRect">
            <a:avLst>
              <a:gd name="adj" fmla="val 50000"/>
            </a:avLst>
          </a:prstGeom>
          <a:gradFill>
            <a:gsLst>
              <a:gs pos="0">
                <a:srgbClr val="FFFFFF">
                  <a:alpha val="20000"/>
                </a:srgbClr>
              </a:gs>
              <a:gs pos="50000">
                <a:srgbClr val="FFFFFF">
                  <a:alpha val="58823"/>
                </a:srgbClr>
              </a:gs>
              <a:gs pos="100000">
                <a:srgbClr val="FFFFFF">
                  <a:alpha val="74901"/>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04" name="Google Shape;2004;p49"/>
          <p:cNvSpPr/>
          <p:nvPr/>
        </p:nvSpPr>
        <p:spPr>
          <a:xfrm>
            <a:off x="3394826" y="8179798"/>
            <a:ext cx="255494" cy="255494"/>
          </a:xfrm>
          <a:prstGeom prst="ellipse">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05" name="Google Shape;2005;p49"/>
          <p:cNvSpPr/>
          <p:nvPr/>
        </p:nvSpPr>
        <p:spPr>
          <a:xfrm>
            <a:off x="4379218" y="3425359"/>
            <a:ext cx="887707" cy="4549160"/>
          </a:xfrm>
          <a:prstGeom prst="roundRect">
            <a:avLst>
              <a:gd name="adj" fmla="val 50000"/>
            </a:avLst>
          </a:prstGeom>
          <a:gradFill>
            <a:gsLst>
              <a:gs pos="0">
                <a:srgbClr val="FFFFFF">
                  <a:alpha val="6666"/>
                </a:srgbClr>
              </a:gs>
              <a:gs pos="50000">
                <a:srgbClr val="FFFFFF">
                  <a:alpha val="26666"/>
                </a:srgbClr>
              </a:gs>
              <a:gs pos="100000">
                <a:srgbClr val="FFFFFF">
                  <a:alpha val="49803"/>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06" name="Google Shape;2006;p49"/>
          <p:cNvSpPr/>
          <p:nvPr/>
        </p:nvSpPr>
        <p:spPr>
          <a:xfrm rot="10800000" flipH="1">
            <a:off x="4458264" y="5141912"/>
            <a:ext cx="729613" cy="2731073"/>
          </a:xfrm>
          <a:prstGeom prst="roundRect">
            <a:avLst>
              <a:gd name="adj" fmla="val 50000"/>
            </a:avLst>
          </a:prstGeom>
          <a:gradFill>
            <a:gsLst>
              <a:gs pos="0">
                <a:srgbClr val="FFFFFF">
                  <a:alpha val="20000"/>
                </a:srgbClr>
              </a:gs>
              <a:gs pos="50000">
                <a:srgbClr val="FFFFFF">
                  <a:alpha val="58823"/>
                </a:srgbClr>
              </a:gs>
              <a:gs pos="100000">
                <a:srgbClr val="FFFFFF">
                  <a:alpha val="74901"/>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07" name="Google Shape;2007;p49"/>
          <p:cNvSpPr/>
          <p:nvPr/>
        </p:nvSpPr>
        <p:spPr>
          <a:xfrm>
            <a:off x="4695323" y="8179798"/>
            <a:ext cx="255494" cy="255494"/>
          </a:xfrm>
          <a:prstGeom prst="ellipse">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08" name="Google Shape;2008;p49"/>
          <p:cNvSpPr/>
          <p:nvPr/>
        </p:nvSpPr>
        <p:spPr>
          <a:xfrm>
            <a:off x="5679715" y="3425359"/>
            <a:ext cx="887707" cy="4549160"/>
          </a:xfrm>
          <a:prstGeom prst="roundRect">
            <a:avLst>
              <a:gd name="adj" fmla="val 50000"/>
            </a:avLst>
          </a:prstGeom>
          <a:gradFill>
            <a:gsLst>
              <a:gs pos="0">
                <a:srgbClr val="FFFFFF">
                  <a:alpha val="6666"/>
                </a:srgbClr>
              </a:gs>
              <a:gs pos="50000">
                <a:srgbClr val="FFFFFF">
                  <a:alpha val="26666"/>
                </a:srgbClr>
              </a:gs>
              <a:gs pos="100000">
                <a:srgbClr val="FFFFFF">
                  <a:alpha val="49803"/>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09" name="Google Shape;2009;p49"/>
          <p:cNvSpPr/>
          <p:nvPr/>
        </p:nvSpPr>
        <p:spPr>
          <a:xfrm rot="10800000" flipH="1">
            <a:off x="5758761" y="5418802"/>
            <a:ext cx="729613" cy="2454184"/>
          </a:xfrm>
          <a:prstGeom prst="roundRect">
            <a:avLst>
              <a:gd name="adj" fmla="val 50000"/>
            </a:avLst>
          </a:prstGeom>
          <a:gradFill>
            <a:gsLst>
              <a:gs pos="0">
                <a:srgbClr val="FFFFFF">
                  <a:alpha val="20000"/>
                </a:srgbClr>
              </a:gs>
              <a:gs pos="50000">
                <a:srgbClr val="FFFFFF">
                  <a:alpha val="58823"/>
                </a:srgbClr>
              </a:gs>
              <a:gs pos="100000">
                <a:srgbClr val="FFFFFF">
                  <a:alpha val="74901"/>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10" name="Google Shape;2010;p49"/>
          <p:cNvSpPr/>
          <p:nvPr/>
        </p:nvSpPr>
        <p:spPr>
          <a:xfrm>
            <a:off x="5995820" y="8179798"/>
            <a:ext cx="255494" cy="255494"/>
          </a:xfrm>
          <a:prstGeom prst="ellipse">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11" name="Google Shape;2011;p49"/>
          <p:cNvSpPr/>
          <p:nvPr/>
        </p:nvSpPr>
        <p:spPr>
          <a:xfrm>
            <a:off x="8280709" y="3425359"/>
            <a:ext cx="887707" cy="4549160"/>
          </a:xfrm>
          <a:prstGeom prst="roundRect">
            <a:avLst>
              <a:gd name="adj" fmla="val 50000"/>
            </a:avLst>
          </a:prstGeom>
          <a:gradFill>
            <a:gsLst>
              <a:gs pos="0">
                <a:srgbClr val="FFFFFF">
                  <a:alpha val="6666"/>
                </a:srgbClr>
              </a:gs>
              <a:gs pos="50000">
                <a:srgbClr val="FFFFFF">
                  <a:alpha val="26666"/>
                </a:srgbClr>
              </a:gs>
              <a:gs pos="100000">
                <a:srgbClr val="FFFFFF">
                  <a:alpha val="49803"/>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12" name="Google Shape;2012;p49"/>
          <p:cNvSpPr/>
          <p:nvPr/>
        </p:nvSpPr>
        <p:spPr>
          <a:xfrm rot="10800000" flipH="1">
            <a:off x="8359755" y="4775200"/>
            <a:ext cx="729613" cy="3097786"/>
          </a:xfrm>
          <a:prstGeom prst="roundRect">
            <a:avLst>
              <a:gd name="adj" fmla="val 50000"/>
            </a:avLst>
          </a:prstGeom>
          <a:gradFill>
            <a:gsLst>
              <a:gs pos="0">
                <a:srgbClr val="FFFFFF">
                  <a:alpha val="20000"/>
                </a:srgbClr>
              </a:gs>
              <a:gs pos="50000">
                <a:srgbClr val="FFFFFF">
                  <a:alpha val="58823"/>
                </a:srgbClr>
              </a:gs>
              <a:gs pos="100000">
                <a:srgbClr val="FFFFFF">
                  <a:alpha val="74901"/>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13" name="Google Shape;2013;p49"/>
          <p:cNvSpPr/>
          <p:nvPr/>
        </p:nvSpPr>
        <p:spPr>
          <a:xfrm>
            <a:off x="8596814" y="8179798"/>
            <a:ext cx="255494" cy="255494"/>
          </a:xfrm>
          <a:prstGeom prst="ellipse">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14" name="Google Shape;2014;p49"/>
          <p:cNvSpPr/>
          <p:nvPr/>
        </p:nvSpPr>
        <p:spPr>
          <a:xfrm>
            <a:off x="9581206" y="3425359"/>
            <a:ext cx="887707" cy="4549160"/>
          </a:xfrm>
          <a:prstGeom prst="roundRect">
            <a:avLst>
              <a:gd name="adj" fmla="val 50000"/>
            </a:avLst>
          </a:prstGeom>
          <a:gradFill>
            <a:gsLst>
              <a:gs pos="0">
                <a:srgbClr val="FFFFFF">
                  <a:alpha val="6666"/>
                </a:srgbClr>
              </a:gs>
              <a:gs pos="50000">
                <a:srgbClr val="FFFFFF">
                  <a:alpha val="26666"/>
                </a:srgbClr>
              </a:gs>
              <a:gs pos="100000">
                <a:srgbClr val="FFFFFF">
                  <a:alpha val="49803"/>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15" name="Google Shape;2015;p49"/>
          <p:cNvSpPr/>
          <p:nvPr/>
        </p:nvSpPr>
        <p:spPr>
          <a:xfrm rot="10800000" flipH="1">
            <a:off x="9660252" y="4241800"/>
            <a:ext cx="729613" cy="3631186"/>
          </a:xfrm>
          <a:prstGeom prst="roundRect">
            <a:avLst>
              <a:gd name="adj" fmla="val 50000"/>
            </a:avLst>
          </a:prstGeom>
          <a:gradFill>
            <a:gsLst>
              <a:gs pos="0">
                <a:srgbClr val="FFFFFF">
                  <a:alpha val="20000"/>
                </a:srgbClr>
              </a:gs>
              <a:gs pos="50000">
                <a:srgbClr val="FFFFFF">
                  <a:alpha val="58823"/>
                </a:srgbClr>
              </a:gs>
              <a:gs pos="100000">
                <a:srgbClr val="FFFFFF">
                  <a:alpha val="74901"/>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99" name="Google Shape;1999;p49"/>
          <p:cNvSpPr/>
          <p:nvPr/>
        </p:nvSpPr>
        <p:spPr>
          <a:xfrm>
            <a:off x="9897311" y="8179798"/>
            <a:ext cx="255494" cy="255494"/>
          </a:xfrm>
          <a:prstGeom prst="ellipse">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16" name="Google Shape;2016;p49"/>
          <p:cNvSpPr/>
          <p:nvPr/>
        </p:nvSpPr>
        <p:spPr>
          <a:xfrm>
            <a:off x="6980212" y="3425359"/>
            <a:ext cx="887707" cy="4549160"/>
          </a:xfrm>
          <a:prstGeom prst="roundRect">
            <a:avLst>
              <a:gd name="adj" fmla="val 50000"/>
            </a:avLst>
          </a:prstGeom>
          <a:gradFill>
            <a:gsLst>
              <a:gs pos="0">
                <a:srgbClr val="FFFFFF">
                  <a:alpha val="6666"/>
                </a:srgbClr>
              </a:gs>
              <a:gs pos="50000">
                <a:srgbClr val="FFFFFF">
                  <a:alpha val="26666"/>
                </a:srgbClr>
              </a:gs>
              <a:gs pos="100000">
                <a:srgbClr val="FFFFFF">
                  <a:alpha val="49803"/>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17" name="Google Shape;2017;p49"/>
          <p:cNvSpPr/>
          <p:nvPr/>
        </p:nvSpPr>
        <p:spPr>
          <a:xfrm rot="10800000" flipH="1">
            <a:off x="7059258" y="4952999"/>
            <a:ext cx="729613" cy="2919985"/>
          </a:xfrm>
          <a:prstGeom prst="roundRect">
            <a:avLst>
              <a:gd name="adj" fmla="val 50000"/>
            </a:avLst>
          </a:prstGeom>
          <a:gradFill>
            <a:gsLst>
              <a:gs pos="0">
                <a:srgbClr val="FFFFFF">
                  <a:alpha val="20000"/>
                </a:srgbClr>
              </a:gs>
              <a:gs pos="50000">
                <a:srgbClr val="FFFFFF">
                  <a:alpha val="58823"/>
                </a:srgbClr>
              </a:gs>
              <a:gs pos="100000">
                <a:srgbClr val="FFFFFF">
                  <a:alpha val="74901"/>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18" name="Google Shape;2018;p49"/>
          <p:cNvSpPr/>
          <p:nvPr/>
        </p:nvSpPr>
        <p:spPr>
          <a:xfrm>
            <a:off x="7296317" y="8179798"/>
            <a:ext cx="255494" cy="255494"/>
          </a:xfrm>
          <a:prstGeom prst="ellipse">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19" name="Google Shape;2019;p49"/>
          <p:cNvSpPr txBox="1"/>
          <p:nvPr/>
        </p:nvSpPr>
        <p:spPr>
          <a:xfrm>
            <a:off x="1935780" y="6057392"/>
            <a:ext cx="57259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42</a:t>
            </a:r>
            <a:endParaRPr sz="3200">
              <a:solidFill>
                <a:schemeClr val="accent4"/>
              </a:solidFill>
              <a:latin typeface="Arial"/>
              <a:ea typeface="Arial"/>
              <a:cs typeface="Arial"/>
              <a:sym typeface="Arial"/>
            </a:endParaRPr>
          </a:p>
        </p:txBody>
      </p:sp>
      <p:sp>
        <p:nvSpPr>
          <p:cNvPr id="2020" name="Google Shape;2020;p49"/>
          <p:cNvSpPr txBox="1"/>
          <p:nvPr/>
        </p:nvSpPr>
        <p:spPr>
          <a:xfrm>
            <a:off x="3236277" y="5765004"/>
            <a:ext cx="57259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50</a:t>
            </a:r>
            <a:endParaRPr sz="3200">
              <a:solidFill>
                <a:schemeClr val="accent4"/>
              </a:solidFill>
              <a:latin typeface="Arial"/>
              <a:ea typeface="Arial"/>
              <a:cs typeface="Arial"/>
              <a:sym typeface="Arial"/>
            </a:endParaRPr>
          </a:p>
        </p:txBody>
      </p:sp>
      <p:sp>
        <p:nvSpPr>
          <p:cNvPr id="2021" name="Google Shape;2021;p49"/>
          <p:cNvSpPr txBox="1"/>
          <p:nvPr/>
        </p:nvSpPr>
        <p:spPr>
          <a:xfrm>
            <a:off x="4536774" y="5192708"/>
            <a:ext cx="57259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63</a:t>
            </a:r>
            <a:endParaRPr sz="3200">
              <a:solidFill>
                <a:schemeClr val="accent4"/>
              </a:solidFill>
              <a:latin typeface="Arial"/>
              <a:ea typeface="Arial"/>
              <a:cs typeface="Arial"/>
              <a:sym typeface="Arial"/>
            </a:endParaRPr>
          </a:p>
        </p:txBody>
      </p:sp>
      <p:sp>
        <p:nvSpPr>
          <p:cNvPr id="2022" name="Google Shape;2022;p49"/>
          <p:cNvSpPr txBox="1"/>
          <p:nvPr/>
        </p:nvSpPr>
        <p:spPr>
          <a:xfrm>
            <a:off x="5823492" y="5491163"/>
            <a:ext cx="57259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58</a:t>
            </a:r>
            <a:endParaRPr sz="3200">
              <a:solidFill>
                <a:schemeClr val="accent4"/>
              </a:solidFill>
              <a:latin typeface="Arial"/>
              <a:ea typeface="Arial"/>
              <a:cs typeface="Arial"/>
              <a:sym typeface="Arial"/>
            </a:endParaRPr>
          </a:p>
        </p:txBody>
      </p:sp>
      <p:sp>
        <p:nvSpPr>
          <p:cNvPr id="2023" name="Google Shape;2023;p49"/>
          <p:cNvSpPr txBox="1"/>
          <p:nvPr/>
        </p:nvSpPr>
        <p:spPr>
          <a:xfrm>
            <a:off x="7112367" y="5064363"/>
            <a:ext cx="57259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68</a:t>
            </a:r>
            <a:endParaRPr sz="3200">
              <a:solidFill>
                <a:schemeClr val="accent4"/>
              </a:solidFill>
              <a:latin typeface="Arial"/>
              <a:ea typeface="Arial"/>
              <a:cs typeface="Arial"/>
              <a:sym typeface="Arial"/>
            </a:endParaRPr>
          </a:p>
        </p:txBody>
      </p:sp>
      <p:sp>
        <p:nvSpPr>
          <p:cNvPr id="2024" name="Google Shape;2024;p49"/>
          <p:cNvSpPr txBox="1"/>
          <p:nvPr/>
        </p:nvSpPr>
        <p:spPr>
          <a:xfrm>
            <a:off x="8425564" y="4834027"/>
            <a:ext cx="57259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71</a:t>
            </a:r>
            <a:endParaRPr sz="3200">
              <a:solidFill>
                <a:schemeClr val="accent4"/>
              </a:solidFill>
              <a:latin typeface="Arial"/>
              <a:ea typeface="Arial"/>
              <a:cs typeface="Arial"/>
              <a:sym typeface="Arial"/>
            </a:endParaRPr>
          </a:p>
        </p:txBody>
      </p:sp>
      <p:sp>
        <p:nvSpPr>
          <p:cNvPr id="2025" name="Google Shape;2025;p49"/>
          <p:cNvSpPr txBox="1"/>
          <p:nvPr/>
        </p:nvSpPr>
        <p:spPr>
          <a:xfrm>
            <a:off x="9738762" y="4315710"/>
            <a:ext cx="57259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83</a:t>
            </a:r>
            <a:endParaRPr sz="3200">
              <a:solidFill>
                <a:schemeClr val="accent4"/>
              </a:solidFill>
              <a:latin typeface="Arial"/>
              <a:ea typeface="Arial"/>
              <a:cs typeface="Arial"/>
              <a:sym typeface="Arial"/>
            </a:endParaRPr>
          </a:p>
        </p:txBody>
      </p:sp>
      <p:sp>
        <p:nvSpPr>
          <p:cNvPr id="2026" name="Google Shape;2026;p49"/>
          <p:cNvSpPr txBox="1"/>
          <p:nvPr/>
        </p:nvSpPr>
        <p:spPr>
          <a:xfrm>
            <a:off x="11153192" y="6951030"/>
            <a:ext cx="5928307" cy="18800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Arial"/>
              <a:buNone/>
            </a:pPr>
            <a:r>
              <a:rPr lang="en-US" sz="2400">
                <a:solidFill>
                  <a:schemeClr val="accent2"/>
                </a:solidFill>
                <a:latin typeface="Arial"/>
                <a:ea typeface="Arial"/>
                <a:cs typeface="Arial"/>
                <a:sym typeface="Arial"/>
              </a:rPr>
              <a:t>Te nec deleniti definiebas. Nobis noster quaeque qui ne, id tollit doming vix. Ut quod vide sed. Ad primis labores eum. At pri augue possim.</a:t>
            </a:r>
            <a:endParaRPr sz="2400">
              <a:solidFill>
                <a:schemeClr val="accent2"/>
              </a:solidFill>
              <a:latin typeface="Arial"/>
              <a:ea typeface="Arial"/>
              <a:cs typeface="Arial"/>
              <a:sym typeface="Arial"/>
            </a:endParaRPr>
          </a:p>
        </p:txBody>
      </p:sp>
      <p:sp>
        <p:nvSpPr>
          <p:cNvPr id="2027" name="Google Shape;2027;p49"/>
          <p:cNvSpPr txBox="1"/>
          <p:nvPr/>
        </p:nvSpPr>
        <p:spPr>
          <a:xfrm>
            <a:off x="11153192" y="6190495"/>
            <a:ext cx="5928307" cy="870619"/>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2"/>
              </a:buClr>
              <a:buSzPts val="4400"/>
              <a:buFont typeface="Arial"/>
              <a:buNone/>
            </a:pPr>
            <a:r>
              <a:rPr lang="en-US" sz="4400" b="1">
                <a:solidFill>
                  <a:schemeClr val="accent2"/>
                </a:solidFill>
                <a:latin typeface="Bebas Neue"/>
                <a:ea typeface="Bebas Neue"/>
                <a:cs typeface="Bebas Neue"/>
                <a:sym typeface="Bebas Neue"/>
              </a:rPr>
              <a:t>NEXT ESTIMATION</a:t>
            </a:r>
            <a:endParaRPr sz="4400" b="1">
              <a:solidFill>
                <a:schemeClr val="accent2"/>
              </a:solidFill>
              <a:latin typeface="Bebas Neue"/>
              <a:ea typeface="Bebas Neue"/>
              <a:cs typeface="Bebas Neue"/>
              <a:sym typeface="Bebas Neue"/>
            </a:endParaRPr>
          </a:p>
        </p:txBody>
      </p:sp>
      <p:sp>
        <p:nvSpPr>
          <p:cNvPr id="2028" name="Google Shape;2028;p49"/>
          <p:cNvSpPr txBox="1"/>
          <p:nvPr/>
        </p:nvSpPr>
        <p:spPr>
          <a:xfrm>
            <a:off x="11153192" y="4051423"/>
            <a:ext cx="5928307" cy="18800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Arial"/>
              <a:buNone/>
            </a:pPr>
            <a:r>
              <a:rPr lang="en-US" sz="2400">
                <a:solidFill>
                  <a:schemeClr val="accent2"/>
                </a:solidFill>
                <a:latin typeface="Arial"/>
                <a:ea typeface="Arial"/>
                <a:cs typeface="Arial"/>
                <a:sym typeface="Arial"/>
              </a:rPr>
              <a:t>Te nec deleniti definiebas. Nobis noster quaeque qui ne, id tollit doming vix. Ut quod vide sed. Ad primis labores eum. At pri augue possim.</a:t>
            </a:r>
            <a:endParaRPr sz="2400">
              <a:solidFill>
                <a:schemeClr val="accent2"/>
              </a:solidFill>
              <a:latin typeface="Arial"/>
              <a:ea typeface="Arial"/>
              <a:cs typeface="Arial"/>
              <a:sym typeface="Arial"/>
            </a:endParaRPr>
          </a:p>
        </p:txBody>
      </p:sp>
      <p:sp>
        <p:nvSpPr>
          <p:cNvPr id="2029" name="Google Shape;2029;p49"/>
          <p:cNvSpPr txBox="1"/>
          <p:nvPr/>
        </p:nvSpPr>
        <p:spPr>
          <a:xfrm>
            <a:off x="11153192" y="3290888"/>
            <a:ext cx="5928307" cy="870619"/>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2"/>
              </a:buClr>
              <a:buSzPts val="4400"/>
              <a:buFont typeface="Arial"/>
              <a:buNone/>
            </a:pPr>
            <a:r>
              <a:rPr lang="en-US" sz="4400" b="1">
                <a:solidFill>
                  <a:schemeClr val="accent2"/>
                </a:solidFill>
                <a:latin typeface="Bebas Neue"/>
                <a:ea typeface="Bebas Neue"/>
                <a:cs typeface="Bebas Neue"/>
                <a:sym typeface="Bebas Neue"/>
              </a:rPr>
              <a:t>DEVELOPMENT</a:t>
            </a:r>
            <a:endParaRPr sz="4400" b="1">
              <a:solidFill>
                <a:schemeClr val="accent2"/>
              </a:solidFill>
              <a:latin typeface="Bebas Neue"/>
              <a:ea typeface="Bebas Neue"/>
              <a:cs typeface="Bebas Neue"/>
              <a:sym typeface="Bebas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79"/>
                                        </p:tgtEl>
                                        <p:attrNameLst>
                                          <p:attrName>style.visibility</p:attrName>
                                        </p:attrNameLst>
                                      </p:cBhvr>
                                      <p:to>
                                        <p:strVal val="visible"/>
                                      </p:to>
                                    </p:set>
                                    <p:anim calcmode="lin" valueType="num">
                                      <p:cBhvr additive="base">
                                        <p:cTn id="7" dur="750"/>
                                        <p:tgtEl>
                                          <p:spTgt spid="1979"/>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250"/>
                                  </p:stCondLst>
                                  <p:childTnLst>
                                    <p:set>
                                      <p:cBhvr>
                                        <p:cTn id="9" dur="1" fill="hold">
                                          <p:stCondLst>
                                            <p:cond delay="0"/>
                                          </p:stCondLst>
                                        </p:cTn>
                                        <p:tgtEl>
                                          <p:spTgt spid="1985"/>
                                        </p:tgtEl>
                                        <p:attrNameLst>
                                          <p:attrName>style.visibility</p:attrName>
                                        </p:attrNameLst>
                                      </p:cBhvr>
                                      <p:to>
                                        <p:strVal val="visible"/>
                                      </p:to>
                                    </p:set>
                                    <p:anim calcmode="lin" valueType="num">
                                      <p:cBhvr additive="base">
                                        <p:cTn id="10" dur="750"/>
                                        <p:tgtEl>
                                          <p:spTgt spid="1985"/>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100"/>
                                  </p:stCondLst>
                                  <p:childTnLst>
                                    <p:set>
                                      <p:cBhvr>
                                        <p:cTn id="12" dur="1" fill="hold">
                                          <p:stCondLst>
                                            <p:cond delay="0"/>
                                          </p:stCondLst>
                                        </p:cTn>
                                        <p:tgtEl>
                                          <p:spTgt spid="1986"/>
                                        </p:tgtEl>
                                        <p:attrNameLst>
                                          <p:attrName>style.visibility</p:attrName>
                                        </p:attrNameLst>
                                      </p:cBhvr>
                                      <p:to>
                                        <p:strVal val="visible"/>
                                      </p:to>
                                    </p:set>
                                    <p:anim calcmode="lin" valueType="num">
                                      <p:cBhvr additive="base">
                                        <p:cTn id="13" dur="750"/>
                                        <p:tgtEl>
                                          <p:spTgt spid="1986"/>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200"/>
                                  </p:stCondLst>
                                  <p:childTnLst>
                                    <p:set>
                                      <p:cBhvr>
                                        <p:cTn id="15" dur="1" fill="hold">
                                          <p:stCondLst>
                                            <p:cond delay="0"/>
                                          </p:stCondLst>
                                        </p:cTn>
                                        <p:tgtEl>
                                          <p:spTgt spid="1987"/>
                                        </p:tgtEl>
                                        <p:attrNameLst>
                                          <p:attrName>style.visibility</p:attrName>
                                        </p:attrNameLst>
                                      </p:cBhvr>
                                      <p:to>
                                        <p:strVal val="visible"/>
                                      </p:to>
                                    </p:set>
                                    <p:anim calcmode="lin" valueType="num">
                                      <p:cBhvr additive="base">
                                        <p:cTn id="16" dur="750"/>
                                        <p:tgtEl>
                                          <p:spTgt spid="1987"/>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500"/>
                                  </p:stCondLst>
                                  <p:childTnLst>
                                    <p:set>
                                      <p:cBhvr>
                                        <p:cTn id="18" dur="1" fill="hold">
                                          <p:stCondLst>
                                            <p:cond delay="0"/>
                                          </p:stCondLst>
                                        </p:cTn>
                                        <p:tgtEl>
                                          <p:spTgt spid="1984"/>
                                        </p:tgtEl>
                                        <p:attrNameLst>
                                          <p:attrName>style.visibility</p:attrName>
                                        </p:attrNameLst>
                                      </p:cBhvr>
                                      <p:to>
                                        <p:strVal val="visible"/>
                                      </p:to>
                                    </p:set>
                                    <p:anim calcmode="lin" valueType="num">
                                      <p:cBhvr additive="base">
                                        <p:cTn id="19" dur="750"/>
                                        <p:tgtEl>
                                          <p:spTgt spid="1984"/>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300"/>
                                  </p:stCondLst>
                                  <p:childTnLst>
                                    <p:set>
                                      <p:cBhvr>
                                        <p:cTn id="21" dur="1" fill="hold">
                                          <p:stCondLst>
                                            <p:cond delay="0"/>
                                          </p:stCondLst>
                                        </p:cTn>
                                        <p:tgtEl>
                                          <p:spTgt spid="1988"/>
                                        </p:tgtEl>
                                        <p:attrNameLst>
                                          <p:attrName>style.visibility</p:attrName>
                                        </p:attrNameLst>
                                      </p:cBhvr>
                                      <p:to>
                                        <p:strVal val="visible"/>
                                      </p:to>
                                    </p:set>
                                    <p:anim calcmode="lin" valueType="num">
                                      <p:cBhvr additive="base">
                                        <p:cTn id="22" dur="750"/>
                                        <p:tgtEl>
                                          <p:spTgt spid="1988"/>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400"/>
                                  </p:stCondLst>
                                  <p:childTnLst>
                                    <p:set>
                                      <p:cBhvr>
                                        <p:cTn id="24" dur="1" fill="hold">
                                          <p:stCondLst>
                                            <p:cond delay="0"/>
                                          </p:stCondLst>
                                        </p:cTn>
                                        <p:tgtEl>
                                          <p:spTgt spid="1989"/>
                                        </p:tgtEl>
                                        <p:attrNameLst>
                                          <p:attrName>style.visibility</p:attrName>
                                        </p:attrNameLst>
                                      </p:cBhvr>
                                      <p:to>
                                        <p:strVal val="visible"/>
                                      </p:to>
                                    </p:set>
                                    <p:anim calcmode="lin" valueType="num">
                                      <p:cBhvr additive="base">
                                        <p:cTn id="25" dur="750"/>
                                        <p:tgtEl>
                                          <p:spTgt spid="1989"/>
                                        </p:tgtEl>
                                        <p:attrNameLst>
                                          <p:attrName>ppt_x</p:attrName>
                                        </p:attrNameLst>
                                      </p:cBhvr>
                                      <p:tavLst>
                                        <p:tav tm="0">
                                          <p:val>
                                            <p:strVal val="#ppt_x-1"/>
                                          </p:val>
                                        </p:tav>
                                        <p:tav tm="100000">
                                          <p:val>
                                            <p:strVal val="#ppt_x"/>
                                          </p:val>
                                        </p:tav>
                                      </p:tavLst>
                                    </p:anim>
                                  </p:childTnLst>
                                </p:cTn>
                              </p:par>
                            </p:childTnLst>
                          </p:cTn>
                        </p:par>
                        <p:par>
                          <p:cTn id="26" fill="hold">
                            <p:stCondLst>
                              <p:cond delay="750"/>
                            </p:stCondLst>
                            <p:childTnLst>
                              <p:par>
                                <p:cTn id="27" presetID="2" presetClass="entr" presetSubtype="4" fill="hold" nodeType="afterEffect">
                                  <p:stCondLst>
                                    <p:cond delay="0"/>
                                  </p:stCondLst>
                                  <p:childTnLst>
                                    <p:set>
                                      <p:cBhvr>
                                        <p:cTn id="28" dur="1" fill="hold">
                                          <p:stCondLst>
                                            <p:cond delay="0"/>
                                          </p:stCondLst>
                                        </p:cTn>
                                        <p:tgtEl>
                                          <p:spTgt spid="1997"/>
                                        </p:tgtEl>
                                        <p:attrNameLst>
                                          <p:attrName>style.visibility</p:attrName>
                                        </p:attrNameLst>
                                      </p:cBhvr>
                                      <p:to>
                                        <p:strVal val="visible"/>
                                      </p:to>
                                    </p:set>
                                    <p:anim calcmode="lin" valueType="num">
                                      <p:cBhvr additive="base">
                                        <p:cTn id="29" dur="750"/>
                                        <p:tgtEl>
                                          <p:spTgt spid="1997"/>
                                        </p:tgtEl>
                                        <p:attrNameLst>
                                          <p:attrName>ppt_y</p:attrName>
                                        </p:attrNameLst>
                                      </p:cBhvr>
                                      <p:tavLst>
                                        <p:tav tm="0">
                                          <p:val>
                                            <p:strVal val="#ppt_y+1"/>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998"/>
                                        </p:tgtEl>
                                        <p:attrNameLst>
                                          <p:attrName>style.visibility</p:attrName>
                                        </p:attrNameLst>
                                      </p:cBhvr>
                                      <p:to>
                                        <p:strVal val="visible"/>
                                      </p:to>
                                    </p:set>
                                    <p:anim calcmode="lin" valueType="num">
                                      <p:cBhvr additive="base">
                                        <p:cTn id="32" dur="750"/>
                                        <p:tgtEl>
                                          <p:spTgt spid="1998"/>
                                        </p:tgtEl>
                                        <p:attrNameLst>
                                          <p:attrName>ppt_x</p:attrName>
                                        </p:attrNameLst>
                                      </p:cBhvr>
                                      <p:tavLst>
                                        <p:tav tm="0">
                                          <p:val>
                                            <p:strVal val="#ppt_x-1"/>
                                          </p:val>
                                        </p:tav>
                                        <p:tav tm="100000">
                                          <p:val>
                                            <p:strVal val="#ppt_x"/>
                                          </p:val>
                                        </p:tav>
                                      </p:tavLst>
                                    </p:anim>
                                  </p:childTnLst>
                                </p:cTn>
                              </p:par>
                              <p:par>
                                <p:cTn id="33" presetID="2" presetClass="entr" presetSubtype="8" fill="hold" nodeType="withEffect">
                                  <p:stCondLst>
                                    <p:cond delay="0"/>
                                  </p:stCondLst>
                                  <p:childTnLst>
                                    <p:set>
                                      <p:cBhvr>
                                        <p:cTn id="34" dur="1" fill="hold">
                                          <p:stCondLst>
                                            <p:cond delay="0"/>
                                          </p:stCondLst>
                                        </p:cTn>
                                        <p:tgtEl>
                                          <p:spTgt spid="2004"/>
                                        </p:tgtEl>
                                        <p:attrNameLst>
                                          <p:attrName>style.visibility</p:attrName>
                                        </p:attrNameLst>
                                      </p:cBhvr>
                                      <p:to>
                                        <p:strVal val="visible"/>
                                      </p:to>
                                    </p:set>
                                    <p:anim calcmode="lin" valueType="num">
                                      <p:cBhvr additive="base">
                                        <p:cTn id="35" dur="750"/>
                                        <p:tgtEl>
                                          <p:spTgt spid="2004"/>
                                        </p:tgtEl>
                                        <p:attrNameLst>
                                          <p:attrName>ppt_x</p:attrName>
                                        </p:attrNameLst>
                                      </p:cBhvr>
                                      <p:tavLst>
                                        <p:tav tm="0">
                                          <p:val>
                                            <p:strVal val="#ppt_x-1"/>
                                          </p:val>
                                        </p:tav>
                                        <p:tav tm="100000">
                                          <p:val>
                                            <p:strVal val="#ppt_x"/>
                                          </p:val>
                                        </p:tav>
                                      </p:tavLst>
                                    </p:anim>
                                  </p:childTnLst>
                                </p:cTn>
                              </p:par>
                              <p:par>
                                <p:cTn id="36" presetID="2" presetClass="entr" presetSubtype="8" fill="hold" nodeType="withEffect">
                                  <p:stCondLst>
                                    <p:cond delay="0"/>
                                  </p:stCondLst>
                                  <p:childTnLst>
                                    <p:set>
                                      <p:cBhvr>
                                        <p:cTn id="37" dur="1" fill="hold">
                                          <p:stCondLst>
                                            <p:cond delay="0"/>
                                          </p:stCondLst>
                                        </p:cTn>
                                        <p:tgtEl>
                                          <p:spTgt spid="2007"/>
                                        </p:tgtEl>
                                        <p:attrNameLst>
                                          <p:attrName>style.visibility</p:attrName>
                                        </p:attrNameLst>
                                      </p:cBhvr>
                                      <p:to>
                                        <p:strVal val="visible"/>
                                      </p:to>
                                    </p:set>
                                    <p:anim calcmode="lin" valueType="num">
                                      <p:cBhvr additive="base">
                                        <p:cTn id="38" dur="750"/>
                                        <p:tgtEl>
                                          <p:spTgt spid="2007"/>
                                        </p:tgtEl>
                                        <p:attrNameLst>
                                          <p:attrName>ppt_x</p:attrName>
                                        </p:attrNameLst>
                                      </p:cBhvr>
                                      <p:tavLst>
                                        <p:tav tm="0">
                                          <p:val>
                                            <p:strVal val="#ppt_x-1"/>
                                          </p:val>
                                        </p:tav>
                                        <p:tav tm="100000">
                                          <p:val>
                                            <p:strVal val="#ppt_x"/>
                                          </p:val>
                                        </p:tav>
                                      </p:tavLst>
                                    </p:anim>
                                  </p:childTnLst>
                                </p:cTn>
                              </p:par>
                              <p:par>
                                <p:cTn id="39" presetID="2" presetClass="entr" presetSubtype="8" fill="hold" nodeType="withEffect">
                                  <p:stCondLst>
                                    <p:cond delay="0"/>
                                  </p:stCondLst>
                                  <p:childTnLst>
                                    <p:set>
                                      <p:cBhvr>
                                        <p:cTn id="40" dur="1" fill="hold">
                                          <p:stCondLst>
                                            <p:cond delay="0"/>
                                          </p:stCondLst>
                                        </p:cTn>
                                        <p:tgtEl>
                                          <p:spTgt spid="2010"/>
                                        </p:tgtEl>
                                        <p:attrNameLst>
                                          <p:attrName>style.visibility</p:attrName>
                                        </p:attrNameLst>
                                      </p:cBhvr>
                                      <p:to>
                                        <p:strVal val="visible"/>
                                      </p:to>
                                    </p:set>
                                    <p:anim calcmode="lin" valueType="num">
                                      <p:cBhvr additive="base">
                                        <p:cTn id="41" dur="750"/>
                                        <p:tgtEl>
                                          <p:spTgt spid="2010"/>
                                        </p:tgtEl>
                                        <p:attrNameLst>
                                          <p:attrName>ppt_x</p:attrName>
                                        </p:attrNameLst>
                                      </p:cBhvr>
                                      <p:tavLst>
                                        <p:tav tm="0">
                                          <p:val>
                                            <p:strVal val="#ppt_x-1"/>
                                          </p:val>
                                        </p:tav>
                                        <p:tav tm="100000">
                                          <p:val>
                                            <p:strVal val="#ppt_x"/>
                                          </p:val>
                                        </p:tav>
                                      </p:tavLst>
                                    </p:anim>
                                  </p:childTnLst>
                                </p:cTn>
                              </p:par>
                              <p:par>
                                <p:cTn id="42" presetID="2" presetClass="entr" presetSubtype="8" fill="hold" nodeType="withEffect">
                                  <p:stCondLst>
                                    <p:cond delay="0"/>
                                  </p:stCondLst>
                                  <p:childTnLst>
                                    <p:set>
                                      <p:cBhvr>
                                        <p:cTn id="43" dur="1" fill="hold">
                                          <p:stCondLst>
                                            <p:cond delay="0"/>
                                          </p:stCondLst>
                                        </p:cTn>
                                        <p:tgtEl>
                                          <p:spTgt spid="2018"/>
                                        </p:tgtEl>
                                        <p:attrNameLst>
                                          <p:attrName>style.visibility</p:attrName>
                                        </p:attrNameLst>
                                      </p:cBhvr>
                                      <p:to>
                                        <p:strVal val="visible"/>
                                      </p:to>
                                    </p:set>
                                    <p:anim calcmode="lin" valueType="num">
                                      <p:cBhvr additive="base">
                                        <p:cTn id="44" dur="750"/>
                                        <p:tgtEl>
                                          <p:spTgt spid="2018"/>
                                        </p:tgtEl>
                                        <p:attrNameLst>
                                          <p:attrName>ppt_x</p:attrName>
                                        </p:attrNameLst>
                                      </p:cBhvr>
                                      <p:tavLst>
                                        <p:tav tm="0">
                                          <p:val>
                                            <p:strVal val="#ppt_x-1"/>
                                          </p:val>
                                        </p:tav>
                                        <p:tav tm="100000">
                                          <p:val>
                                            <p:strVal val="#ppt_x"/>
                                          </p:val>
                                        </p:tav>
                                      </p:tavLst>
                                    </p:anim>
                                  </p:childTnLst>
                                </p:cTn>
                              </p:par>
                              <p:par>
                                <p:cTn id="45" presetID="2" presetClass="entr" presetSubtype="8" fill="hold" nodeType="withEffect">
                                  <p:stCondLst>
                                    <p:cond delay="0"/>
                                  </p:stCondLst>
                                  <p:childTnLst>
                                    <p:set>
                                      <p:cBhvr>
                                        <p:cTn id="46" dur="1" fill="hold">
                                          <p:stCondLst>
                                            <p:cond delay="0"/>
                                          </p:stCondLst>
                                        </p:cTn>
                                        <p:tgtEl>
                                          <p:spTgt spid="2013"/>
                                        </p:tgtEl>
                                        <p:attrNameLst>
                                          <p:attrName>style.visibility</p:attrName>
                                        </p:attrNameLst>
                                      </p:cBhvr>
                                      <p:to>
                                        <p:strVal val="visible"/>
                                      </p:to>
                                    </p:set>
                                    <p:anim calcmode="lin" valueType="num">
                                      <p:cBhvr additive="base">
                                        <p:cTn id="47" dur="750"/>
                                        <p:tgtEl>
                                          <p:spTgt spid="2013"/>
                                        </p:tgtEl>
                                        <p:attrNameLst>
                                          <p:attrName>ppt_x</p:attrName>
                                        </p:attrNameLst>
                                      </p:cBhvr>
                                      <p:tavLst>
                                        <p:tav tm="0">
                                          <p:val>
                                            <p:strVal val="#ppt_x-1"/>
                                          </p:val>
                                        </p:tav>
                                        <p:tav tm="100000">
                                          <p:val>
                                            <p:strVal val="#ppt_x"/>
                                          </p:val>
                                        </p:tav>
                                      </p:tavLst>
                                    </p:anim>
                                  </p:childTnLst>
                                </p:cTn>
                              </p:par>
                              <p:par>
                                <p:cTn id="48" presetID="2" presetClass="entr" presetSubtype="8" fill="hold" nodeType="withEffect">
                                  <p:stCondLst>
                                    <p:cond delay="0"/>
                                  </p:stCondLst>
                                  <p:childTnLst>
                                    <p:set>
                                      <p:cBhvr>
                                        <p:cTn id="49" dur="1" fill="hold">
                                          <p:stCondLst>
                                            <p:cond delay="0"/>
                                          </p:stCondLst>
                                        </p:cTn>
                                        <p:tgtEl>
                                          <p:spTgt spid="1999"/>
                                        </p:tgtEl>
                                        <p:attrNameLst>
                                          <p:attrName>style.visibility</p:attrName>
                                        </p:attrNameLst>
                                      </p:cBhvr>
                                      <p:to>
                                        <p:strVal val="visible"/>
                                      </p:to>
                                    </p:set>
                                    <p:anim calcmode="lin" valueType="num">
                                      <p:cBhvr additive="base">
                                        <p:cTn id="50" dur="750"/>
                                        <p:tgtEl>
                                          <p:spTgt spid="1999"/>
                                        </p:tgtEl>
                                        <p:attrNameLst>
                                          <p:attrName>ppt_x</p:attrName>
                                        </p:attrNameLst>
                                      </p:cBhvr>
                                      <p:tavLst>
                                        <p:tav tm="0">
                                          <p:val>
                                            <p:strVal val="#ppt_x-1"/>
                                          </p:val>
                                        </p:tav>
                                        <p:tav tm="100000">
                                          <p:val>
                                            <p:strVal val="#ppt_x"/>
                                          </p:val>
                                        </p:tav>
                                      </p:tavLst>
                                    </p:anim>
                                  </p:childTnLst>
                                </p:cTn>
                              </p:par>
                              <p:par>
                                <p:cTn id="51" presetID="2" presetClass="entr" presetSubtype="8" fill="hold" nodeType="withEffect">
                                  <p:stCondLst>
                                    <p:cond delay="0"/>
                                  </p:stCondLst>
                                  <p:childTnLst>
                                    <p:set>
                                      <p:cBhvr>
                                        <p:cTn id="52" dur="1" fill="hold">
                                          <p:stCondLst>
                                            <p:cond delay="0"/>
                                          </p:stCondLst>
                                        </p:cTn>
                                        <p:tgtEl>
                                          <p:spTgt spid="1990"/>
                                        </p:tgtEl>
                                        <p:attrNameLst>
                                          <p:attrName>style.visibility</p:attrName>
                                        </p:attrNameLst>
                                      </p:cBhvr>
                                      <p:to>
                                        <p:strVal val="visible"/>
                                      </p:to>
                                    </p:set>
                                    <p:anim calcmode="lin" valueType="num">
                                      <p:cBhvr additive="base">
                                        <p:cTn id="53" dur="750"/>
                                        <p:tgtEl>
                                          <p:spTgt spid="1990"/>
                                        </p:tgtEl>
                                        <p:attrNameLst>
                                          <p:attrName>ppt_x</p:attrName>
                                        </p:attrNameLst>
                                      </p:cBhvr>
                                      <p:tavLst>
                                        <p:tav tm="0">
                                          <p:val>
                                            <p:strVal val="#ppt_x-1"/>
                                          </p:val>
                                        </p:tav>
                                        <p:tav tm="100000">
                                          <p:val>
                                            <p:strVal val="#ppt_x"/>
                                          </p:val>
                                        </p:tav>
                                      </p:tavLst>
                                    </p:anim>
                                  </p:childTnLst>
                                </p:cTn>
                              </p:par>
                              <p:par>
                                <p:cTn id="54" presetID="2" presetClass="entr" presetSubtype="8" fill="hold" nodeType="withEffect">
                                  <p:stCondLst>
                                    <p:cond delay="0"/>
                                  </p:stCondLst>
                                  <p:childTnLst>
                                    <p:set>
                                      <p:cBhvr>
                                        <p:cTn id="55" dur="1" fill="hold">
                                          <p:stCondLst>
                                            <p:cond delay="0"/>
                                          </p:stCondLst>
                                        </p:cTn>
                                        <p:tgtEl>
                                          <p:spTgt spid="1992"/>
                                        </p:tgtEl>
                                        <p:attrNameLst>
                                          <p:attrName>style.visibility</p:attrName>
                                        </p:attrNameLst>
                                      </p:cBhvr>
                                      <p:to>
                                        <p:strVal val="visible"/>
                                      </p:to>
                                    </p:set>
                                    <p:anim calcmode="lin" valueType="num">
                                      <p:cBhvr additive="base">
                                        <p:cTn id="56" dur="750"/>
                                        <p:tgtEl>
                                          <p:spTgt spid="1992"/>
                                        </p:tgtEl>
                                        <p:attrNameLst>
                                          <p:attrName>ppt_x</p:attrName>
                                        </p:attrNameLst>
                                      </p:cBhvr>
                                      <p:tavLst>
                                        <p:tav tm="0">
                                          <p:val>
                                            <p:strVal val="#ppt_x-1"/>
                                          </p:val>
                                        </p:tav>
                                        <p:tav tm="100000">
                                          <p:val>
                                            <p:strVal val="#ppt_x"/>
                                          </p:val>
                                        </p:tav>
                                      </p:tavLst>
                                    </p:anim>
                                  </p:childTnLst>
                                </p:cTn>
                              </p:par>
                              <p:par>
                                <p:cTn id="57" presetID="2" presetClass="entr" presetSubtype="8" fill="hold" nodeType="withEffect">
                                  <p:stCondLst>
                                    <p:cond delay="0"/>
                                  </p:stCondLst>
                                  <p:childTnLst>
                                    <p:set>
                                      <p:cBhvr>
                                        <p:cTn id="58" dur="1" fill="hold">
                                          <p:stCondLst>
                                            <p:cond delay="0"/>
                                          </p:stCondLst>
                                        </p:cTn>
                                        <p:tgtEl>
                                          <p:spTgt spid="1995"/>
                                        </p:tgtEl>
                                        <p:attrNameLst>
                                          <p:attrName>style.visibility</p:attrName>
                                        </p:attrNameLst>
                                      </p:cBhvr>
                                      <p:to>
                                        <p:strVal val="visible"/>
                                      </p:to>
                                    </p:set>
                                    <p:anim calcmode="lin" valueType="num">
                                      <p:cBhvr additive="base">
                                        <p:cTn id="59" dur="750"/>
                                        <p:tgtEl>
                                          <p:spTgt spid="1995"/>
                                        </p:tgtEl>
                                        <p:attrNameLst>
                                          <p:attrName>ppt_x</p:attrName>
                                        </p:attrNameLst>
                                      </p:cBhvr>
                                      <p:tavLst>
                                        <p:tav tm="0">
                                          <p:val>
                                            <p:strVal val="#ppt_x-1"/>
                                          </p:val>
                                        </p:tav>
                                        <p:tav tm="100000">
                                          <p:val>
                                            <p:strVal val="#ppt_x"/>
                                          </p:val>
                                        </p:tav>
                                      </p:tavLst>
                                    </p:anim>
                                  </p:childTnLst>
                                </p:cTn>
                              </p:par>
                              <p:par>
                                <p:cTn id="60" presetID="2" presetClass="entr" presetSubtype="8" fill="hold" nodeType="withEffect">
                                  <p:stCondLst>
                                    <p:cond delay="0"/>
                                  </p:stCondLst>
                                  <p:childTnLst>
                                    <p:set>
                                      <p:cBhvr>
                                        <p:cTn id="61" dur="1" fill="hold">
                                          <p:stCondLst>
                                            <p:cond delay="0"/>
                                          </p:stCondLst>
                                        </p:cTn>
                                        <p:tgtEl>
                                          <p:spTgt spid="1996"/>
                                        </p:tgtEl>
                                        <p:attrNameLst>
                                          <p:attrName>style.visibility</p:attrName>
                                        </p:attrNameLst>
                                      </p:cBhvr>
                                      <p:to>
                                        <p:strVal val="visible"/>
                                      </p:to>
                                    </p:set>
                                    <p:anim calcmode="lin" valueType="num">
                                      <p:cBhvr additive="base">
                                        <p:cTn id="62" dur="750"/>
                                        <p:tgtEl>
                                          <p:spTgt spid="1996"/>
                                        </p:tgtEl>
                                        <p:attrNameLst>
                                          <p:attrName>ppt_x</p:attrName>
                                        </p:attrNameLst>
                                      </p:cBhvr>
                                      <p:tavLst>
                                        <p:tav tm="0">
                                          <p:val>
                                            <p:strVal val="#ppt_x-1"/>
                                          </p:val>
                                        </p:tav>
                                        <p:tav tm="100000">
                                          <p:val>
                                            <p:strVal val="#ppt_x"/>
                                          </p:val>
                                        </p:tav>
                                      </p:tavLst>
                                    </p:anim>
                                  </p:childTnLst>
                                </p:cTn>
                              </p:par>
                              <p:par>
                                <p:cTn id="63" presetID="2" presetClass="entr" presetSubtype="8" fill="hold" nodeType="withEffect">
                                  <p:stCondLst>
                                    <p:cond delay="0"/>
                                  </p:stCondLst>
                                  <p:childTnLst>
                                    <p:set>
                                      <p:cBhvr>
                                        <p:cTn id="64" dur="1" fill="hold">
                                          <p:stCondLst>
                                            <p:cond delay="0"/>
                                          </p:stCondLst>
                                        </p:cTn>
                                        <p:tgtEl>
                                          <p:spTgt spid="1993"/>
                                        </p:tgtEl>
                                        <p:attrNameLst>
                                          <p:attrName>style.visibility</p:attrName>
                                        </p:attrNameLst>
                                      </p:cBhvr>
                                      <p:to>
                                        <p:strVal val="visible"/>
                                      </p:to>
                                    </p:set>
                                    <p:anim calcmode="lin" valueType="num">
                                      <p:cBhvr additive="base">
                                        <p:cTn id="65" dur="750"/>
                                        <p:tgtEl>
                                          <p:spTgt spid="1993"/>
                                        </p:tgtEl>
                                        <p:attrNameLst>
                                          <p:attrName>ppt_x</p:attrName>
                                        </p:attrNameLst>
                                      </p:cBhvr>
                                      <p:tavLst>
                                        <p:tav tm="0">
                                          <p:val>
                                            <p:strVal val="#ppt_x-1"/>
                                          </p:val>
                                        </p:tav>
                                        <p:tav tm="100000">
                                          <p:val>
                                            <p:strVal val="#ppt_x"/>
                                          </p:val>
                                        </p:tav>
                                      </p:tavLst>
                                    </p:anim>
                                  </p:childTnLst>
                                </p:cTn>
                              </p:par>
                              <p:par>
                                <p:cTn id="66" presetID="2" presetClass="entr" presetSubtype="8" fill="hold" nodeType="withEffect">
                                  <p:stCondLst>
                                    <p:cond delay="0"/>
                                  </p:stCondLst>
                                  <p:childTnLst>
                                    <p:set>
                                      <p:cBhvr>
                                        <p:cTn id="67" dur="1" fill="hold">
                                          <p:stCondLst>
                                            <p:cond delay="0"/>
                                          </p:stCondLst>
                                        </p:cTn>
                                        <p:tgtEl>
                                          <p:spTgt spid="1994"/>
                                        </p:tgtEl>
                                        <p:attrNameLst>
                                          <p:attrName>style.visibility</p:attrName>
                                        </p:attrNameLst>
                                      </p:cBhvr>
                                      <p:to>
                                        <p:strVal val="visible"/>
                                      </p:to>
                                    </p:set>
                                    <p:anim calcmode="lin" valueType="num">
                                      <p:cBhvr additive="base">
                                        <p:cTn id="68" dur="750"/>
                                        <p:tgtEl>
                                          <p:spTgt spid="1994"/>
                                        </p:tgtEl>
                                        <p:attrNameLst>
                                          <p:attrName>ppt_x</p:attrName>
                                        </p:attrNameLst>
                                      </p:cBhvr>
                                      <p:tavLst>
                                        <p:tav tm="0">
                                          <p:val>
                                            <p:strVal val="#ppt_x-1"/>
                                          </p:val>
                                        </p:tav>
                                        <p:tav tm="100000">
                                          <p:val>
                                            <p:strVal val="#ppt_x"/>
                                          </p:val>
                                        </p:tav>
                                      </p:tavLst>
                                    </p:anim>
                                  </p:childTnLst>
                                </p:cTn>
                              </p:par>
                              <p:par>
                                <p:cTn id="69" presetID="2" presetClass="entr" presetSubtype="8" fill="hold" nodeType="withEffect">
                                  <p:stCondLst>
                                    <p:cond delay="0"/>
                                  </p:stCondLst>
                                  <p:childTnLst>
                                    <p:set>
                                      <p:cBhvr>
                                        <p:cTn id="70" dur="1" fill="hold">
                                          <p:stCondLst>
                                            <p:cond delay="0"/>
                                          </p:stCondLst>
                                        </p:cTn>
                                        <p:tgtEl>
                                          <p:spTgt spid="1991"/>
                                        </p:tgtEl>
                                        <p:attrNameLst>
                                          <p:attrName>style.visibility</p:attrName>
                                        </p:attrNameLst>
                                      </p:cBhvr>
                                      <p:to>
                                        <p:strVal val="visible"/>
                                      </p:to>
                                    </p:set>
                                    <p:anim calcmode="lin" valueType="num">
                                      <p:cBhvr additive="base">
                                        <p:cTn id="71" dur="750"/>
                                        <p:tgtEl>
                                          <p:spTgt spid="1991"/>
                                        </p:tgtEl>
                                        <p:attrNameLst>
                                          <p:attrName>ppt_x</p:attrName>
                                        </p:attrNameLst>
                                      </p:cBhvr>
                                      <p:tavLst>
                                        <p:tav tm="0">
                                          <p:val>
                                            <p:strVal val="#ppt_x-1"/>
                                          </p:val>
                                        </p:tav>
                                        <p:tav tm="100000">
                                          <p:val>
                                            <p:strVal val="#ppt_x"/>
                                          </p:val>
                                        </p:tav>
                                      </p:tavLst>
                                    </p:anim>
                                  </p:childTnLst>
                                </p:cTn>
                              </p:par>
                            </p:childTnLst>
                          </p:cTn>
                        </p:par>
                        <p:par>
                          <p:cTn id="72" fill="hold">
                            <p:stCondLst>
                              <p:cond delay="1500"/>
                            </p:stCondLst>
                            <p:childTnLst>
                              <p:par>
                                <p:cTn id="73" presetID="10" presetClass="entr" presetSubtype="0" fill="hold" nodeType="afterEffect">
                                  <p:stCondLst>
                                    <p:cond delay="0"/>
                                  </p:stCondLst>
                                  <p:childTnLst>
                                    <p:set>
                                      <p:cBhvr>
                                        <p:cTn id="74" dur="1" fill="hold">
                                          <p:stCondLst>
                                            <p:cond delay="0"/>
                                          </p:stCondLst>
                                        </p:cTn>
                                        <p:tgtEl>
                                          <p:spTgt spid="2000"/>
                                        </p:tgtEl>
                                        <p:attrNameLst>
                                          <p:attrName>style.visibility</p:attrName>
                                        </p:attrNameLst>
                                      </p:cBhvr>
                                      <p:to>
                                        <p:strVal val="visible"/>
                                      </p:to>
                                    </p:set>
                                    <p:animEffect transition="in" filter="fade">
                                      <p:cBhvr>
                                        <p:cTn id="75" dur="500"/>
                                        <p:tgtEl>
                                          <p:spTgt spid="2000"/>
                                        </p:tgtEl>
                                      </p:cBhvr>
                                    </p:animEffect>
                                  </p:childTnLst>
                                </p:cTn>
                              </p:par>
                              <p:par>
                                <p:cTn id="76" presetID="10" presetClass="entr" presetSubtype="0" fill="hold" nodeType="withEffect">
                                  <p:stCondLst>
                                    <p:cond delay="0"/>
                                  </p:stCondLst>
                                  <p:childTnLst>
                                    <p:set>
                                      <p:cBhvr>
                                        <p:cTn id="77" dur="1" fill="hold">
                                          <p:stCondLst>
                                            <p:cond delay="0"/>
                                          </p:stCondLst>
                                        </p:cTn>
                                        <p:tgtEl>
                                          <p:spTgt spid="2002"/>
                                        </p:tgtEl>
                                        <p:attrNameLst>
                                          <p:attrName>style.visibility</p:attrName>
                                        </p:attrNameLst>
                                      </p:cBhvr>
                                      <p:to>
                                        <p:strVal val="visible"/>
                                      </p:to>
                                    </p:set>
                                    <p:animEffect transition="in" filter="fade">
                                      <p:cBhvr>
                                        <p:cTn id="78" dur="500"/>
                                        <p:tgtEl>
                                          <p:spTgt spid="2002"/>
                                        </p:tgtEl>
                                      </p:cBhvr>
                                    </p:animEffect>
                                  </p:childTnLst>
                                </p:cTn>
                              </p:par>
                              <p:par>
                                <p:cTn id="79" presetID="10" presetClass="entr" presetSubtype="0" fill="hold" nodeType="withEffect">
                                  <p:stCondLst>
                                    <p:cond delay="0"/>
                                  </p:stCondLst>
                                  <p:childTnLst>
                                    <p:set>
                                      <p:cBhvr>
                                        <p:cTn id="80" dur="1" fill="hold">
                                          <p:stCondLst>
                                            <p:cond delay="0"/>
                                          </p:stCondLst>
                                        </p:cTn>
                                        <p:tgtEl>
                                          <p:spTgt spid="2005"/>
                                        </p:tgtEl>
                                        <p:attrNameLst>
                                          <p:attrName>style.visibility</p:attrName>
                                        </p:attrNameLst>
                                      </p:cBhvr>
                                      <p:to>
                                        <p:strVal val="visible"/>
                                      </p:to>
                                    </p:set>
                                    <p:animEffect transition="in" filter="fade">
                                      <p:cBhvr>
                                        <p:cTn id="81" dur="500"/>
                                        <p:tgtEl>
                                          <p:spTgt spid="2005"/>
                                        </p:tgtEl>
                                      </p:cBhvr>
                                    </p:animEffect>
                                  </p:childTnLst>
                                </p:cTn>
                              </p:par>
                              <p:par>
                                <p:cTn id="82" presetID="10" presetClass="entr" presetSubtype="0" fill="hold" nodeType="withEffect">
                                  <p:stCondLst>
                                    <p:cond delay="0"/>
                                  </p:stCondLst>
                                  <p:childTnLst>
                                    <p:set>
                                      <p:cBhvr>
                                        <p:cTn id="83" dur="1" fill="hold">
                                          <p:stCondLst>
                                            <p:cond delay="0"/>
                                          </p:stCondLst>
                                        </p:cTn>
                                        <p:tgtEl>
                                          <p:spTgt spid="2008"/>
                                        </p:tgtEl>
                                        <p:attrNameLst>
                                          <p:attrName>style.visibility</p:attrName>
                                        </p:attrNameLst>
                                      </p:cBhvr>
                                      <p:to>
                                        <p:strVal val="visible"/>
                                      </p:to>
                                    </p:set>
                                    <p:animEffect transition="in" filter="fade">
                                      <p:cBhvr>
                                        <p:cTn id="84" dur="500"/>
                                        <p:tgtEl>
                                          <p:spTgt spid="2008"/>
                                        </p:tgtEl>
                                      </p:cBhvr>
                                    </p:animEffect>
                                  </p:childTnLst>
                                </p:cTn>
                              </p:par>
                              <p:par>
                                <p:cTn id="85" presetID="10" presetClass="entr" presetSubtype="0" fill="hold" nodeType="withEffect">
                                  <p:stCondLst>
                                    <p:cond delay="0"/>
                                  </p:stCondLst>
                                  <p:childTnLst>
                                    <p:set>
                                      <p:cBhvr>
                                        <p:cTn id="86" dur="1" fill="hold">
                                          <p:stCondLst>
                                            <p:cond delay="0"/>
                                          </p:stCondLst>
                                        </p:cTn>
                                        <p:tgtEl>
                                          <p:spTgt spid="2016"/>
                                        </p:tgtEl>
                                        <p:attrNameLst>
                                          <p:attrName>style.visibility</p:attrName>
                                        </p:attrNameLst>
                                      </p:cBhvr>
                                      <p:to>
                                        <p:strVal val="visible"/>
                                      </p:to>
                                    </p:set>
                                    <p:animEffect transition="in" filter="fade">
                                      <p:cBhvr>
                                        <p:cTn id="87" dur="500"/>
                                        <p:tgtEl>
                                          <p:spTgt spid="2016"/>
                                        </p:tgtEl>
                                      </p:cBhvr>
                                    </p:animEffect>
                                  </p:childTnLst>
                                </p:cTn>
                              </p:par>
                              <p:par>
                                <p:cTn id="88" presetID="10" presetClass="entr" presetSubtype="0" fill="hold" nodeType="withEffect">
                                  <p:stCondLst>
                                    <p:cond delay="0"/>
                                  </p:stCondLst>
                                  <p:childTnLst>
                                    <p:set>
                                      <p:cBhvr>
                                        <p:cTn id="89" dur="1" fill="hold">
                                          <p:stCondLst>
                                            <p:cond delay="0"/>
                                          </p:stCondLst>
                                        </p:cTn>
                                        <p:tgtEl>
                                          <p:spTgt spid="2011"/>
                                        </p:tgtEl>
                                        <p:attrNameLst>
                                          <p:attrName>style.visibility</p:attrName>
                                        </p:attrNameLst>
                                      </p:cBhvr>
                                      <p:to>
                                        <p:strVal val="visible"/>
                                      </p:to>
                                    </p:set>
                                    <p:animEffect transition="in" filter="fade">
                                      <p:cBhvr>
                                        <p:cTn id="90" dur="500"/>
                                        <p:tgtEl>
                                          <p:spTgt spid="2011"/>
                                        </p:tgtEl>
                                      </p:cBhvr>
                                    </p:animEffect>
                                  </p:childTnLst>
                                </p:cTn>
                              </p:par>
                              <p:par>
                                <p:cTn id="91" presetID="10" presetClass="entr" presetSubtype="0" fill="hold" nodeType="withEffect">
                                  <p:stCondLst>
                                    <p:cond delay="0"/>
                                  </p:stCondLst>
                                  <p:childTnLst>
                                    <p:set>
                                      <p:cBhvr>
                                        <p:cTn id="92" dur="1" fill="hold">
                                          <p:stCondLst>
                                            <p:cond delay="0"/>
                                          </p:stCondLst>
                                        </p:cTn>
                                        <p:tgtEl>
                                          <p:spTgt spid="2014"/>
                                        </p:tgtEl>
                                        <p:attrNameLst>
                                          <p:attrName>style.visibility</p:attrName>
                                        </p:attrNameLst>
                                      </p:cBhvr>
                                      <p:to>
                                        <p:strVal val="visible"/>
                                      </p:to>
                                    </p:set>
                                    <p:animEffect transition="in" filter="fade">
                                      <p:cBhvr>
                                        <p:cTn id="93" dur="500"/>
                                        <p:tgtEl>
                                          <p:spTgt spid="2014"/>
                                        </p:tgtEl>
                                      </p:cBhvr>
                                    </p:animEffect>
                                  </p:childTnLst>
                                </p:cTn>
                              </p:par>
                            </p:childTnLst>
                          </p:cTn>
                        </p:par>
                        <p:par>
                          <p:cTn id="94" fill="hold">
                            <p:stCondLst>
                              <p:cond delay="2000"/>
                            </p:stCondLst>
                            <p:childTnLst>
                              <p:par>
                                <p:cTn id="95" presetID="10" presetClass="entr" presetSubtype="0" fill="hold" nodeType="afterEffect">
                                  <p:stCondLst>
                                    <p:cond delay="0"/>
                                  </p:stCondLst>
                                  <p:childTnLst>
                                    <p:set>
                                      <p:cBhvr>
                                        <p:cTn id="96" dur="1" fill="hold">
                                          <p:stCondLst>
                                            <p:cond delay="0"/>
                                          </p:stCondLst>
                                        </p:cTn>
                                        <p:tgtEl>
                                          <p:spTgt spid="2001"/>
                                        </p:tgtEl>
                                        <p:attrNameLst>
                                          <p:attrName>style.visibility</p:attrName>
                                        </p:attrNameLst>
                                      </p:cBhvr>
                                      <p:to>
                                        <p:strVal val="visible"/>
                                      </p:to>
                                    </p:set>
                                    <p:animEffect transition="in" filter="fade">
                                      <p:cBhvr>
                                        <p:cTn id="97" dur="750"/>
                                        <p:tgtEl>
                                          <p:spTgt spid="2001"/>
                                        </p:tgtEl>
                                      </p:cBhvr>
                                    </p:animEffect>
                                  </p:childTnLst>
                                </p:cTn>
                              </p:par>
                            </p:childTnLst>
                          </p:cTn>
                        </p:par>
                        <p:par>
                          <p:cTn id="98" fill="hold">
                            <p:stCondLst>
                              <p:cond delay="2750"/>
                            </p:stCondLst>
                            <p:childTnLst>
                              <p:par>
                                <p:cTn id="99" presetID="10" presetClass="entr" presetSubtype="0" fill="hold" nodeType="afterEffect">
                                  <p:stCondLst>
                                    <p:cond delay="0"/>
                                  </p:stCondLst>
                                  <p:childTnLst>
                                    <p:set>
                                      <p:cBhvr>
                                        <p:cTn id="100" dur="1" fill="hold">
                                          <p:stCondLst>
                                            <p:cond delay="0"/>
                                          </p:stCondLst>
                                        </p:cTn>
                                        <p:tgtEl>
                                          <p:spTgt spid="2019"/>
                                        </p:tgtEl>
                                        <p:attrNameLst>
                                          <p:attrName>style.visibility</p:attrName>
                                        </p:attrNameLst>
                                      </p:cBhvr>
                                      <p:to>
                                        <p:strVal val="visible"/>
                                      </p:to>
                                    </p:set>
                                    <p:animEffect transition="in" filter="fade">
                                      <p:cBhvr>
                                        <p:cTn id="101" dur="500"/>
                                        <p:tgtEl>
                                          <p:spTgt spid="2019"/>
                                        </p:tgtEl>
                                      </p:cBhvr>
                                    </p:animEffect>
                                  </p:childTnLst>
                                </p:cTn>
                              </p:par>
                            </p:childTnLst>
                          </p:cTn>
                        </p:par>
                        <p:par>
                          <p:cTn id="102" fill="hold">
                            <p:stCondLst>
                              <p:cond delay="3250"/>
                            </p:stCondLst>
                            <p:childTnLst>
                              <p:par>
                                <p:cTn id="103" presetID="10" presetClass="entr" presetSubtype="0" fill="hold" nodeType="afterEffect">
                                  <p:stCondLst>
                                    <p:cond delay="0"/>
                                  </p:stCondLst>
                                  <p:childTnLst>
                                    <p:set>
                                      <p:cBhvr>
                                        <p:cTn id="104" dur="1" fill="hold">
                                          <p:stCondLst>
                                            <p:cond delay="0"/>
                                          </p:stCondLst>
                                        </p:cTn>
                                        <p:tgtEl>
                                          <p:spTgt spid="2003"/>
                                        </p:tgtEl>
                                        <p:attrNameLst>
                                          <p:attrName>style.visibility</p:attrName>
                                        </p:attrNameLst>
                                      </p:cBhvr>
                                      <p:to>
                                        <p:strVal val="visible"/>
                                      </p:to>
                                    </p:set>
                                    <p:animEffect transition="in" filter="fade">
                                      <p:cBhvr>
                                        <p:cTn id="105" dur="750"/>
                                        <p:tgtEl>
                                          <p:spTgt spid="2003"/>
                                        </p:tgtEl>
                                      </p:cBhvr>
                                    </p:animEffect>
                                  </p:childTnLst>
                                </p:cTn>
                              </p:par>
                            </p:childTnLst>
                          </p:cTn>
                        </p:par>
                        <p:par>
                          <p:cTn id="106" fill="hold">
                            <p:stCondLst>
                              <p:cond delay="4000"/>
                            </p:stCondLst>
                            <p:childTnLst>
                              <p:par>
                                <p:cTn id="107" presetID="10" presetClass="entr" presetSubtype="0" fill="hold" nodeType="afterEffect">
                                  <p:stCondLst>
                                    <p:cond delay="0"/>
                                  </p:stCondLst>
                                  <p:childTnLst>
                                    <p:set>
                                      <p:cBhvr>
                                        <p:cTn id="108" dur="1" fill="hold">
                                          <p:stCondLst>
                                            <p:cond delay="0"/>
                                          </p:stCondLst>
                                        </p:cTn>
                                        <p:tgtEl>
                                          <p:spTgt spid="2020"/>
                                        </p:tgtEl>
                                        <p:attrNameLst>
                                          <p:attrName>style.visibility</p:attrName>
                                        </p:attrNameLst>
                                      </p:cBhvr>
                                      <p:to>
                                        <p:strVal val="visible"/>
                                      </p:to>
                                    </p:set>
                                    <p:animEffect transition="in" filter="fade">
                                      <p:cBhvr>
                                        <p:cTn id="109" dur="500"/>
                                        <p:tgtEl>
                                          <p:spTgt spid="2020"/>
                                        </p:tgtEl>
                                      </p:cBhvr>
                                    </p:animEffect>
                                  </p:childTnLst>
                                </p:cTn>
                              </p:par>
                            </p:childTnLst>
                          </p:cTn>
                        </p:par>
                        <p:par>
                          <p:cTn id="110" fill="hold">
                            <p:stCondLst>
                              <p:cond delay="4500"/>
                            </p:stCondLst>
                            <p:childTnLst>
                              <p:par>
                                <p:cTn id="111" presetID="10" presetClass="entr" presetSubtype="0" fill="hold" nodeType="afterEffect">
                                  <p:stCondLst>
                                    <p:cond delay="0"/>
                                  </p:stCondLst>
                                  <p:childTnLst>
                                    <p:set>
                                      <p:cBhvr>
                                        <p:cTn id="112" dur="1" fill="hold">
                                          <p:stCondLst>
                                            <p:cond delay="0"/>
                                          </p:stCondLst>
                                        </p:cTn>
                                        <p:tgtEl>
                                          <p:spTgt spid="2006"/>
                                        </p:tgtEl>
                                        <p:attrNameLst>
                                          <p:attrName>style.visibility</p:attrName>
                                        </p:attrNameLst>
                                      </p:cBhvr>
                                      <p:to>
                                        <p:strVal val="visible"/>
                                      </p:to>
                                    </p:set>
                                    <p:animEffect transition="in" filter="fade">
                                      <p:cBhvr>
                                        <p:cTn id="113" dur="750"/>
                                        <p:tgtEl>
                                          <p:spTgt spid="2006"/>
                                        </p:tgtEl>
                                      </p:cBhvr>
                                    </p:animEffect>
                                  </p:childTnLst>
                                </p:cTn>
                              </p:par>
                            </p:childTnLst>
                          </p:cTn>
                        </p:par>
                        <p:par>
                          <p:cTn id="114" fill="hold">
                            <p:stCondLst>
                              <p:cond delay="5250"/>
                            </p:stCondLst>
                            <p:childTnLst>
                              <p:par>
                                <p:cTn id="115" presetID="10" presetClass="entr" presetSubtype="0" fill="hold" nodeType="afterEffect">
                                  <p:stCondLst>
                                    <p:cond delay="0"/>
                                  </p:stCondLst>
                                  <p:childTnLst>
                                    <p:set>
                                      <p:cBhvr>
                                        <p:cTn id="116" dur="1" fill="hold">
                                          <p:stCondLst>
                                            <p:cond delay="0"/>
                                          </p:stCondLst>
                                        </p:cTn>
                                        <p:tgtEl>
                                          <p:spTgt spid="2021"/>
                                        </p:tgtEl>
                                        <p:attrNameLst>
                                          <p:attrName>style.visibility</p:attrName>
                                        </p:attrNameLst>
                                      </p:cBhvr>
                                      <p:to>
                                        <p:strVal val="visible"/>
                                      </p:to>
                                    </p:set>
                                    <p:animEffect transition="in" filter="fade">
                                      <p:cBhvr>
                                        <p:cTn id="117" dur="500"/>
                                        <p:tgtEl>
                                          <p:spTgt spid="2021"/>
                                        </p:tgtEl>
                                      </p:cBhvr>
                                    </p:animEffect>
                                  </p:childTnLst>
                                </p:cTn>
                              </p:par>
                            </p:childTnLst>
                          </p:cTn>
                        </p:par>
                        <p:par>
                          <p:cTn id="118" fill="hold">
                            <p:stCondLst>
                              <p:cond delay="5750"/>
                            </p:stCondLst>
                            <p:childTnLst>
                              <p:par>
                                <p:cTn id="119" presetID="10" presetClass="entr" presetSubtype="0" fill="hold" nodeType="afterEffect">
                                  <p:stCondLst>
                                    <p:cond delay="0"/>
                                  </p:stCondLst>
                                  <p:childTnLst>
                                    <p:set>
                                      <p:cBhvr>
                                        <p:cTn id="120" dur="1" fill="hold">
                                          <p:stCondLst>
                                            <p:cond delay="0"/>
                                          </p:stCondLst>
                                        </p:cTn>
                                        <p:tgtEl>
                                          <p:spTgt spid="2009"/>
                                        </p:tgtEl>
                                        <p:attrNameLst>
                                          <p:attrName>style.visibility</p:attrName>
                                        </p:attrNameLst>
                                      </p:cBhvr>
                                      <p:to>
                                        <p:strVal val="visible"/>
                                      </p:to>
                                    </p:set>
                                    <p:animEffect transition="in" filter="fade">
                                      <p:cBhvr>
                                        <p:cTn id="121" dur="750"/>
                                        <p:tgtEl>
                                          <p:spTgt spid="2009"/>
                                        </p:tgtEl>
                                      </p:cBhvr>
                                    </p:animEffect>
                                  </p:childTnLst>
                                </p:cTn>
                              </p:par>
                            </p:childTnLst>
                          </p:cTn>
                        </p:par>
                        <p:par>
                          <p:cTn id="122" fill="hold">
                            <p:stCondLst>
                              <p:cond delay="6500"/>
                            </p:stCondLst>
                            <p:childTnLst>
                              <p:par>
                                <p:cTn id="123" presetID="10" presetClass="entr" presetSubtype="0" fill="hold" nodeType="afterEffect">
                                  <p:stCondLst>
                                    <p:cond delay="0"/>
                                  </p:stCondLst>
                                  <p:childTnLst>
                                    <p:set>
                                      <p:cBhvr>
                                        <p:cTn id="124" dur="1" fill="hold">
                                          <p:stCondLst>
                                            <p:cond delay="0"/>
                                          </p:stCondLst>
                                        </p:cTn>
                                        <p:tgtEl>
                                          <p:spTgt spid="2022"/>
                                        </p:tgtEl>
                                        <p:attrNameLst>
                                          <p:attrName>style.visibility</p:attrName>
                                        </p:attrNameLst>
                                      </p:cBhvr>
                                      <p:to>
                                        <p:strVal val="visible"/>
                                      </p:to>
                                    </p:set>
                                    <p:animEffect transition="in" filter="fade">
                                      <p:cBhvr>
                                        <p:cTn id="125" dur="500"/>
                                        <p:tgtEl>
                                          <p:spTgt spid="2022"/>
                                        </p:tgtEl>
                                      </p:cBhvr>
                                    </p:animEffect>
                                  </p:childTnLst>
                                </p:cTn>
                              </p:par>
                            </p:childTnLst>
                          </p:cTn>
                        </p:par>
                        <p:par>
                          <p:cTn id="126" fill="hold">
                            <p:stCondLst>
                              <p:cond delay="7000"/>
                            </p:stCondLst>
                            <p:childTnLst>
                              <p:par>
                                <p:cTn id="127" presetID="10" presetClass="entr" presetSubtype="0" fill="hold" nodeType="afterEffect">
                                  <p:stCondLst>
                                    <p:cond delay="0"/>
                                  </p:stCondLst>
                                  <p:childTnLst>
                                    <p:set>
                                      <p:cBhvr>
                                        <p:cTn id="128" dur="1" fill="hold">
                                          <p:stCondLst>
                                            <p:cond delay="0"/>
                                          </p:stCondLst>
                                        </p:cTn>
                                        <p:tgtEl>
                                          <p:spTgt spid="2017"/>
                                        </p:tgtEl>
                                        <p:attrNameLst>
                                          <p:attrName>style.visibility</p:attrName>
                                        </p:attrNameLst>
                                      </p:cBhvr>
                                      <p:to>
                                        <p:strVal val="visible"/>
                                      </p:to>
                                    </p:set>
                                    <p:animEffect transition="in" filter="fade">
                                      <p:cBhvr>
                                        <p:cTn id="129" dur="750"/>
                                        <p:tgtEl>
                                          <p:spTgt spid="2017"/>
                                        </p:tgtEl>
                                      </p:cBhvr>
                                    </p:animEffect>
                                  </p:childTnLst>
                                </p:cTn>
                              </p:par>
                            </p:childTnLst>
                          </p:cTn>
                        </p:par>
                        <p:par>
                          <p:cTn id="130" fill="hold">
                            <p:stCondLst>
                              <p:cond delay="7750"/>
                            </p:stCondLst>
                            <p:childTnLst>
                              <p:par>
                                <p:cTn id="131" presetID="10" presetClass="entr" presetSubtype="0" fill="hold" nodeType="afterEffect">
                                  <p:stCondLst>
                                    <p:cond delay="0"/>
                                  </p:stCondLst>
                                  <p:childTnLst>
                                    <p:set>
                                      <p:cBhvr>
                                        <p:cTn id="132" dur="1" fill="hold">
                                          <p:stCondLst>
                                            <p:cond delay="0"/>
                                          </p:stCondLst>
                                        </p:cTn>
                                        <p:tgtEl>
                                          <p:spTgt spid="2023"/>
                                        </p:tgtEl>
                                        <p:attrNameLst>
                                          <p:attrName>style.visibility</p:attrName>
                                        </p:attrNameLst>
                                      </p:cBhvr>
                                      <p:to>
                                        <p:strVal val="visible"/>
                                      </p:to>
                                    </p:set>
                                    <p:animEffect transition="in" filter="fade">
                                      <p:cBhvr>
                                        <p:cTn id="133" dur="500"/>
                                        <p:tgtEl>
                                          <p:spTgt spid="2023"/>
                                        </p:tgtEl>
                                      </p:cBhvr>
                                    </p:animEffect>
                                  </p:childTnLst>
                                </p:cTn>
                              </p:par>
                            </p:childTnLst>
                          </p:cTn>
                        </p:par>
                        <p:par>
                          <p:cTn id="134" fill="hold">
                            <p:stCondLst>
                              <p:cond delay="8250"/>
                            </p:stCondLst>
                            <p:childTnLst>
                              <p:par>
                                <p:cTn id="135" presetID="10" presetClass="entr" presetSubtype="0" fill="hold" nodeType="afterEffect">
                                  <p:stCondLst>
                                    <p:cond delay="0"/>
                                  </p:stCondLst>
                                  <p:childTnLst>
                                    <p:set>
                                      <p:cBhvr>
                                        <p:cTn id="136" dur="1" fill="hold">
                                          <p:stCondLst>
                                            <p:cond delay="0"/>
                                          </p:stCondLst>
                                        </p:cTn>
                                        <p:tgtEl>
                                          <p:spTgt spid="2012"/>
                                        </p:tgtEl>
                                        <p:attrNameLst>
                                          <p:attrName>style.visibility</p:attrName>
                                        </p:attrNameLst>
                                      </p:cBhvr>
                                      <p:to>
                                        <p:strVal val="visible"/>
                                      </p:to>
                                    </p:set>
                                    <p:animEffect transition="in" filter="fade">
                                      <p:cBhvr>
                                        <p:cTn id="137" dur="750"/>
                                        <p:tgtEl>
                                          <p:spTgt spid="2012"/>
                                        </p:tgtEl>
                                      </p:cBhvr>
                                    </p:animEffect>
                                  </p:childTnLst>
                                </p:cTn>
                              </p:par>
                            </p:childTnLst>
                          </p:cTn>
                        </p:par>
                        <p:par>
                          <p:cTn id="138" fill="hold">
                            <p:stCondLst>
                              <p:cond delay="9000"/>
                            </p:stCondLst>
                            <p:childTnLst>
                              <p:par>
                                <p:cTn id="139" presetID="10" presetClass="entr" presetSubtype="0" fill="hold" nodeType="afterEffect">
                                  <p:stCondLst>
                                    <p:cond delay="0"/>
                                  </p:stCondLst>
                                  <p:childTnLst>
                                    <p:set>
                                      <p:cBhvr>
                                        <p:cTn id="140" dur="1" fill="hold">
                                          <p:stCondLst>
                                            <p:cond delay="0"/>
                                          </p:stCondLst>
                                        </p:cTn>
                                        <p:tgtEl>
                                          <p:spTgt spid="2024"/>
                                        </p:tgtEl>
                                        <p:attrNameLst>
                                          <p:attrName>style.visibility</p:attrName>
                                        </p:attrNameLst>
                                      </p:cBhvr>
                                      <p:to>
                                        <p:strVal val="visible"/>
                                      </p:to>
                                    </p:set>
                                    <p:animEffect transition="in" filter="fade">
                                      <p:cBhvr>
                                        <p:cTn id="141" dur="500"/>
                                        <p:tgtEl>
                                          <p:spTgt spid="2024"/>
                                        </p:tgtEl>
                                      </p:cBhvr>
                                    </p:animEffect>
                                  </p:childTnLst>
                                </p:cTn>
                              </p:par>
                            </p:childTnLst>
                          </p:cTn>
                        </p:par>
                        <p:par>
                          <p:cTn id="142" fill="hold">
                            <p:stCondLst>
                              <p:cond delay="9500"/>
                            </p:stCondLst>
                            <p:childTnLst>
                              <p:par>
                                <p:cTn id="143" presetID="10" presetClass="entr" presetSubtype="0" fill="hold" nodeType="afterEffect">
                                  <p:stCondLst>
                                    <p:cond delay="0"/>
                                  </p:stCondLst>
                                  <p:childTnLst>
                                    <p:set>
                                      <p:cBhvr>
                                        <p:cTn id="144" dur="1" fill="hold">
                                          <p:stCondLst>
                                            <p:cond delay="0"/>
                                          </p:stCondLst>
                                        </p:cTn>
                                        <p:tgtEl>
                                          <p:spTgt spid="2015"/>
                                        </p:tgtEl>
                                        <p:attrNameLst>
                                          <p:attrName>style.visibility</p:attrName>
                                        </p:attrNameLst>
                                      </p:cBhvr>
                                      <p:to>
                                        <p:strVal val="visible"/>
                                      </p:to>
                                    </p:set>
                                    <p:animEffect transition="in" filter="fade">
                                      <p:cBhvr>
                                        <p:cTn id="145" dur="750"/>
                                        <p:tgtEl>
                                          <p:spTgt spid="2015"/>
                                        </p:tgtEl>
                                      </p:cBhvr>
                                    </p:animEffect>
                                  </p:childTnLst>
                                </p:cTn>
                              </p:par>
                            </p:childTnLst>
                          </p:cTn>
                        </p:par>
                        <p:par>
                          <p:cTn id="146" fill="hold">
                            <p:stCondLst>
                              <p:cond delay="10250"/>
                            </p:stCondLst>
                            <p:childTnLst>
                              <p:par>
                                <p:cTn id="147" presetID="10" presetClass="entr" presetSubtype="0" fill="hold" nodeType="afterEffect">
                                  <p:stCondLst>
                                    <p:cond delay="0"/>
                                  </p:stCondLst>
                                  <p:childTnLst>
                                    <p:set>
                                      <p:cBhvr>
                                        <p:cTn id="148" dur="1" fill="hold">
                                          <p:stCondLst>
                                            <p:cond delay="0"/>
                                          </p:stCondLst>
                                        </p:cTn>
                                        <p:tgtEl>
                                          <p:spTgt spid="2025"/>
                                        </p:tgtEl>
                                        <p:attrNameLst>
                                          <p:attrName>style.visibility</p:attrName>
                                        </p:attrNameLst>
                                      </p:cBhvr>
                                      <p:to>
                                        <p:strVal val="visible"/>
                                      </p:to>
                                    </p:set>
                                    <p:animEffect transition="in" filter="fade">
                                      <p:cBhvr>
                                        <p:cTn id="149" dur="500"/>
                                        <p:tgtEl>
                                          <p:spTgt spid="2025"/>
                                        </p:tgtEl>
                                      </p:cBhvr>
                                    </p:animEffect>
                                  </p:childTnLst>
                                </p:cTn>
                              </p:par>
                            </p:childTnLst>
                          </p:cTn>
                        </p:par>
                        <p:par>
                          <p:cTn id="150" fill="hold">
                            <p:stCondLst>
                              <p:cond delay="10750"/>
                            </p:stCondLst>
                            <p:childTnLst>
                              <p:par>
                                <p:cTn id="151" presetID="10" presetClass="entr" presetSubtype="0" fill="hold" nodeType="afterEffect">
                                  <p:stCondLst>
                                    <p:cond delay="250"/>
                                  </p:stCondLst>
                                  <p:childTnLst>
                                    <p:set>
                                      <p:cBhvr>
                                        <p:cTn id="152" dur="1" fill="hold">
                                          <p:stCondLst>
                                            <p:cond delay="0"/>
                                          </p:stCondLst>
                                        </p:cTn>
                                        <p:tgtEl>
                                          <p:spTgt spid="2029"/>
                                        </p:tgtEl>
                                        <p:attrNameLst>
                                          <p:attrName>style.visibility</p:attrName>
                                        </p:attrNameLst>
                                      </p:cBhvr>
                                      <p:to>
                                        <p:strVal val="visible"/>
                                      </p:to>
                                    </p:set>
                                    <p:animEffect transition="in" filter="fade">
                                      <p:cBhvr>
                                        <p:cTn id="153" dur="500"/>
                                        <p:tgtEl>
                                          <p:spTgt spid="2029"/>
                                        </p:tgtEl>
                                      </p:cBhvr>
                                    </p:animEffect>
                                  </p:childTnLst>
                                </p:cTn>
                              </p:par>
                              <p:par>
                                <p:cTn id="154" presetID="10" presetClass="entr" presetSubtype="0" fill="hold" nodeType="withEffect">
                                  <p:stCondLst>
                                    <p:cond delay="500"/>
                                  </p:stCondLst>
                                  <p:childTnLst>
                                    <p:set>
                                      <p:cBhvr>
                                        <p:cTn id="155" dur="1" fill="hold">
                                          <p:stCondLst>
                                            <p:cond delay="0"/>
                                          </p:stCondLst>
                                        </p:cTn>
                                        <p:tgtEl>
                                          <p:spTgt spid="2028"/>
                                        </p:tgtEl>
                                        <p:attrNameLst>
                                          <p:attrName>style.visibility</p:attrName>
                                        </p:attrNameLst>
                                      </p:cBhvr>
                                      <p:to>
                                        <p:strVal val="visible"/>
                                      </p:to>
                                    </p:set>
                                    <p:animEffect transition="in" filter="fade">
                                      <p:cBhvr>
                                        <p:cTn id="156" dur="500"/>
                                        <p:tgtEl>
                                          <p:spTgt spid="2028"/>
                                        </p:tgtEl>
                                      </p:cBhvr>
                                    </p:animEffect>
                                  </p:childTnLst>
                                </p:cTn>
                              </p:par>
                            </p:childTnLst>
                          </p:cTn>
                        </p:par>
                        <p:par>
                          <p:cTn id="157" fill="hold">
                            <p:stCondLst>
                              <p:cond delay="11250"/>
                            </p:stCondLst>
                            <p:childTnLst>
                              <p:par>
                                <p:cTn id="158" presetID="10" presetClass="entr" presetSubtype="0" fill="hold" nodeType="afterEffect">
                                  <p:stCondLst>
                                    <p:cond delay="250"/>
                                  </p:stCondLst>
                                  <p:childTnLst>
                                    <p:set>
                                      <p:cBhvr>
                                        <p:cTn id="159" dur="1" fill="hold">
                                          <p:stCondLst>
                                            <p:cond delay="0"/>
                                          </p:stCondLst>
                                        </p:cTn>
                                        <p:tgtEl>
                                          <p:spTgt spid="2027"/>
                                        </p:tgtEl>
                                        <p:attrNameLst>
                                          <p:attrName>style.visibility</p:attrName>
                                        </p:attrNameLst>
                                      </p:cBhvr>
                                      <p:to>
                                        <p:strVal val="visible"/>
                                      </p:to>
                                    </p:set>
                                    <p:animEffect transition="in" filter="fade">
                                      <p:cBhvr>
                                        <p:cTn id="160" dur="500"/>
                                        <p:tgtEl>
                                          <p:spTgt spid="2027"/>
                                        </p:tgtEl>
                                      </p:cBhvr>
                                    </p:animEffect>
                                  </p:childTnLst>
                                </p:cTn>
                              </p:par>
                              <p:par>
                                <p:cTn id="161" presetID="10" presetClass="entr" presetSubtype="0" fill="hold" nodeType="withEffect">
                                  <p:stCondLst>
                                    <p:cond delay="500"/>
                                  </p:stCondLst>
                                  <p:childTnLst>
                                    <p:set>
                                      <p:cBhvr>
                                        <p:cTn id="162" dur="1" fill="hold">
                                          <p:stCondLst>
                                            <p:cond delay="0"/>
                                          </p:stCondLst>
                                        </p:cTn>
                                        <p:tgtEl>
                                          <p:spTgt spid="2026"/>
                                        </p:tgtEl>
                                        <p:attrNameLst>
                                          <p:attrName>style.visibility</p:attrName>
                                        </p:attrNameLst>
                                      </p:cBhvr>
                                      <p:to>
                                        <p:strVal val="visible"/>
                                      </p:to>
                                    </p:set>
                                    <p:animEffect transition="in" filter="fade">
                                      <p:cBhvr>
                                        <p:cTn id="163" dur="500"/>
                                        <p:tgtEl>
                                          <p:spTgt spid="2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5"/>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228" name="Google Shape;1228;p5"/>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229" name="Google Shape;1229;p5"/>
          <p:cNvPicPr preferRelativeResize="0">
            <a:picLocks noGrp="1"/>
          </p:cNvPicPr>
          <p:nvPr>
            <p:ph type="pic" idx="3"/>
          </p:nvPr>
        </p:nvPicPr>
        <p:blipFill rotWithShape="1">
          <a:blip r:embed="rId3">
            <a:alphaModFix/>
          </a:blip>
          <a:srcRect l="15739" r="15738"/>
          <a:stretch/>
        </p:blipFill>
        <p:spPr>
          <a:xfrm>
            <a:off x="10958313" y="1291061"/>
            <a:ext cx="554470" cy="555716"/>
          </a:xfrm>
          <a:prstGeom prst="rect">
            <a:avLst/>
          </a:prstGeom>
          <a:noFill/>
          <a:ln>
            <a:noFill/>
          </a:ln>
        </p:spPr>
      </p:pic>
      <p:sp>
        <p:nvSpPr>
          <p:cNvPr id="1230" name="Google Shape;1230;p5"/>
          <p:cNvSpPr txBox="1">
            <a:spLocks noGrp="1"/>
          </p:cNvSpPr>
          <p:nvPr>
            <p:ph type="body" idx="1"/>
          </p:nvPr>
        </p:nvSpPr>
        <p:spPr>
          <a:xfrm>
            <a:off x="11980699" y="913030"/>
            <a:ext cx="5608801" cy="96489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accent2"/>
              </a:buClr>
              <a:buSzPts val="4000"/>
              <a:buNone/>
            </a:pPr>
            <a:r>
              <a:rPr lang="en-US"/>
              <a:t>ABOUT US</a:t>
            </a:r>
            <a:endParaRPr/>
          </a:p>
        </p:txBody>
      </p:sp>
      <p:sp>
        <p:nvSpPr>
          <p:cNvPr id="1231" name="Google Shape;1231;p5"/>
          <p:cNvSpPr txBox="1">
            <a:spLocks noGrp="1"/>
          </p:cNvSpPr>
          <p:nvPr>
            <p:ph type="body" idx="4"/>
          </p:nvPr>
        </p:nvSpPr>
        <p:spPr>
          <a:xfrm>
            <a:off x="11969996" y="1607603"/>
            <a:ext cx="5663537" cy="570435"/>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accent2"/>
              </a:buClr>
              <a:buSzPts val="2400"/>
              <a:buNone/>
            </a:pPr>
            <a:r>
              <a:rPr lang="en-US"/>
              <a:t>What We Do</a:t>
            </a:r>
            <a:endParaRPr/>
          </a:p>
        </p:txBody>
      </p:sp>
      <p:pic>
        <p:nvPicPr>
          <p:cNvPr id="1232" name="Google Shape;1232;p5"/>
          <p:cNvPicPr preferRelativeResize="0">
            <a:picLocks noGrp="1"/>
          </p:cNvPicPr>
          <p:nvPr>
            <p:ph type="pic" idx="5"/>
          </p:nvPr>
        </p:nvPicPr>
        <p:blipFill rotWithShape="1">
          <a:blip r:embed="rId4">
            <a:alphaModFix/>
          </a:blip>
          <a:srcRect l="15739" r="15738"/>
          <a:stretch/>
        </p:blipFill>
        <p:spPr>
          <a:xfrm>
            <a:off x="10958313" y="3048911"/>
            <a:ext cx="554470" cy="555716"/>
          </a:xfrm>
          <a:prstGeom prst="rect">
            <a:avLst/>
          </a:prstGeom>
          <a:noFill/>
          <a:ln>
            <a:noFill/>
          </a:ln>
        </p:spPr>
      </p:pic>
      <p:sp>
        <p:nvSpPr>
          <p:cNvPr id="1233" name="Google Shape;1233;p5"/>
          <p:cNvSpPr txBox="1">
            <a:spLocks noGrp="1"/>
          </p:cNvSpPr>
          <p:nvPr>
            <p:ph type="body" idx="6"/>
          </p:nvPr>
        </p:nvSpPr>
        <p:spPr>
          <a:xfrm>
            <a:off x="11980699" y="2670880"/>
            <a:ext cx="5608801" cy="96489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accent2"/>
              </a:buClr>
              <a:buSzPts val="4000"/>
              <a:buNone/>
            </a:pPr>
            <a:r>
              <a:rPr lang="en-US"/>
              <a:t>PORTFOLIO</a:t>
            </a:r>
            <a:endParaRPr/>
          </a:p>
        </p:txBody>
      </p:sp>
      <p:sp>
        <p:nvSpPr>
          <p:cNvPr id="1234" name="Google Shape;1234;p5"/>
          <p:cNvSpPr txBox="1">
            <a:spLocks noGrp="1"/>
          </p:cNvSpPr>
          <p:nvPr>
            <p:ph type="body" idx="7"/>
          </p:nvPr>
        </p:nvSpPr>
        <p:spPr>
          <a:xfrm>
            <a:off x="11969996" y="3365453"/>
            <a:ext cx="5663537" cy="570435"/>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accent2"/>
              </a:buClr>
              <a:buSzPts val="2400"/>
              <a:buNone/>
            </a:pPr>
            <a:r>
              <a:rPr lang="en-US"/>
              <a:t>Our Awesome Projects</a:t>
            </a:r>
            <a:endParaRPr/>
          </a:p>
        </p:txBody>
      </p:sp>
      <p:pic>
        <p:nvPicPr>
          <p:cNvPr id="1235" name="Google Shape;1235;p5"/>
          <p:cNvPicPr preferRelativeResize="0">
            <a:picLocks noGrp="1"/>
          </p:cNvPicPr>
          <p:nvPr>
            <p:ph type="pic" idx="8"/>
          </p:nvPr>
        </p:nvPicPr>
        <p:blipFill rotWithShape="1">
          <a:blip r:embed="rId5">
            <a:alphaModFix/>
          </a:blip>
          <a:srcRect l="15739" r="15738"/>
          <a:stretch/>
        </p:blipFill>
        <p:spPr>
          <a:xfrm>
            <a:off x="10958313" y="4806761"/>
            <a:ext cx="554470" cy="555716"/>
          </a:xfrm>
          <a:prstGeom prst="rect">
            <a:avLst/>
          </a:prstGeom>
          <a:noFill/>
          <a:ln>
            <a:noFill/>
          </a:ln>
        </p:spPr>
      </p:pic>
      <p:sp>
        <p:nvSpPr>
          <p:cNvPr id="1236" name="Google Shape;1236;p5"/>
          <p:cNvSpPr txBox="1">
            <a:spLocks noGrp="1"/>
          </p:cNvSpPr>
          <p:nvPr>
            <p:ph type="body" idx="9"/>
          </p:nvPr>
        </p:nvSpPr>
        <p:spPr>
          <a:xfrm>
            <a:off x="11980699" y="4428730"/>
            <a:ext cx="5608801" cy="96489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accent2"/>
              </a:buClr>
              <a:buSzPts val="4000"/>
              <a:buNone/>
            </a:pPr>
            <a:r>
              <a:rPr lang="en-US"/>
              <a:t>NEW PROPOSAL</a:t>
            </a:r>
            <a:endParaRPr/>
          </a:p>
        </p:txBody>
      </p:sp>
      <p:sp>
        <p:nvSpPr>
          <p:cNvPr id="1237" name="Google Shape;1237;p5"/>
          <p:cNvSpPr txBox="1">
            <a:spLocks noGrp="1"/>
          </p:cNvSpPr>
          <p:nvPr>
            <p:ph type="body" idx="13"/>
          </p:nvPr>
        </p:nvSpPr>
        <p:spPr>
          <a:xfrm>
            <a:off x="11969996" y="5123303"/>
            <a:ext cx="5663537" cy="570435"/>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accent2"/>
              </a:buClr>
              <a:buSzPts val="2400"/>
              <a:buNone/>
            </a:pPr>
            <a:r>
              <a:rPr lang="en-US"/>
              <a:t>Our New Ideas</a:t>
            </a:r>
            <a:endParaRPr/>
          </a:p>
        </p:txBody>
      </p:sp>
      <p:sp>
        <p:nvSpPr>
          <p:cNvPr id="1238" name="Google Shape;1238;p5"/>
          <p:cNvSpPr txBox="1">
            <a:spLocks noGrp="1"/>
          </p:cNvSpPr>
          <p:nvPr>
            <p:ph type="body" idx="15"/>
          </p:nvPr>
        </p:nvSpPr>
        <p:spPr>
          <a:xfrm>
            <a:off x="11980699" y="6186580"/>
            <a:ext cx="5608801" cy="96489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accent2"/>
              </a:buClr>
              <a:buSzPts val="4000"/>
              <a:buNone/>
            </a:pPr>
            <a:r>
              <a:rPr lang="en-US"/>
              <a:t>ANALYSIS</a:t>
            </a:r>
            <a:endParaRPr/>
          </a:p>
        </p:txBody>
      </p:sp>
      <p:sp>
        <p:nvSpPr>
          <p:cNvPr id="1239" name="Google Shape;1239;p5"/>
          <p:cNvSpPr txBox="1">
            <a:spLocks noGrp="1"/>
          </p:cNvSpPr>
          <p:nvPr>
            <p:ph type="body" idx="16"/>
          </p:nvPr>
        </p:nvSpPr>
        <p:spPr>
          <a:xfrm>
            <a:off x="11969996" y="6881153"/>
            <a:ext cx="5663537" cy="570435"/>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accent2"/>
              </a:buClr>
              <a:buSzPts val="2400"/>
              <a:buNone/>
            </a:pPr>
            <a:r>
              <a:rPr lang="en-US"/>
              <a:t>Marketing Research &amp; Our Data</a:t>
            </a:r>
            <a:endParaRPr/>
          </a:p>
        </p:txBody>
      </p:sp>
      <p:pic>
        <p:nvPicPr>
          <p:cNvPr id="1240" name="Google Shape;1240;p5"/>
          <p:cNvPicPr preferRelativeResize="0">
            <a:picLocks noGrp="1"/>
          </p:cNvPicPr>
          <p:nvPr>
            <p:ph type="pic" idx="17"/>
          </p:nvPr>
        </p:nvPicPr>
        <p:blipFill rotWithShape="1">
          <a:blip r:embed="rId6">
            <a:alphaModFix/>
          </a:blip>
          <a:srcRect l="16184" r="16184"/>
          <a:stretch/>
        </p:blipFill>
        <p:spPr>
          <a:xfrm>
            <a:off x="10958313" y="8322459"/>
            <a:ext cx="554470" cy="555716"/>
          </a:xfrm>
          <a:prstGeom prst="rect">
            <a:avLst/>
          </a:prstGeom>
          <a:noFill/>
          <a:ln>
            <a:noFill/>
          </a:ln>
        </p:spPr>
      </p:pic>
      <p:sp>
        <p:nvSpPr>
          <p:cNvPr id="1241" name="Google Shape;1241;p5"/>
          <p:cNvSpPr txBox="1">
            <a:spLocks noGrp="1"/>
          </p:cNvSpPr>
          <p:nvPr>
            <p:ph type="body" idx="18"/>
          </p:nvPr>
        </p:nvSpPr>
        <p:spPr>
          <a:xfrm>
            <a:off x="11980699" y="7944428"/>
            <a:ext cx="5608801" cy="96489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accent2"/>
              </a:buClr>
              <a:buSzPts val="4000"/>
              <a:buNone/>
            </a:pPr>
            <a:r>
              <a:rPr lang="en-US"/>
              <a:t>NExT STEP</a:t>
            </a:r>
            <a:endParaRPr/>
          </a:p>
        </p:txBody>
      </p:sp>
      <p:sp>
        <p:nvSpPr>
          <p:cNvPr id="1242" name="Google Shape;1242;p5"/>
          <p:cNvSpPr txBox="1">
            <a:spLocks noGrp="1"/>
          </p:cNvSpPr>
          <p:nvPr>
            <p:ph type="body" idx="19"/>
          </p:nvPr>
        </p:nvSpPr>
        <p:spPr>
          <a:xfrm>
            <a:off x="11969996" y="8639001"/>
            <a:ext cx="5663537" cy="570435"/>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accent2"/>
              </a:buClr>
              <a:buSzPts val="2400"/>
              <a:buNone/>
            </a:pPr>
            <a:r>
              <a:rPr lang="en-US"/>
              <a:t>Ourt Future Plan</a:t>
            </a:r>
            <a:endParaRPr/>
          </a:p>
        </p:txBody>
      </p:sp>
      <p:sp>
        <p:nvSpPr>
          <p:cNvPr id="1243" name="Google Shape;1243;p5"/>
          <p:cNvSpPr txBox="1">
            <a:spLocks noGrp="1"/>
          </p:cNvSpPr>
          <p:nvPr>
            <p:ph type="title"/>
          </p:nvPr>
        </p:nvSpPr>
        <p:spPr>
          <a:xfrm>
            <a:off x="781438" y="417600"/>
            <a:ext cx="9036842" cy="1558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lt1"/>
              </a:buClr>
              <a:buSzPts val="8000"/>
              <a:buFont typeface="Bebas Neue"/>
              <a:buNone/>
            </a:pPr>
            <a:r>
              <a:rPr lang="en-US"/>
              <a:t>TABLE OF CONTENTS</a:t>
            </a:r>
            <a:endParaRPr/>
          </a:p>
        </p:txBody>
      </p:sp>
      <p:sp>
        <p:nvSpPr>
          <p:cNvPr id="1244" name="Google Shape;1244;p5"/>
          <p:cNvSpPr txBox="1">
            <a:spLocks noGrp="1"/>
          </p:cNvSpPr>
          <p:nvPr>
            <p:ph type="body" idx="20"/>
          </p:nvPr>
        </p:nvSpPr>
        <p:spPr>
          <a:xfrm>
            <a:off x="682266" y="1803400"/>
            <a:ext cx="9036842" cy="617976"/>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Clr>
                <a:schemeClr val="lt1"/>
              </a:buClr>
              <a:buSzPts val="3200"/>
              <a:buNone/>
            </a:pPr>
            <a:r>
              <a:rPr lang="en-US"/>
              <a:t>Today’s Agenda</a:t>
            </a:r>
            <a:endParaRPr/>
          </a:p>
        </p:txBody>
      </p:sp>
      <p:pic>
        <p:nvPicPr>
          <p:cNvPr id="1245" name="Google Shape;1245;p5"/>
          <p:cNvPicPr preferRelativeResize="0">
            <a:picLocks noGrp="1"/>
          </p:cNvPicPr>
          <p:nvPr>
            <p:ph type="pic" idx="14"/>
          </p:nvPr>
        </p:nvPicPr>
        <p:blipFill rotWithShape="1">
          <a:blip r:embed="rId7">
            <a:alphaModFix/>
          </a:blip>
          <a:srcRect l="16306" r="16306"/>
          <a:stretch/>
        </p:blipFill>
        <p:spPr>
          <a:xfrm>
            <a:off x="10958313" y="6564611"/>
            <a:ext cx="554470" cy="555716"/>
          </a:xfrm>
          <a:prstGeom prst="rect">
            <a:avLst/>
          </a:prstGeom>
          <a:noFill/>
          <a:ln>
            <a:noFill/>
          </a:ln>
        </p:spPr>
      </p:pic>
      <p:sp>
        <p:nvSpPr>
          <p:cNvPr id="1246" name="Google Shape;1246;p5"/>
          <p:cNvSpPr>
            <a:spLocks noGrp="1"/>
          </p:cNvSpPr>
          <p:nvPr>
            <p:ph type="pic" idx="2"/>
          </p:nvPr>
        </p:nvSpPr>
        <p:spPr>
          <a:xfrm>
            <a:off x="962092" y="2708211"/>
            <a:ext cx="8675532" cy="6336000"/>
          </a:xfrm>
          <a:prstGeom prst="round2DiagRect">
            <a:avLst>
              <a:gd name="adj1" fmla="val 1663"/>
              <a:gd name="adj2" fmla="val 0"/>
            </a:avLst>
          </a:prstGeom>
          <a:solidFill>
            <a:schemeClr val="dk1">
              <a:alpha val="29803"/>
            </a:schemeClr>
          </a:solidFill>
          <a:ln>
            <a:noFill/>
          </a:ln>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2035" name="Google Shape;2035;p50"/>
          <p:cNvSpPr/>
          <p:nvPr/>
        </p:nvSpPr>
        <p:spPr>
          <a:xfrm>
            <a:off x="5718201" y="2654286"/>
            <a:ext cx="6822035" cy="6822035"/>
          </a:xfrm>
          <a:prstGeom prst="ellipse">
            <a:avLst/>
          </a:prstGeom>
          <a:gradFill>
            <a:gsLst>
              <a:gs pos="0">
                <a:srgbClr val="FFFFFF">
                  <a:alpha val="66666"/>
                </a:srgbClr>
              </a:gs>
              <a:gs pos="31000">
                <a:srgbClr val="FFFFFF">
                  <a:alpha val="40784"/>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36" name="Google Shape;2036;p50"/>
          <p:cNvSpPr/>
          <p:nvPr/>
        </p:nvSpPr>
        <p:spPr>
          <a:xfrm>
            <a:off x="6951168" y="3887253"/>
            <a:ext cx="4356100" cy="4356100"/>
          </a:xfrm>
          <a:prstGeom prst="ellipse">
            <a:avLst/>
          </a:prstGeom>
          <a:gradFill>
            <a:gsLst>
              <a:gs pos="0">
                <a:srgbClr val="FFFFFF">
                  <a:alpha val="64705"/>
                </a:srgbClr>
              </a:gs>
              <a:gs pos="21000">
                <a:srgbClr val="FFFFFF">
                  <a:alpha val="18823"/>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37" name="Google Shape;2037;p50"/>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Custom Bar Chart 4</a:t>
            </a:r>
            <a:endParaRPr/>
          </a:p>
        </p:txBody>
      </p:sp>
      <p:sp>
        <p:nvSpPr>
          <p:cNvPr id="2038" name="Google Shape;2038;p50"/>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2039" name="Google Shape;2039;p50"/>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2040" name="Google Shape;2040;p50"/>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This Layout Is Not Defined by Slide Master</a:t>
            </a:r>
            <a:endParaRPr/>
          </a:p>
        </p:txBody>
      </p:sp>
      <p:sp>
        <p:nvSpPr>
          <p:cNvPr id="2041" name="Google Shape;2041;p50"/>
          <p:cNvSpPr/>
          <p:nvPr/>
        </p:nvSpPr>
        <p:spPr>
          <a:xfrm>
            <a:off x="8924248" y="3375608"/>
            <a:ext cx="419100" cy="2690373"/>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42" name="Google Shape;2042;p50"/>
          <p:cNvSpPr/>
          <p:nvPr/>
        </p:nvSpPr>
        <p:spPr>
          <a:xfrm rot="1800000">
            <a:off x="9506844" y="3825527"/>
            <a:ext cx="419100" cy="2412200"/>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43" name="Google Shape;2043;p50"/>
          <p:cNvSpPr/>
          <p:nvPr/>
        </p:nvSpPr>
        <p:spPr>
          <a:xfrm rot="3600000">
            <a:off x="10242586" y="3782085"/>
            <a:ext cx="419100" cy="3047812"/>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44" name="Google Shape;2044;p50"/>
          <p:cNvSpPr/>
          <p:nvPr/>
        </p:nvSpPr>
        <p:spPr>
          <a:xfrm rot="10800000">
            <a:off x="8918254" y="6067614"/>
            <a:ext cx="419100" cy="2568385"/>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45" name="Google Shape;2045;p50"/>
          <p:cNvSpPr/>
          <p:nvPr/>
        </p:nvSpPr>
        <p:spPr>
          <a:xfrm rot="-9000000">
            <a:off x="8417991" y="5917931"/>
            <a:ext cx="419100" cy="2082869"/>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46" name="Google Shape;2046;p50"/>
          <p:cNvSpPr/>
          <p:nvPr/>
        </p:nvSpPr>
        <p:spPr>
          <a:xfrm rot="-7200000">
            <a:off x="8064979" y="5572202"/>
            <a:ext cx="419100" cy="1973796"/>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47" name="Google Shape;2047;p50"/>
          <p:cNvSpPr/>
          <p:nvPr/>
        </p:nvSpPr>
        <p:spPr>
          <a:xfrm rot="5400000">
            <a:off x="10130377" y="4846504"/>
            <a:ext cx="419100" cy="2448666"/>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48" name="Google Shape;2048;p50"/>
          <p:cNvSpPr/>
          <p:nvPr/>
        </p:nvSpPr>
        <p:spPr>
          <a:xfrm rot="7200000">
            <a:off x="9976908" y="5426253"/>
            <a:ext cx="419100" cy="2496511"/>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49" name="Google Shape;2049;p50"/>
          <p:cNvSpPr/>
          <p:nvPr/>
        </p:nvSpPr>
        <p:spPr>
          <a:xfrm rot="9000000">
            <a:off x="9733223" y="5847265"/>
            <a:ext cx="419100" cy="3316570"/>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50" name="Google Shape;2050;p50"/>
          <p:cNvSpPr/>
          <p:nvPr/>
        </p:nvSpPr>
        <p:spPr>
          <a:xfrm rot="-5400000">
            <a:off x="7318944" y="4467803"/>
            <a:ext cx="419100" cy="3180668"/>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51" name="Google Shape;2051;p50"/>
          <p:cNvSpPr/>
          <p:nvPr/>
        </p:nvSpPr>
        <p:spPr>
          <a:xfrm rot="-3600000">
            <a:off x="7823753" y="4180812"/>
            <a:ext cx="419100" cy="2530371"/>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52" name="Google Shape;2052;p50"/>
          <p:cNvSpPr/>
          <p:nvPr/>
        </p:nvSpPr>
        <p:spPr>
          <a:xfrm rot="-1800000">
            <a:off x="8387419" y="4104610"/>
            <a:ext cx="419100" cy="2095288"/>
          </a:xfrm>
          <a:prstGeom prst="rect">
            <a:avLst/>
          </a:prstGeom>
          <a:gradFill>
            <a:gsLst>
              <a:gs pos="0">
                <a:schemeClr val="dk1"/>
              </a:gs>
              <a:gs pos="35000">
                <a:srgbClr val="FFFFFF">
                  <a:alpha val="58823"/>
                </a:srgbClr>
              </a:gs>
              <a:gs pos="61000">
                <a:srgbClr val="FFFFFF">
                  <a:alpha val="20000"/>
                </a:srgbClr>
              </a:gs>
              <a:gs pos="100000">
                <a:srgbClr val="FFFFFF">
                  <a:alpha val="76862"/>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53" name="Google Shape;2053;p50"/>
          <p:cNvSpPr/>
          <p:nvPr/>
        </p:nvSpPr>
        <p:spPr>
          <a:xfrm>
            <a:off x="8145629" y="5101542"/>
            <a:ext cx="1964347" cy="1964347"/>
          </a:xfrm>
          <a:prstGeom prst="ellipse">
            <a:avLst/>
          </a:prstGeom>
          <a:blipFill rotWithShape="1">
            <a:blip r:embed="rId3">
              <a:alphaModFix/>
            </a:blip>
            <a:stretch>
              <a:fillRect/>
            </a:stretch>
          </a:blip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54" name="Google Shape;2054;p50"/>
          <p:cNvSpPr txBox="1"/>
          <p:nvPr/>
        </p:nvSpPr>
        <p:spPr>
          <a:xfrm>
            <a:off x="8899203" y="4355907"/>
            <a:ext cx="457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70</a:t>
            </a:r>
            <a:endParaRPr sz="2400">
              <a:solidFill>
                <a:schemeClr val="accent2"/>
              </a:solidFill>
              <a:latin typeface="Bebas Neue"/>
              <a:ea typeface="Bebas Neue"/>
              <a:cs typeface="Bebas Neue"/>
              <a:sym typeface="Bebas Neue"/>
            </a:endParaRPr>
          </a:p>
        </p:txBody>
      </p:sp>
      <p:sp>
        <p:nvSpPr>
          <p:cNvPr id="2055" name="Google Shape;2055;p50"/>
          <p:cNvSpPr txBox="1"/>
          <p:nvPr/>
        </p:nvSpPr>
        <p:spPr>
          <a:xfrm rot="1800000">
            <a:off x="9644130" y="4559107"/>
            <a:ext cx="457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65</a:t>
            </a:r>
            <a:endParaRPr sz="2400">
              <a:solidFill>
                <a:schemeClr val="accent2"/>
              </a:solidFill>
              <a:latin typeface="Bebas Neue"/>
              <a:ea typeface="Bebas Neue"/>
              <a:cs typeface="Bebas Neue"/>
              <a:sym typeface="Bebas Neue"/>
            </a:endParaRPr>
          </a:p>
        </p:txBody>
      </p:sp>
      <p:sp>
        <p:nvSpPr>
          <p:cNvPr id="2056" name="Google Shape;2056;p50"/>
          <p:cNvSpPr txBox="1"/>
          <p:nvPr/>
        </p:nvSpPr>
        <p:spPr>
          <a:xfrm rot="3600000">
            <a:off x="10182827" y="5078428"/>
            <a:ext cx="457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80</a:t>
            </a:r>
            <a:endParaRPr sz="2400">
              <a:solidFill>
                <a:schemeClr val="accent2"/>
              </a:solidFill>
              <a:latin typeface="Bebas Neue"/>
              <a:ea typeface="Bebas Neue"/>
              <a:cs typeface="Bebas Neue"/>
              <a:sym typeface="Bebas Neue"/>
            </a:endParaRPr>
          </a:p>
        </p:txBody>
      </p:sp>
      <p:sp>
        <p:nvSpPr>
          <p:cNvPr id="2057" name="Google Shape;2057;p50"/>
          <p:cNvSpPr txBox="1"/>
          <p:nvPr/>
        </p:nvSpPr>
        <p:spPr>
          <a:xfrm rot="5400000">
            <a:off x="10366860" y="5834925"/>
            <a:ext cx="457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67</a:t>
            </a:r>
            <a:endParaRPr sz="2400">
              <a:solidFill>
                <a:schemeClr val="accent2"/>
              </a:solidFill>
              <a:latin typeface="Bebas Neue"/>
              <a:ea typeface="Bebas Neue"/>
              <a:cs typeface="Bebas Neue"/>
              <a:sym typeface="Bebas Neue"/>
            </a:endParaRPr>
          </a:p>
        </p:txBody>
      </p:sp>
      <p:sp>
        <p:nvSpPr>
          <p:cNvPr id="2058" name="Google Shape;2058;p50"/>
          <p:cNvSpPr txBox="1"/>
          <p:nvPr/>
        </p:nvSpPr>
        <p:spPr>
          <a:xfrm rot="7200000">
            <a:off x="10163660" y="6560801"/>
            <a:ext cx="457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65</a:t>
            </a:r>
            <a:endParaRPr sz="2400">
              <a:solidFill>
                <a:schemeClr val="accent2"/>
              </a:solidFill>
              <a:latin typeface="Bebas Neue"/>
              <a:ea typeface="Bebas Neue"/>
              <a:cs typeface="Bebas Neue"/>
              <a:sym typeface="Bebas Neue"/>
            </a:endParaRPr>
          </a:p>
        </p:txBody>
      </p:sp>
      <p:sp>
        <p:nvSpPr>
          <p:cNvPr id="2059" name="Google Shape;2059;p50"/>
          <p:cNvSpPr txBox="1"/>
          <p:nvPr/>
        </p:nvSpPr>
        <p:spPr>
          <a:xfrm rot="9000000">
            <a:off x="9644339" y="7099498"/>
            <a:ext cx="457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97</a:t>
            </a:r>
            <a:endParaRPr sz="2400">
              <a:solidFill>
                <a:schemeClr val="accent2"/>
              </a:solidFill>
              <a:latin typeface="Bebas Neue"/>
              <a:ea typeface="Bebas Neue"/>
              <a:cs typeface="Bebas Neue"/>
              <a:sym typeface="Bebas Neue"/>
            </a:endParaRPr>
          </a:p>
        </p:txBody>
      </p:sp>
      <p:sp>
        <p:nvSpPr>
          <p:cNvPr id="2060" name="Google Shape;2060;p50"/>
          <p:cNvSpPr txBox="1"/>
          <p:nvPr/>
        </p:nvSpPr>
        <p:spPr>
          <a:xfrm rot="10800000">
            <a:off x="8911903" y="7308018"/>
            <a:ext cx="457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70</a:t>
            </a:r>
            <a:endParaRPr sz="2400">
              <a:solidFill>
                <a:schemeClr val="accent2"/>
              </a:solidFill>
              <a:latin typeface="Bebas Neue"/>
              <a:ea typeface="Bebas Neue"/>
              <a:cs typeface="Bebas Neue"/>
              <a:sym typeface="Bebas Neue"/>
            </a:endParaRPr>
          </a:p>
        </p:txBody>
      </p:sp>
      <p:sp>
        <p:nvSpPr>
          <p:cNvPr id="2061" name="Google Shape;2061;p50"/>
          <p:cNvSpPr txBox="1"/>
          <p:nvPr/>
        </p:nvSpPr>
        <p:spPr>
          <a:xfrm rot="-9000000">
            <a:off x="8166976" y="7104818"/>
            <a:ext cx="457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43</a:t>
            </a:r>
            <a:endParaRPr sz="2400">
              <a:solidFill>
                <a:schemeClr val="accent2"/>
              </a:solidFill>
              <a:latin typeface="Bebas Neue"/>
              <a:ea typeface="Bebas Neue"/>
              <a:cs typeface="Bebas Neue"/>
              <a:sym typeface="Bebas Neue"/>
            </a:endParaRPr>
          </a:p>
        </p:txBody>
      </p:sp>
      <p:sp>
        <p:nvSpPr>
          <p:cNvPr id="2062" name="Google Shape;2062;p50"/>
          <p:cNvSpPr txBox="1"/>
          <p:nvPr/>
        </p:nvSpPr>
        <p:spPr>
          <a:xfrm rot="-7200000">
            <a:off x="7628279" y="6585497"/>
            <a:ext cx="457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38</a:t>
            </a:r>
            <a:endParaRPr sz="2400">
              <a:solidFill>
                <a:schemeClr val="accent2"/>
              </a:solidFill>
              <a:latin typeface="Bebas Neue"/>
              <a:ea typeface="Bebas Neue"/>
              <a:cs typeface="Bebas Neue"/>
              <a:sym typeface="Bebas Neue"/>
            </a:endParaRPr>
          </a:p>
        </p:txBody>
      </p:sp>
      <p:sp>
        <p:nvSpPr>
          <p:cNvPr id="2063" name="Google Shape;2063;p50"/>
          <p:cNvSpPr txBox="1"/>
          <p:nvPr/>
        </p:nvSpPr>
        <p:spPr>
          <a:xfrm rot="-5400000">
            <a:off x="7429786" y="5834925"/>
            <a:ext cx="457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92</a:t>
            </a:r>
            <a:endParaRPr sz="2400">
              <a:solidFill>
                <a:schemeClr val="accent2"/>
              </a:solidFill>
              <a:latin typeface="Bebas Neue"/>
              <a:ea typeface="Bebas Neue"/>
              <a:cs typeface="Bebas Neue"/>
              <a:sym typeface="Bebas Neue"/>
            </a:endParaRPr>
          </a:p>
        </p:txBody>
      </p:sp>
      <p:sp>
        <p:nvSpPr>
          <p:cNvPr id="2064" name="Google Shape;2064;p50"/>
          <p:cNvSpPr txBox="1"/>
          <p:nvPr/>
        </p:nvSpPr>
        <p:spPr>
          <a:xfrm rot="-3600000">
            <a:off x="7632986" y="5109048"/>
            <a:ext cx="457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76</a:t>
            </a:r>
            <a:endParaRPr sz="2400">
              <a:solidFill>
                <a:schemeClr val="accent2"/>
              </a:solidFill>
              <a:latin typeface="Bebas Neue"/>
              <a:ea typeface="Bebas Neue"/>
              <a:cs typeface="Bebas Neue"/>
              <a:sym typeface="Bebas Neue"/>
            </a:endParaRPr>
          </a:p>
        </p:txBody>
      </p:sp>
      <p:sp>
        <p:nvSpPr>
          <p:cNvPr id="2065" name="Google Shape;2065;p50"/>
          <p:cNvSpPr txBox="1"/>
          <p:nvPr/>
        </p:nvSpPr>
        <p:spPr>
          <a:xfrm rot="-1800000">
            <a:off x="8152307" y="4570350"/>
            <a:ext cx="4572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46</a:t>
            </a:r>
            <a:endParaRPr/>
          </a:p>
        </p:txBody>
      </p:sp>
      <p:sp>
        <p:nvSpPr>
          <p:cNvPr id="2066" name="Google Shape;2066;p50"/>
          <p:cNvSpPr txBox="1"/>
          <p:nvPr/>
        </p:nvSpPr>
        <p:spPr>
          <a:xfrm>
            <a:off x="13716000" y="2710119"/>
            <a:ext cx="3632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accent2"/>
                </a:solidFill>
                <a:latin typeface="Bebas Neue"/>
                <a:ea typeface="Bebas Neue"/>
                <a:cs typeface="Bebas Neue"/>
                <a:sym typeface="Bebas Neue"/>
              </a:rPr>
              <a:t>DESIgn</a:t>
            </a:r>
            <a:endParaRPr sz="3200" b="1">
              <a:solidFill>
                <a:schemeClr val="accent2"/>
              </a:solidFill>
              <a:latin typeface="Bebas Neue"/>
              <a:ea typeface="Bebas Neue"/>
              <a:cs typeface="Bebas Neue"/>
              <a:sym typeface="Bebas Neue"/>
            </a:endParaRPr>
          </a:p>
        </p:txBody>
      </p:sp>
      <p:sp>
        <p:nvSpPr>
          <p:cNvPr id="2067" name="Google Shape;2067;p50"/>
          <p:cNvSpPr txBox="1"/>
          <p:nvPr/>
        </p:nvSpPr>
        <p:spPr>
          <a:xfrm>
            <a:off x="13716000" y="3175554"/>
            <a:ext cx="39243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accent2"/>
                </a:solidFill>
                <a:latin typeface="Arial"/>
                <a:ea typeface="Arial"/>
                <a:cs typeface="Arial"/>
                <a:sym typeface="Arial"/>
              </a:rPr>
              <a:t>Lorem ipsum dolor sit amet, tollit</a:t>
            </a:r>
            <a:endParaRPr sz="2000">
              <a:solidFill>
                <a:schemeClr val="accent2"/>
              </a:solidFill>
              <a:latin typeface="Arial"/>
              <a:ea typeface="Arial"/>
              <a:cs typeface="Arial"/>
              <a:sym typeface="Arial"/>
            </a:endParaRPr>
          </a:p>
        </p:txBody>
      </p:sp>
      <p:pic>
        <p:nvPicPr>
          <p:cNvPr id="2068" name="Google Shape;2068;p50"/>
          <p:cNvPicPr preferRelativeResize="0"/>
          <p:nvPr/>
        </p:nvPicPr>
        <p:blipFill rotWithShape="1">
          <a:blip r:embed="rId4">
            <a:alphaModFix/>
          </a:blip>
          <a:srcRect/>
          <a:stretch/>
        </p:blipFill>
        <p:spPr>
          <a:xfrm>
            <a:off x="12985523" y="2890285"/>
            <a:ext cx="806676" cy="545137"/>
          </a:xfrm>
          <a:prstGeom prst="rect">
            <a:avLst/>
          </a:prstGeom>
          <a:noFill/>
          <a:ln>
            <a:noFill/>
          </a:ln>
        </p:spPr>
      </p:pic>
      <p:sp>
        <p:nvSpPr>
          <p:cNvPr id="2069" name="Google Shape;2069;p50"/>
          <p:cNvSpPr txBox="1"/>
          <p:nvPr/>
        </p:nvSpPr>
        <p:spPr>
          <a:xfrm>
            <a:off x="13716000" y="6192459"/>
            <a:ext cx="3632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accent2"/>
                </a:solidFill>
                <a:latin typeface="Bebas Neue"/>
                <a:ea typeface="Bebas Neue"/>
                <a:cs typeface="Bebas Neue"/>
                <a:sym typeface="Bebas Neue"/>
              </a:rPr>
              <a:t>MANAGEMENT</a:t>
            </a:r>
            <a:endParaRPr sz="3200" b="1">
              <a:solidFill>
                <a:schemeClr val="accent2"/>
              </a:solidFill>
              <a:latin typeface="Bebas Neue"/>
              <a:ea typeface="Bebas Neue"/>
              <a:cs typeface="Bebas Neue"/>
              <a:sym typeface="Bebas Neue"/>
            </a:endParaRPr>
          </a:p>
        </p:txBody>
      </p:sp>
      <p:sp>
        <p:nvSpPr>
          <p:cNvPr id="2070" name="Google Shape;2070;p50"/>
          <p:cNvSpPr txBox="1"/>
          <p:nvPr/>
        </p:nvSpPr>
        <p:spPr>
          <a:xfrm>
            <a:off x="13716000" y="6657894"/>
            <a:ext cx="39243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accent2"/>
                </a:solidFill>
                <a:latin typeface="Arial"/>
                <a:ea typeface="Arial"/>
                <a:cs typeface="Arial"/>
                <a:sym typeface="Arial"/>
              </a:rPr>
              <a:t>Simul nemore pertinax pro cu</a:t>
            </a:r>
            <a:endParaRPr sz="2000">
              <a:solidFill>
                <a:schemeClr val="accent2"/>
              </a:solidFill>
              <a:latin typeface="Arial"/>
              <a:ea typeface="Arial"/>
              <a:cs typeface="Arial"/>
              <a:sym typeface="Arial"/>
            </a:endParaRPr>
          </a:p>
        </p:txBody>
      </p:sp>
      <p:pic>
        <p:nvPicPr>
          <p:cNvPr id="2071" name="Google Shape;2071;p50"/>
          <p:cNvPicPr preferRelativeResize="0"/>
          <p:nvPr/>
        </p:nvPicPr>
        <p:blipFill rotWithShape="1">
          <a:blip r:embed="rId5">
            <a:alphaModFix/>
          </a:blip>
          <a:srcRect/>
          <a:stretch/>
        </p:blipFill>
        <p:spPr>
          <a:xfrm>
            <a:off x="12985523" y="6372625"/>
            <a:ext cx="806676" cy="545137"/>
          </a:xfrm>
          <a:prstGeom prst="rect">
            <a:avLst/>
          </a:prstGeom>
          <a:noFill/>
          <a:ln>
            <a:noFill/>
          </a:ln>
        </p:spPr>
      </p:pic>
      <p:sp>
        <p:nvSpPr>
          <p:cNvPr id="2072" name="Google Shape;2072;p50"/>
          <p:cNvSpPr txBox="1"/>
          <p:nvPr/>
        </p:nvSpPr>
        <p:spPr>
          <a:xfrm>
            <a:off x="13716000" y="3870899"/>
            <a:ext cx="3632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accent2"/>
                </a:solidFill>
                <a:latin typeface="Bebas Neue"/>
                <a:ea typeface="Bebas Neue"/>
                <a:cs typeface="Bebas Neue"/>
                <a:sym typeface="Bebas Neue"/>
              </a:rPr>
              <a:t>CODING</a:t>
            </a:r>
            <a:endParaRPr sz="3200" b="1">
              <a:solidFill>
                <a:schemeClr val="accent2"/>
              </a:solidFill>
              <a:latin typeface="Bebas Neue"/>
              <a:ea typeface="Bebas Neue"/>
              <a:cs typeface="Bebas Neue"/>
              <a:sym typeface="Bebas Neue"/>
            </a:endParaRPr>
          </a:p>
        </p:txBody>
      </p:sp>
      <p:sp>
        <p:nvSpPr>
          <p:cNvPr id="2073" name="Google Shape;2073;p50"/>
          <p:cNvSpPr txBox="1"/>
          <p:nvPr/>
        </p:nvSpPr>
        <p:spPr>
          <a:xfrm>
            <a:off x="13716000" y="4336334"/>
            <a:ext cx="39243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accent2"/>
                </a:solidFill>
                <a:latin typeface="Arial"/>
                <a:ea typeface="Arial"/>
                <a:cs typeface="Arial"/>
                <a:sym typeface="Arial"/>
              </a:rPr>
              <a:t>Doctus postulant contentiones an has</a:t>
            </a:r>
            <a:endParaRPr sz="2000">
              <a:solidFill>
                <a:schemeClr val="accent2"/>
              </a:solidFill>
              <a:latin typeface="Arial"/>
              <a:ea typeface="Arial"/>
              <a:cs typeface="Arial"/>
              <a:sym typeface="Arial"/>
            </a:endParaRPr>
          </a:p>
        </p:txBody>
      </p:sp>
      <p:pic>
        <p:nvPicPr>
          <p:cNvPr id="2074" name="Google Shape;2074;p50"/>
          <p:cNvPicPr preferRelativeResize="0"/>
          <p:nvPr/>
        </p:nvPicPr>
        <p:blipFill rotWithShape="1">
          <a:blip r:embed="rId6">
            <a:alphaModFix/>
          </a:blip>
          <a:srcRect/>
          <a:stretch/>
        </p:blipFill>
        <p:spPr>
          <a:xfrm>
            <a:off x="12985523" y="4051065"/>
            <a:ext cx="806676" cy="545137"/>
          </a:xfrm>
          <a:prstGeom prst="rect">
            <a:avLst/>
          </a:prstGeom>
          <a:noFill/>
          <a:ln>
            <a:noFill/>
          </a:ln>
        </p:spPr>
      </p:pic>
      <p:sp>
        <p:nvSpPr>
          <p:cNvPr id="2075" name="Google Shape;2075;p50"/>
          <p:cNvSpPr txBox="1"/>
          <p:nvPr/>
        </p:nvSpPr>
        <p:spPr>
          <a:xfrm>
            <a:off x="13716000" y="5031679"/>
            <a:ext cx="3632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accent2"/>
                </a:solidFill>
                <a:latin typeface="Bebas Neue"/>
                <a:ea typeface="Bebas Neue"/>
                <a:cs typeface="Bebas Neue"/>
                <a:sym typeface="Bebas Neue"/>
              </a:rPr>
              <a:t>PUBLISHING</a:t>
            </a:r>
            <a:endParaRPr sz="3200" b="1">
              <a:solidFill>
                <a:schemeClr val="accent2"/>
              </a:solidFill>
              <a:latin typeface="Bebas Neue"/>
              <a:ea typeface="Bebas Neue"/>
              <a:cs typeface="Bebas Neue"/>
              <a:sym typeface="Bebas Neue"/>
            </a:endParaRPr>
          </a:p>
        </p:txBody>
      </p:sp>
      <p:sp>
        <p:nvSpPr>
          <p:cNvPr id="2076" name="Google Shape;2076;p50"/>
          <p:cNvSpPr txBox="1"/>
          <p:nvPr/>
        </p:nvSpPr>
        <p:spPr>
          <a:xfrm>
            <a:off x="13716000" y="5497114"/>
            <a:ext cx="39243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accent2"/>
                </a:solidFill>
                <a:latin typeface="Arial"/>
                <a:ea typeface="Arial"/>
                <a:cs typeface="Arial"/>
                <a:sym typeface="Arial"/>
              </a:rPr>
              <a:t>Autem minim congue id per</a:t>
            </a:r>
            <a:endParaRPr sz="2000">
              <a:solidFill>
                <a:schemeClr val="accent2"/>
              </a:solidFill>
              <a:latin typeface="Arial"/>
              <a:ea typeface="Arial"/>
              <a:cs typeface="Arial"/>
              <a:sym typeface="Arial"/>
            </a:endParaRPr>
          </a:p>
        </p:txBody>
      </p:sp>
      <p:pic>
        <p:nvPicPr>
          <p:cNvPr id="2077" name="Google Shape;2077;p50"/>
          <p:cNvPicPr preferRelativeResize="0"/>
          <p:nvPr/>
        </p:nvPicPr>
        <p:blipFill rotWithShape="1">
          <a:blip r:embed="rId7">
            <a:alphaModFix/>
          </a:blip>
          <a:srcRect/>
          <a:stretch/>
        </p:blipFill>
        <p:spPr>
          <a:xfrm>
            <a:off x="12985523" y="5211845"/>
            <a:ext cx="806676" cy="545137"/>
          </a:xfrm>
          <a:prstGeom prst="rect">
            <a:avLst/>
          </a:prstGeom>
          <a:noFill/>
          <a:ln>
            <a:noFill/>
          </a:ln>
        </p:spPr>
      </p:pic>
      <p:sp>
        <p:nvSpPr>
          <p:cNvPr id="2078" name="Google Shape;2078;p50"/>
          <p:cNvSpPr txBox="1"/>
          <p:nvPr/>
        </p:nvSpPr>
        <p:spPr>
          <a:xfrm>
            <a:off x="13716000" y="7353239"/>
            <a:ext cx="3632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accent2"/>
                </a:solidFill>
                <a:latin typeface="Bebas Neue"/>
                <a:ea typeface="Bebas Neue"/>
                <a:cs typeface="Bebas Neue"/>
                <a:sym typeface="Bebas Neue"/>
              </a:rPr>
              <a:t>PHOTOGRAPHY</a:t>
            </a:r>
            <a:endParaRPr sz="3200" b="1">
              <a:solidFill>
                <a:schemeClr val="accent2"/>
              </a:solidFill>
              <a:latin typeface="Bebas Neue"/>
              <a:ea typeface="Bebas Neue"/>
              <a:cs typeface="Bebas Neue"/>
              <a:sym typeface="Bebas Neue"/>
            </a:endParaRPr>
          </a:p>
        </p:txBody>
      </p:sp>
      <p:sp>
        <p:nvSpPr>
          <p:cNvPr id="2079" name="Google Shape;2079;p50"/>
          <p:cNvSpPr txBox="1"/>
          <p:nvPr/>
        </p:nvSpPr>
        <p:spPr>
          <a:xfrm>
            <a:off x="13716000" y="7818674"/>
            <a:ext cx="39243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accent2"/>
                </a:solidFill>
                <a:latin typeface="Arial"/>
                <a:ea typeface="Arial"/>
                <a:cs typeface="Arial"/>
                <a:sym typeface="Arial"/>
              </a:rPr>
              <a:t>Mea scripta diceret ea</a:t>
            </a:r>
            <a:endParaRPr sz="2000">
              <a:solidFill>
                <a:schemeClr val="accent2"/>
              </a:solidFill>
              <a:latin typeface="Arial"/>
              <a:ea typeface="Arial"/>
              <a:cs typeface="Arial"/>
              <a:sym typeface="Arial"/>
            </a:endParaRPr>
          </a:p>
        </p:txBody>
      </p:sp>
      <p:pic>
        <p:nvPicPr>
          <p:cNvPr id="2080" name="Google Shape;2080;p50"/>
          <p:cNvPicPr preferRelativeResize="0"/>
          <p:nvPr/>
        </p:nvPicPr>
        <p:blipFill rotWithShape="1">
          <a:blip r:embed="rId8">
            <a:alphaModFix/>
          </a:blip>
          <a:srcRect/>
          <a:stretch/>
        </p:blipFill>
        <p:spPr>
          <a:xfrm>
            <a:off x="12985523" y="7533405"/>
            <a:ext cx="806676" cy="545137"/>
          </a:xfrm>
          <a:prstGeom prst="rect">
            <a:avLst/>
          </a:prstGeom>
          <a:noFill/>
          <a:ln>
            <a:noFill/>
          </a:ln>
        </p:spPr>
      </p:pic>
      <p:sp>
        <p:nvSpPr>
          <p:cNvPr id="2081" name="Google Shape;2081;p50"/>
          <p:cNvSpPr txBox="1"/>
          <p:nvPr/>
        </p:nvSpPr>
        <p:spPr>
          <a:xfrm>
            <a:off x="13716000" y="8514019"/>
            <a:ext cx="3632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accent2"/>
                </a:solidFill>
                <a:latin typeface="Bebas Neue"/>
                <a:ea typeface="Bebas Neue"/>
                <a:cs typeface="Bebas Neue"/>
                <a:sym typeface="Bebas Neue"/>
              </a:rPr>
              <a:t>ART</a:t>
            </a:r>
            <a:endParaRPr sz="3200" b="1">
              <a:solidFill>
                <a:schemeClr val="accent2"/>
              </a:solidFill>
              <a:latin typeface="Bebas Neue"/>
              <a:ea typeface="Bebas Neue"/>
              <a:cs typeface="Bebas Neue"/>
              <a:sym typeface="Bebas Neue"/>
            </a:endParaRPr>
          </a:p>
        </p:txBody>
      </p:sp>
      <p:sp>
        <p:nvSpPr>
          <p:cNvPr id="2082" name="Google Shape;2082;p50"/>
          <p:cNvSpPr txBox="1"/>
          <p:nvPr/>
        </p:nvSpPr>
        <p:spPr>
          <a:xfrm>
            <a:off x="13716000" y="8979454"/>
            <a:ext cx="39243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accent2"/>
                </a:solidFill>
                <a:latin typeface="Arial"/>
                <a:ea typeface="Arial"/>
                <a:cs typeface="Arial"/>
                <a:sym typeface="Arial"/>
              </a:rPr>
              <a:t>Cu molestie similique usu</a:t>
            </a:r>
            <a:endParaRPr sz="2000">
              <a:solidFill>
                <a:schemeClr val="accent2"/>
              </a:solidFill>
              <a:latin typeface="Arial"/>
              <a:ea typeface="Arial"/>
              <a:cs typeface="Arial"/>
              <a:sym typeface="Arial"/>
            </a:endParaRPr>
          </a:p>
        </p:txBody>
      </p:sp>
      <p:pic>
        <p:nvPicPr>
          <p:cNvPr id="2083" name="Google Shape;2083;p50"/>
          <p:cNvPicPr preferRelativeResize="0"/>
          <p:nvPr/>
        </p:nvPicPr>
        <p:blipFill rotWithShape="1">
          <a:blip r:embed="rId9">
            <a:alphaModFix/>
          </a:blip>
          <a:srcRect/>
          <a:stretch/>
        </p:blipFill>
        <p:spPr>
          <a:xfrm>
            <a:off x="12985523" y="8694185"/>
            <a:ext cx="806676" cy="545137"/>
          </a:xfrm>
          <a:prstGeom prst="rect">
            <a:avLst/>
          </a:prstGeom>
          <a:noFill/>
          <a:ln>
            <a:noFill/>
          </a:ln>
        </p:spPr>
      </p:pic>
      <p:sp>
        <p:nvSpPr>
          <p:cNvPr id="2084" name="Google Shape;2084;p50"/>
          <p:cNvSpPr txBox="1"/>
          <p:nvPr/>
        </p:nvSpPr>
        <p:spPr>
          <a:xfrm>
            <a:off x="798241" y="2710119"/>
            <a:ext cx="3632200"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a:solidFill>
                  <a:schemeClr val="accent2"/>
                </a:solidFill>
                <a:latin typeface="Bebas Neue"/>
                <a:ea typeface="Bebas Neue"/>
                <a:cs typeface="Bebas Neue"/>
                <a:sym typeface="Bebas Neue"/>
              </a:rPr>
              <a:t>RESOURCE</a:t>
            </a:r>
            <a:endParaRPr sz="3200" b="1">
              <a:solidFill>
                <a:schemeClr val="accent2"/>
              </a:solidFill>
              <a:latin typeface="Bebas Neue"/>
              <a:ea typeface="Bebas Neue"/>
              <a:cs typeface="Bebas Neue"/>
              <a:sym typeface="Bebas Neue"/>
            </a:endParaRPr>
          </a:p>
        </p:txBody>
      </p:sp>
      <p:sp>
        <p:nvSpPr>
          <p:cNvPr id="2085" name="Google Shape;2085;p50"/>
          <p:cNvSpPr txBox="1"/>
          <p:nvPr/>
        </p:nvSpPr>
        <p:spPr>
          <a:xfrm>
            <a:off x="506141" y="3175554"/>
            <a:ext cx="392430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accent2"/>
                </a:solidFill>
                <a:latin typeface="Arial"/>
                <a:ea typeface="Arial"/>
                <a:cs typeface="Arial"/>
                <a:sym typeface="Arial"/>
              </a:rPr>
              <a:t>Per assum alienum ne</a:t>
            </a:r>
            <a:endParaRPr sz="2000">
              <a:solidFill>
                <a:schemeClr val="accent2"/>
              </a:solidFill>
              <a:latin typeface="Arial"/>
              <a:ea typeface="Arial"/>
              <a:cs typeface="Arial"/>
              <a:sym typeface="Arial"/>
            </a:endParaRPr>
          </a:p>
        </p:txBody>
      </p:sp>
      <p:pic>
        <p:nvPicPr>
          <p:cNvPr id="2086" name="Google Shape;2086;p50"/>
          <p:cNvPicPr preferRelativeResize="0"/>
          <p:nvPr/>
        </p:nvPicPr>
        <p:blipFill rotWithShape="1">
          <a:blip r:embed="rId10">
            <a:alphaModFix/>
          </a:blip>
          <a:srcRect/>
          <a:stretch/>
        </p:blipFill>
        <p:spPr>
          <a:xfrm>
            <a:off x="4351180" y="2890285"/>
            <a:ext cx="806676" cy="545137"/>
          </a:xfrm>
          <a:prstGeom prst="rect">
            <a:avLst/>
          </a:prstGeom>
          <a:noFill/>
          <a:ln>
            <a:noFill/>
          </a:ln>
        </p:spPr>
      </p:pic>
      <p:sp>
        <p:nvSpPr>
          <p:cNvPr id="2087" name="Google Shape;2087;p50"/>
          <p:cNvSpPr txBox="1"/>
          <p:nvPr/>
        </p:nvSpPr>
        <p:spPr>
          <a:xfrm>
            <a:off x="798241" y="5031679"/>
            <a:ext cx="3632200"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a:solidFill>
                  <a:schemeClr val="accent2"/>
                </a:solidFill>
                <a:latin typeface="Bebas Neue"/>
                <a:ea typeface="Bebas Neue"/>
                <a:cs typeface="Bebas Neue"/>
                <a:sym typeface="Bebas Neue"/>
              </a:rPr>
              <a:t>PROMOTION</a:t>
            </a:r>
            <a:endParaRPr sz="3200" b="1">
              <a:solidFill>
                <a:schemeClr val="accent2"/>
              </a:solidFill>
              <a:latin typeface="Bebas Neue"/>
              <a:ea typeface="Bebas Neue"/>
              <a:cs typeface="Bebas Neue"/>
              <a:sym typeface="Bebas Neue"/>
            </a:endParaRPr>
          </a:p>
        </p:txBody>
      </p:sp>
      <p:sp>
        <p:nvSpPr>
          <p:cNvPr id="2088" name="Google Shape;2088;p50"/>
          <p:cNvSpPr txBox="1"/>
          <p:nvPr/>
        </p:nvSpPr>
        <p:spPr>
          <a:xfrm>
            <a:off x="506141" y="5497114"/>
            <a:ext cx="392430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accent2"/>
                </a:solidFill>
                <a:latin typeface="Arial"/>
                <a:ea typeface="Arial"/>
                <a:cs typeface="Arial"/>
                <a:sym typeface="Arial"/>
              </a:rPr>
              <a:t>Te periculis percipitur vel</a:t>
            </a:r>
            <a:endParaRPr sz="2000">
              <a:solidFill>
                <a:schemeClr val="accent2"/>
              </a:solidFill>
              <a:latin typeface="Arial"/>
              <a:ea typeface="Arial"/>
              <a:cs typeface="Arial"/>
              <a:sym typeface="Arial"/>
            </a:endParaRPr>
          </a:p>
        </p:txBody>
      </p:sp>
      <p:pic>
        <p:nvPicPr>
          <p:cNvPr id="2089" name="Google Shape;2089;p50"/>
          <p:cNvPicPr preferRelativeResize="0"/>
          <p:nvPr/>
        </p:nvPicPr>
        <p:blipFill rotWithShape="1">
          <a:blip r:embed="rId11">
            <a:alphaModFix/>
          </a:blip>
          <a:srcRect/>
          <a:stretch/>
        </p:blipFill>
        <p:spPr>
          <a:xfrm>
            <a:off x="4351180" y="5211845"/>
            <a:ext cx="806676" cy="545136"/>
          </a:xfrm>
          <a:prstGeom prst="rect">
            <a:avLst/>
          </a:prstGeom>
          <a:noFill/>
          <a:ln>
            <a:noFill/>
          </a:ln>
        </p:spPr>
      </p:pic>
      <p:sp>
        <p:nvSpPr>
          <p:cNvPr id="2090" name="Google Shape;2090;p50"/>
          <p:cNvSpPr txBox="1"/>
          <p:nvPr/>
        </p:nvSpPr>
        <p:spPr>
          <a:xfrm>
            <a:off x="798241" y="6192459"/>
            <a:ext cx="3632200"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a:solidFill>
                  <a:schemeClr val="accent2"/>
                </a:solidFill>
                <a:latin typeface="Bebas Neue"/>
                <a:ea typeface="Bebas Neue"/>
                <a:cs typeface="Bebas Neue"/>
                <a:sym typeface="Bebas Neue"/>
              </a:rPr>
              <a:t>SOCIAL</a:t>
            </a:r>
            <a:endParaRPr sz="3200" b="1">
              <a:solidFill>
                <a:schemeClr val="accent2"/>
              </a:solidFill>
              <a:latin typeface="Bebas Neue"/>
              <a:ea typeface="Bebas Neue"/>
              <a:cs typeface="Bebas Neue"/>
              <a:sym typeface="Bebas Neue"/>
            </a:endParaRPr>
          </a:p>
        </p:txBody>
      </p:sp>
      <p:sp>
        <p:nvSpPr>
          <p:cNvPr id="2091" name="Google Shape;2091;p50"/>
          <p:cNvSpPr txBox="1"/>
          <p:nvPr/>
        </p:nvSpPr>
        <p:spPr>
          <a:xfrm>
            <a:off x="506141" y="6657894"/>
            <a:ext cx="392430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accent2"/>
                </a:solidFill>
                <a:latin typeface="Arial"/>
                <a:ea typeface="Arial"/>
                <a:cs typeface="Arial"/>
                <a:sym typeface="Arial"/>
              </a:rPr>
              <a:t>Hinc tempor no vis, probo sonet</a:t>
            </a:r>
            <a:endParaRPr sz="2000">
              <a:solidFill>
                <a:schemeClr val="accent2"/>
              </a:solidFill>
              <a:latin typeface="Arial"/>
              <a:ea typeface="Arial"/>
              <a:cs typeface="Arial"/>
              <a:sym typeface="Arial"/>
            </a:endParaRPr>
          </a:p>
        </p:txBody>
      </p:sp>
      <p:pic>
        <p:nvPicPr>
          <p:cNvPr id="2092" name="Google Shape;2092;p50"/>
          <p:cNvPicPr preferRelativeResize="0"/>
          <p:nvPr/>
        </p:nvPicPr>
        <p:blipFill rotWithShape="1">
          <a:blip r:embed="rId12">
            <a:alphaModFix/>
          </a:blip>
          <a:srcRect/>
          <a:stretch/>
        </p:blipFill>
        <p:spPr>
          <a:xfrm>
            <a:off x="4351180" y="6372625"/>
            <a:ext cx="806676" cy="545137"/>
          </a:xfrm>
          <a:prstGeom prst="rect">
            <a:avLst/>
          </a:prstGeom>
          <a:noFill/>
          <a:ln>
            <a:noFill/>
          </a:ln>
        </p:spPr>
      </p:pic>
      <p:sp>
        <p:nvSpPr>
          <p:cNvPr id="2093" name="Google Shape;2093;p50"/>
          <p:cNvSpPr txBox="1"/>
          <p:nvPr/>
        </p:nvSpPr>
        <p:spPr>
          <a:xfrm>
            <a:off x="798241" y="3870899"/>
            <a:ext cx="3632200"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a:solidFill>
                  <a:schemeClr val="accent2"/>
                </a:solidFill>
                <a:latin typeface="Bebas Neue"/>
                <a:ea typeface="Bebas Neue"/>
                <a:cs typeface="Bebas Neue"/>
                <a:sym typeface="Bebas Neue"/>
              </a:rPr>
              <a:t>PRODUCING</a:t>
            </a:r>
            <a:endParaRPr sz="3200" b="1">
              <a:solidFill>
                <a:schemeClr val="accent2"/>
              </a:solidFill>
              <a:latin typeface="Bebas Neue"/>
              <a:ea typeface="Bebas Neue"/>
              <a:cs typeface="Bebas Neue"/>
              <a:sym typeface="Bebas Neue"/>
            </a:endParaRPr>
          </a:p>
        </p:txBody>
      </p:sp>
      <p:sp>
        <p:nvSpPr>
          <p:cNvPr id="2094" name="Google Shape;2094;p50"/>
          <p:cNvSpPr txBox="1"/>
          <p:nvPr/>
        </p:nvSpPr>
        <p:spPr>
          <a:xfrm>
            <a:off x="506141" y="4336334"/>
            <a:ext cx="392430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accent2"/>
                </a:solidFill>
                <a:latin typeface="Arial"/>
                <a:ea typeface="Arial"/>
                <a:cs typeface="Arial"/>
                <a:sym typeface="Arial"/>
              </a:rPr>
              <a:t>Id ius sale epicurei mediocritatem</a:t>
            </a:r>
            <a:endParaRPr sz="2000">
              <a:solidFill>
                <a:schemeClr val="accent2"/>
              </a:solidFill>
              <a:latin typeface="Arial"/>
              <a:ea typeface="Arial"/>
              <a:cs typeface="Arial"/>
              <a:sym typeface="Arial"/>
            </a:endParaRPr>
          </a:p>
        </p:txBody>
      </p:sp>
      <p:pic>
        <p:nvPicPr>
          <p:cNvPr id="2095" name="Google Shape;2095;p50"/>
          <p:cNvPicPr preferRelativeResize="0"/>
          <p:nvPr/>
        </p:nvPicPr>
        <p:blipFill rotWithShape="1">
          <a:blip r:embed="rId13">
            <a:alphaModFix/>
          </a:blip>
          <a:srcRect/>
          <a:stretch/>
        </p:blipFill>
        <p:spPr>
          <a:xfrm>
            <a:off x="4351180" y="4051065"/>
            <a:ext cx="806676" cy="545137"/>
          </a:xfrm>
          <a:prstGeom prst="rect">
            <a:avLst/>
          </a:prstGeom>
          <a:noFill/>
          <a:ln>
            <a:noFill/>
          </a:ln>
        </p:spPr>
      </p:pic>
      <p:sp>
        <p:nvSpPr>
          <p:cNvPr id="2096" name="Google Shape;2096;p50"/>
          <p:cNvSpPr txBox="1"/>
          <p:nvPr/>
        </p:nvSpPr>
        <p:spPr>
          <a:xfrm>
            <a:off x="798241" y="7353239"/>
            <a:ext cx="3632200"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a:solidFill>
                  <a:schemeClr val="accent2"/>
                </a:solidFill>
                <a:latin typeface="Bebas Neue"/>
                <a:ea typeface="Bebas Neue"/>
                <a:cs typeface="Bebas Neue"/>
                <a:sym typeface="Bebas Neue"/>
              </a:rPr>
              <a:t>DATABASE</a:t>
            </a:r>
            <a:endParaRPr sz="3200" b="1">
              <a:solidFill>
                <a:schemeClr val="accent2"/>
              </a:solidFill>
              <a:latin typeface="Bebas Neue"/>
              <a:ea typeface="Bebas Neue"/>
              <a:cs typeface="Bebas Neue"/>
              <a:sym typeface="Bebas Neue"/>
            </a:endParaRPr>
          </a:p>
        </p:txBody>
      </p:sp>
      <p:sp>
        <p:nvSpPr>
          <p:cNvPr id="2097" name="Google Shape;2097;p50"/>
          <p:cNvSpPr txBox="1"/>
          <p:nvPr/>
        </p:nvSpPr>
        <p:spPr>
          <a:xfrm>
            <a:off x="506141" y="7818674"/>
            <a:ext cx="392430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accent2"/>
                </a:solidFill>
                <a:latin typeface="Arial"/>
                <a:ea typeface="Arial"/>
                <a:cs typeface="Arial"/>
                <a:sym typeface="Arial"/>
              </a:rPr>
              <a:t>Mea causae prompta diceret</a:t>
            </a:r>
            <a:endParaRPr sz="2000">
              <a:solidFill>
                <a:schemeClr val="accent2"/>
              </a:solidFill>
              <a:latin typeface="Arial"/>
              <a:ea typeface="Arial"/>
              <a:cs typeface="Arial"/>
              <a:sym typeface="Arial"/>
            </a:endParaRPr>
          </a:p>
        </p:txBody>
      </p:sp>
      <p:pic>
        <p:nvPicPr>
          <p:cNvPr id="2098" name="Google Shape;2098;p50"/>
          <p:cNvPicPr preferRelativeResize="0"/>
          <p:nvPr/>
        </p:nvPicPr>
        <p:blipFill rotWithShape="1">
          <a:blip r:embed="rId14">
            <a:alphaModFix/>
          </a:blip>
          <a:srcRect/>
          <a:stretch/>
        </p:blipFill>
        <p:spPr>
          <a:xfrm>
            <a:off x="4351180" y="7533405"/>
            <a:ext cx="806676" cy="545137"/>
          </a:xfrm>
          <a:prstGeom prst="rect">
            <a:avLst/>
          </a:prstGeom>
          <a:noFill/>
          <a:ln>
            <a:noFill/>
          </a:ln>
        </p:spPr>
      </p:pic>
      <p:sp>
        <p:nvSpPr>
          <p:cNvPr id="2099" name="Google Shape;2099;p50"/>
          <p:cNvSpPr txBox="1"/>
          <p:nvPr/>
        </p:nvSpPr>
        <p:spPr>
          <a:xfrm>
            <a:off x="798241" y="8514019"/>
            <a:ext cx="3632200"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a:solidFill>
                  <a:schemeClr val="accent2"/>
                </a:solidFill>
                <a:latin typeface="Bebas Neue"/>
                <a:ea typeface="Bebas Neue"/>
                <a:cs typeface="Bebas Neue"/>
                <a:sym typeface="Bebas Neue"/>
              </a:rPr>
              <a:t>CLOUD SERVICE</a:t>
            </a:r>
            <a:endParaRPr sz="3200" b="1">
              <a:solidFill>
                <a:schemeClr val="accent2"/>
              </a:solidFill>
              <a:latin typeface="Bebas Neue"/>
              <a:ea typeface="Bebas Neue"/>
              <a:cs typeface="Bebas Neue"/>
              <a:sym typeface="Bebas Neue"/>
            </a:endParaRPr>
          </a:p>
        </p:txBody>
      </p:sp>
      <p:sp>
        <p:nvSpPr>
          <p:cNvPr id="2100" name="Google Shape;2100;p50"/>
          <p:cNvSpPr txBox="1"/>
          <p:nvPr/>
        </p:nvSpPr>
        <p:spPr>
          <a:xfrm>
            <a:off x="506141" y="8979454"/>
            <a:ext cx="392430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accent2"/>
                </a:solidFill>
                <a:latin typeface="Arial"/>
                <a:ea typeface="Arial"/>
                <a:cs typeface="Arial"/>
                <a:sym typeface="Arial"/>
              </a:rPr>
              <a:t>Justo abhorreant mnesarchum sed te</a:t>
            </a:r>
            <a:endParaRPr sz="2000">
              <a:solidFill>
                <a:schemeClr val="accent2"/>
              </a:solidFill>
              <a:latin typeface="Arial"/>
              <a:ea typeface="Arial"/>
              <a:cs typeface="Arial"/>
              <a:sym typeface="Arial"/>
            </a:endParaRPr>
          </a:p>
        </p:txBody>
      </p:sp>
      <p:pic>
        <p:nvPicPr>
          <p:cNvPr id="2101" name="Google Shape;2101;p50"/>
          <p:cNvPicPr preferRelativeResize="0"/>
          <p:nvPr/>
        </p:nvPicPr>
        <p:blipFill rotWithShape="1">
          <a:blip r:embed="rId15">
            <a:alphaModFix/>
          </a:blip>
          <a:srcRect/>
          <a:stretch/>
        </p:blipFill>
        <p:spPr>
          <a:xfrm>
            <a:off x="4351180" y="8694185"/>
            <a:ext cx="806676" cy="545137"/>
          </a:xfrm>
          <a:prstGeom prst="rect">
            <a:avLst/>
          </a:prstGeom>
          <a:noFill/>
          <a:ln>
            <a:noFill/>
          </a:ln>
        </p:spPr>
      </p:pic>
      <p:cxnSp>
        <p:nvCxnSpPr>
          <p:cNvPr id="2102" name="Google Shape;2102;p50"/>
          <p:cNvCxnSpPr>
            <a:stCxn id="2068" idx="1"/>
            <a:endCxn id="2041" idx="0"/>
          </p:cNvCxnSpPr>
          <p:nvPr/>
        </p:nvCxnSpPr>
        <p:spPr>
          <a:xfrm flipH="1">
            <a:off x="9133823" y="3162853"/>
            <a:ext cx="3851700" cy="212700"/>
          </a:xfrm>
          <a:prstGeom prst="bentConnector2">
            <a:avLst/>
          </a:prstGeom>
          <a:noFill/>
          <a:ln w="38100" cap="flat" cmpd="sng">
            <a:solidFill>
              <a:srgbClr val="FFFFFF">
                <a:alpha val="49803"/>
              </a:srgbClr>
            </a:solidFill>
            <a:prstDash val="solid"/>
            <a:round/>
            <a:headEnd type="none" w="sm" len="sm"/>
            <a:tailEnd type="none" w="sm" len="sm"/>
          </a:ln>
        </p:spPr>
      </p:cxnSp>
      <p:cxnSp>
        <p:nvCxnSpPr>
          <p:cNvPr id="2103" name="Google Shape;2103;p50"/>
          <p:cNvCxnSpPr>
            <a:stCxn id="2074" idx="1"/>
            <a:endCxn id="2042" idx="0"/>
          </p:cNvCxnSpPr>
          <p:nvPr/>
        </p:nvCxnSpPr>
        <p:spPr>
          <a:xfrm rot="10800000">
            <a:off x="10319423" y="3987033"/>
            <a:ext cx="2666100" cy="336600"/>
          </a:xfrm>
          <a:prstGeom prst="bentConnector4">
            <a:avLst>
              <a:gd name="adj1" fmla="val 22563"/>
              <a:gd name="adj2" fmla="val 89687"/>
            </a:avLst>
          </a:prstGeom>
          <a:noFill/>
          <a:ln w="38100" cap="flat" cmpd="sng">
            <a:solidFill>
              <a:srgbClr val="FFFFFF">
                <a:alpha val="49803"/>
              </a:srgbClr>
            </a:solidFill>
            <a:prstDash val="solid"/>
            <a:round/>
            <a:headEnd type="none" w="sm" len="sm"/>
            <a:tailEnd type="none" w="sm" len="sm"/>
          </a:ln>
        </p:spPr>
      </p:cxnSp>
      <p:cxnSp>
        <p:nvCxnSpPr>
          <p:cNvPr id="2104" name="Google Shape;2104;p50"/>
          <p:cNvCxnSpPr>
            <a:stCxn id="2077" idx="1"/>
            <a:endCxn id="2043" idx="0"/>
          </p:cNvCxnSpPr>
          <p:nvPr/>
        </p:nvCxnSpPr>
        <p:spPr>
          <a:xfrm rot="10800000">
            <a:off x="11772023" y="4543913"/>
            <a:ext cx="1213500" cy="940500"/>
          </a:xfrm>
          <a:prstGeom prst="bentConnector3">
            <a:avLst>
              <a:gd name="adj1" fmla="val 50006"/>
            </a:avLst>
          </a:prstGeom>
          <a:noFill/>
          <a:ln w="38100" cap="flat" cmpd="sng">
            <a:solidFill>
              <a:srgbClr val="FFFFFF">
                <a:alpha val="49803"/>
              </a:srgbClr>
            </a:solidFill>
            <a:prstDash val="solid"/>
            <a:round/>
            <a:headEnd type="none" w="sm" len="sm"/>
            <a:tailEnd type="none" w="sm" len="sm"/>
          </a:ln>
        </p:spPr>
      </p:cxnSp>
      <p:cxnSp>
        <p:nvCxnSpPr>
          <p:cNvPr id="2105" name="Google Shape;2105;p50"/>
          <p:cNvCxnSpPr>
            <a:stCxn id="2071" idx="1"/>
            <a:endCxn id="2047" idx="0"/>
          </p:cNvCxnSpPr>
          <p:nvPr/>
        </p:nvCxnSpPr>
        <p:spPr>
          <a:xfrm rot="10800000">
            <a:off x="11564123" y="6070693"/>
            <a:ext cx="1421400" cy="574500"/>
          </a:xfrm>
          <a:prstGeom prst="bentConnector3">
            <a:avLst>
              <a:gd name="adj1" fmla="val 44147"/>
            </a:avLst>
          </a:prstGeom>
          <a:noFill/>
          <a:ln w="38100" cap="flat" cmpd="sng">
            <a:solidFill>
              <a:srgbClr val="FFFFFF">
                <a:alpha val="49803"/>
              </a:srgbClr>
            </a:solidFill>
            <a:prstDash val="solid"/>
            <a:round/>
            <a:headEnd type="none" w="sm" len="sm"/>
            <a:tailEnd type="none" w="sm" len="sm"/>
          </a:ln>
        </p:spPr>
      </p:cxnSp>
      <p:cxnSp>
        <p:nvCxnSpPr>
          <p:cNvPr id="2106" name="Google Shape;2106;p50"/>
          <p:cNvCxnSpPr>
            <a:stCxn id="2080" idx="1"/>
            <a:endCxn id="2048" idx="0"/>
          </p:cNvCxnSpPr>
          <p:nvPr/>
        </p:nvCxnSpPr>
        <p:spPr>
          <a:xfrm rot="10800000">
            <a:off x="11267423" y="7298673"/>
            <a:ext cx="1718100" cy="507300"/>
          </a:xfrm>
          <a:prstGeom prst="bentConnector3">
            <a:avLst>
              <a:gd name="adj1" fmla="val 49998"/>
            </a:avLst>
          </a:prstGeom>
          <a:noFill/>
          <a:ln w="38100" cap="flat" cmpd="sng">
            <a:solidFill>
              <a:srgbClr val="FFFFFF">
                <a:alpha val="49803"/>
              </a:srgbClr>
            </a:solidFill>
            <a:prstDash val="solid"/>
            <a:round/>
            <a:headEnd type="none" w="sm" len="sm"/>
            <a:tailEnd type="none" w="sm" len="sm"/>
          </a:ln>
        </p:spPr>
      </p:cxnSp>
      <p:cxnSp>
        <p:nvCxnSpPr>
          <p:cNvPr id="2107" name="Google Shape;2107;p50"/>
          <p:cNvCxnSpPr>
            <a:stCxn id="2083" idx="1"/>
            <a:endCxn id="2049" idx="0"/>
          </p:cNvCxnSpPr>
          <p:nvPr/>
        </p:nvCxnSpPr>
        <p:spPr>
          <a:xfrm rot="10800000">
            <a:off x="10771823" y="8941554"/>
            <a:ext cx="2213700" cy="25200"/>
          </a:xfrm>
          <a:prstGeom prst="bentConnector4">
            <a:avLst>
              <a:gd name="adj1" fmla="val 63992"/>
              <a:gd name="adj2" fmla="val -9546"/>
            </a:avLst>
          </a:prstGeom>
          <a:noFill/>
          <a:ln w="38100" cap="flat" cmpd="sng">
            <a:solidFill>
              <a:srgbClr val="FFFFFF">
                <a:alpha val="49803"/>
              </a:srgbClr>
            </a:solidFill>
            <a:prstDash val="solid"/>
            <a:round/>
            <a:headEnd type="none" w="sm" len="sm"/>
            <a:tailEnd type="none" w="sm" len="sm"/>
          </a:ln>
        </p:spPr>
      </p:cxnSp>
      <p:cxnSp>
        <p:nvCxnSpPr>
          <p:cNvPr id="2108" name="Google Shape;2108;p50"/>
          <p:cNvCxnSpPr>
            <a:stCxn id="2101" idx="3"/>
            <a:endCxn id="2044" idx="0"/>
          </p:cNvCxnSpPr>
          <p:nvPr/>
        </p:nvCxnSpPr>
        <p:spPr>
          <a:xfrm rot="10800000" flipH="1">
            <a:off x="5157856" y="8635854"/>
            <a:ext cx="3969900" cy="330900"/>
          </a:xfrm>
          <a:prstGeom prst="bentConnector2">
            <a:avLst/>
          </a:prstGeom>
          <a:noFill/>
          <a:ln w="38100" cap="flat" cmpd="sng">
            <a:solidFill>
              <a:srgbClr val="FFFFFF">
                <a:alpha val="49803"/>
              </a:srgbClr>
            </a:solidFill>
            <a:prstDash val="solid"/>
            <a:round/>
            <a:headEnd type="none" w="sm" len="sm"/>
            <a:tailEnd type="none" w="sm" len="sm"/>
          </a:ln>
        </p:spPr>
      </p:cxnSp>
      <p:cxnSp>
        <p:nvCxnSpPr>
          <p:cNvPr id="2109" name="Google Shape;2109;p50"/>
          <p:cNvCxnSpPr>
            <a:stCxn id="2098" idx="3"/>
            <a:endCxn id="2045" idx="0"/>
          </p:cNvCxnSpPr>
          <p:nvPr/>
        </p:nvCxnSpPr>
        <p:spPr>
          <a:xfrm>
            <a:off x="5157856" y="7805973"/>
            <a:ext cx="2949000" cy="55200"/>
          </a:xfrm>
          <a:prstGeom prst="bentConnector4">
            <a:avLst>
              <a:gd name="adj1" fmla="val 12993"/>
              <a:gd name="adj2" fmla="val 514313"/>
            </a:avLst>
          </a:prstGeom>
          <a:noFill/>
          <a:ln w="38100" cap="flat" cmpd="sng">
            <a:solidFill>
              <a:srgbClr val="FFFFFF">
                <a:alpha val="49803"/>
              </a:srgbClr>
            </a:solidFill>
            <a:prstDash val="solid"/>
            <a:round/>
            <a:headEnd type="none" w="sm" len="sm"/>
            <a:tailEnd type="none" w="sm" len="sm"/>
          </a:ln>
        </p:spPr>
      </p:cxnSp>
      <p:cxnSp>
        <p:nvCxnSpPr>
          <p:cNvPr id="2110" name="Google Shape;2110;p50"/>
          <p:cNvCxnSpPr>
            <a:stCxn id="2092" idx="3"/>
            <a:endCxn id="2046" idx="0"/>
          </p:cNvCxnSpPr>
          <p:nvPr/>
        </p:nvCxnSpPr>
        <p:spPr>
          <a:xfrm>
            <a:off x="5157856" y="6645193"/>
            <a:ext cx="2262000" cy="407400"/>
          </a:xfrm>
          <a:prstGeom prst="bentConnector3">
            <a:avLst>
              <a:gd name="adj1" fmla="val 16925"/>
            </a:avLst>
          </a:prstGeom>
          <a:noFill/>
          <a:ln w="38100" cap="flat" cmpd="sng">
            <a:solidFill>
              <a:srgbClr val="FFFFFF">
                <a:alpha val="49803"/>
              </a:srgbClr>
            </a:solidFill>
            <a:prstDash val="solid"/>
            <a:round/>
            <a:headEnd type="none" w="sm" len="sm"/>
            <a:tailEnd type="none" w="sm" len="sm"/>
          </a:ln>
        </p:spPr>
      </p:cxnSp>
      <p:cxnSp>
        <p:nvCxnSpPr>
          <p:cNvPr id="2111" name="Google Shape;2111;p50"/>
          <p:cNvCxnSpPr>
            <a:stCxn id="2089" idx="3"/>
            <a:endCxn id="2050" idx="0"/>
          </p:cNvCxnSpPr>
          <p:nvPr/>
        </p:nvCxnSpPr>
        <p:spPr>
          <a:xfrm>
            <a:off x="5157856" y="5484413"/>
            <a:ext cx="780300" cy="573600"/>
          </a:xfrm>
          <a:prstGeom prst="bentConnector3">
            <a:avLst>
              <a:gd name="adj1" fmla="val 50000"/>
            </a:avLst>
          </a:prstGeom>
          <a:noFill/>
          <a:ln w="38100" cap="flat" cmpd="sng">
            <a:solidFill>
              <a:srgbClr val="FFFFFF">
                <a:alpha val="49803"/>
              </a:srgbClr>
            </a:solidFill>
            <a:prstDash val="solid"/>
            <a:round/>
            <a:headEnd type="none" w="sm" len="sm"/>
            <a:tailEnd type="none" w="sm" len="sm"/>
          </a:ln>
        </p:spPr>
      </p:cxnSp>
      <p:cxnSp>
        <p:nvCxnSpPr>
          <p:cNvPr id="2112" name="Google Shape;2112;p50"/>
          <p:cNvCxnSpPr>
            <a:stCxn id="2095" idx="3"/>
            <a:endCxn id="2051" idx="0"/>
          </p:cNvCxnSpPr>
          <p:nvPr/>
        </p:nvCxnSpPr>
        <p:spPr>
          <a:xfrm>
            <a:off x="5157856" y="4323633"/>
            <a:ext cx="1779900" cy="489900"/>
          </a:xfrm>
          <a:prstGeom prst="bentConnector3">
            <a:avLst>
              <a:gd name="adj1" fmla="val 22752"/>
            </a:avLst>
          </a:prstGeom>
          <a:noFill/>
          <a:ln w="38100" cap="flat" cmpd="sng">
            <a:solidFill>
              <a:srgbClr val="FFFFFF">
                <a:alpha val="49803"/>
              </a:srgbClr>
            </a:solidFill>
            <a:prstDash val="solid"/>
            <a:round/>
            <a:headEnd type="none" w="sm" len="sm"/>
            <a:tailEnd type="none" w="sm" len="sm"/>
          </a:ln>
        </p:spPr>
      </p:cxnSp>
      <p:cxnSp>
        <p:nvCxnSpPr>
          <p:cNvPr id="2113" name="Google Shape;2113;p50"/>
          <p:cNvCxnSpPr>
            <a:stCxn id="2086" idx="3"/>
            <a:endCxn id="2052" idx="0"/>
          </p:cNvCxnSpPr>
          <p:nvPr/>
        </p:nvCxnSpPr>
        <p:spPr>
          <a:xfrm>
            <a:off x="5157856" y="3162853"/>
            <a:ext cx="2915400" cy="1082100"/>
          </a:xfrm>
          <a:prstGeom prst="bentConnector2">
            <a:avLst/>
          </a:prstGeom>
          <a:noFill/>
          <a:ln w="38100" cap="flat" cmpd="sng">
            <a:solidFill>
              <a:srgbClr val="FFFFFF">
                <a:alpha val="49803"/>
              </a:srgbClr>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p:tgtEl>
                                          <p:spTgt spid="2053"/>
                                        </p:tgtEl>
                                        <p:attrNameLst>
                                          <p:attrName>ppt_w</p:attrName>
                                        </p:attrNameLst>
                                      </p:cBhvr>
                                      <p:tavLst>
                                        <p:tav tm="0">
                                          <p:val>
                                            <p:strVal val="0"/>
                                          </p:val>
                                        </p:tav>
                                        <p:tav tm="100000">
                                          <p:val>
                                            <p:strVal val="#ppt_w"/>
                                          </p:val>
                                        </p:tav>
                                      </p:tavLst>
                                    </p:anim>
                                    <p:anim calcmode="lin" valueType="num">
                                      <p:cBhvr additive="base">
                                        <p:cTn id="8" dur="500"/>
                                        <p:tgtEl>
                                          <p:spTgt spid="205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036"/>
                                        </p:tgtEl>
                                        <p:attrNameLst>
                                          <p:attrName>style.visibility</p:attrName>
                                        </p:attrNameLst>
                                      </p:cBhvr>
                                      <p:to>
                                        <p:strVal val="visible"/>
                                      </p:to>
                                    </p:set>
                                    <p:anim calcmode="lin" valueType="num">
                                      <p:cBhvr additive="base">
                                        <p:cTn id="12" dur="500"/>
                                        <p:tgtEl>
                                          <p:spTgt spid="2036"/>
                                        </p:tgtEl>
                                        <p:attrNameLst>
                                          <p:attrName>ppt_w</p:attrName>
                                        </p:attrNameLst>
                                      </p:cBhvr>
                                      <p:tavLst>
                                        <p:tav tm="0">
                                          <p:val>
                                            <p:strVal val="0"/>
                                          </p:val>
                                        </p:tav>
                                        <p:tav tm="100000">
                                          <p:val>
                                            <p:strVal val="#ppt_w"/>
                                          </p:val>
                                        </p:tav>
                                      </p:tavLst>
                                    </p:anim>
                                    <p:anim calcmode="lin" valueType="num">
                                      <p:cBhvr additive="base">
                                        <p:cTn id="13" dur="500"/>
                                        <p:tgtEl>
                                          <p:spTgt spid="2036"/>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035"/>
                                        </p:tgtEl>
                                        <p:attrNameLst>
                                          <p:attrName>style.visibility</p:attrName>
                                        </p:attrNameLst>
                                      </p:cBhvr>
                                      <p:to>
                                        <p:strVal val="visible"/>
                                      </p:to>
                                    </p:set>
                                    <p:anim calcmode="lin" valueType="num">
                                      <p:cBhvr additive="base">
                                        <p:cTn id="17" dur="500"/>
                                        <p:tgtEl>
                                          <p:spTgt spid="2035"/>
                                        </p:tgtEl>
                                        <p:attrNameLst>
                                          <p:attrName>ppt_w</p:attrName>
                                        </p:attrNameLst>
                                      </p:cBhvr>
                                      <p:tavLst>
                                        <p:tav tm="0">
                                          <p:val>
                                            <p:strVal val="0"/>
                                          </p:val>
                                        </p:tav>
                                        <p:tav tm="100000">
                                          <p:val>
                                            <p:strVal val="#ppt_w"/>
                                          </p:val>
                                        </p:tav>
                                      </p:tavLst>
                                    </p:anim>
                                    <p:anim calcmode="lin" valueType="num">
                                      <p:cBhvr additive="base">
                                        <p:cTn id="18" dur="500"/>
                                        <p:tgtEl>
                                          <p:spTgt spid="2035"/>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par>
                                <p:cTn id="23" presetID="10" presetClass="entr" presetSubtype="0" fill="hold" nodeType="withEffect">
                                  <p:stCondLst>
                                    <p:cond delay="0"/>
                                  </p:stCondLst>
                                  <p:childTnLst>
                                    <p:set>
                                      <p:cBhvr>
                                        <p:cTn id="24" dur="1" fill="hold">
                                          <p:stCondLst>
                                            <p:cond delay="0"/>
                                          </p:stCondLst>
                                        </p:cTn>
                                        <p:tgtEl>
                                          <p:spTgt spid="2041"/>
                                        </p:tgtEl>
                                        <p:attrNameLst>
                                          <p:attrName>style.visibility</p:attrName>
                                        </p:attrNameLst>
                                      </p:cBhvr>
                                      <p:to>
                                        <p:strVal val="visible"/>
                                      </p:to>
                                    </p:set>
                                    <p:animEffect transition="in" filter="fade">
                                      <p:cBhvr>
                                        <p:cTn id="25" dur="500"/>
                                        <p:tgtEl>
                                          <p:spTgt spid="2041"/>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102"/>
                                        </p:tgtEl>
                                        <p:attrNameLst>
                                          <p:attrName>style.visibility</p:attrName>
                                        </p:attrNameLst>
                                      </p:cBhvr>
                                      <p:to>
                                        <p:strVal val="visible"/>
                                      </p:to>
                                    </p:set>
                                    <p:animEffect transition="in" filter="fade">
                                      <p:cBhvr>
                                        <p:cTn id="29" dur="500"/>
                                        <p:tgtEl>
                                          <p:spTgt spid="2102"/>
                                        </p:tgtEl>
                                      </p:cBhvr>
                                    </p:animEffect>
                                  </p:childTnLst>
                                </p:cTn>
                              </p:par>
                              <p:par>
                                <p:cTn id="30" presetID="23" presetClass="entr" presetSubtype="16" fill="hold" nodeType="withEffect">
                                  <p:stCondLst>
                                    <p:cond delay="0"/>
                                  </p:stCondLst>
                                  <p:childTnLst>
                                    <p:set>
                                      <p:cBhvr>
                                        <p:cTn id="31" dur="1" fill="hold">
                                          <p:stCondLst>
                                            <p:cond delay="0"/>
                                          </p:stCondLst>
                                        </p:cTn>
                                        <p:tgtEl>
                                          <p:spTgt spid="2068"/>
                                        </p:tgtEl>
                                        <p:attrNameLst>
                                          <p:attrName>style.visibility</p:attrName>
                                        </p:attrNameLst>
                                      </p:cBhvr>
                                      <p:to>
                                        <p:strVal val="visible"/>
                                      </p:to>
                                    </p:set>
                                    <p:anim calcmode="lin" valueType="num">
                                      <p:cBhvr additive="base">
                                        <p:cTn id="32" dur="500"/>
                                        <p:tgtEl>
                                          <p:spTgt spid="2068"/>
                                        </p:tgtEl>
                                        <p:attrNameLst>
                                          <p:attrName>ppt_w</p:attrName>
                                        </p:attrNameLst>
                                      </p:cBhvr>
                                      <p:tavLst>
                                        <p:tav tm="0">
                                          <p:val>
                                            <p:strVal val="0"/>
                                          </p:val>
                                        </p:tav>
                                        <p:tav tm="100000">
                                          <p:val>
                                            <p:strVal val="#ppt_w"/>
                                          </p:val>
                                        </p:tav>
                                      </p:tavLst>
                                    </p:anim>
                                    <p:anim calcmode="lin" valueType="num">
                                      <p:cBhvr additive="base">
                                        <p:cTn id="33" dur="500"/>
                                        <p:tgtEl>
                                          <p:spTgt spid="2068"/>
                                        </p:tgtEl>
                                        <p:attrNameLst>
                                          <p:attrName>ppt_h</p:attrName>
                                        </p:attrNameLst>
                                      </p:cBhvr>
                                      <p:tavLst>
                                        <p:tav tm="0">
                                          <p:val>
                                            <p:strVal val="0"/>
                                          </p:val>
                                        </p:tav>
                                        <p:tav tm="100000">
                                          <p:val>
                                            <p:strVal val="#ppt_h"/>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066"/>
                                        </p:tgtEl>
                                        <p:attrNameLst>
                                          <p:attrName>style.visibility</p:attrName>
                                        </p:attrNameLst>
                                      </p:cBhvr>
                                      <p:to>
                                        <p:strVal val="visible"/>
                                      </p:to>
                                    </p:set>
                                    <p:animEffect transition="in" filter="fade">
                                      <p:cBhvr>
                                        <p:cTn id="37" dur="500"/>
                                        <p:tgtEl>
                                          <p:spTgt spid="2066"/>
                                        </p:tgtEl>
                                      </p:cBhvr>
                                    </p:animEffect>
                                  </p:childTnLst>
                                </p:cTn>
                              </p:par>
                              <p:par>
                                <p:cTn id="38" presetID="10" presetClass="entr" presetSubtype="0" fill="hold" nodeType="withEffect">
                                  <p:stCondLst>
                                    <p:cond delay="250"/>
                                  </p:stCondLst>
                                  <p:childTnLst>
                                    <p:set>
                                      <p:cBhvr>
                                        <p:cTn id="39" dur="1" fill="hold">
                                          <p:stCondLst>
                                            <p:cond delay="0"/>
                                          </p:stCondLst>
                                        </p:cTn>
                                        <p:tgtEl>
                                          <p:spTgt spid="2067"/>
                                        </p:tgtEl>
                                        <p:attrNameLst>
                                          <p:attrName>style.visibility</p:attrName>
                                        </p:attrNameLst>
                                      </p:cBhvr>
                                      <p:to>
                                        <p:strVal val="visible"/>
                                      </p:to>
                                    </p:set>
                                    <p:animEffect transition="in" filter="fade">
                                      <p:cBhvr>
                                        <p:cTn id="40" dur="500"/>
                                        <p:tgtEl>
                                          <p:spTgt spid="2067"/>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055"/>
                                        </p:tgtEl>
                                        <p:attrNameLst>
                                          <p:attrName>style.visibility</p:attrName>
                                        </p:attrNameLst>
                                      </p:cBhvr>
                                      <p:to>
                                        <p:strVal val="visible"/>
                                      </p:to>
                                    </p:set>
                                    <p:animEffect transition="in" filter="fade">
                                      <p:cBhvr>
                                        <p:cTn id="44" dur="500"/>
                                        <p:tgtEl>
                                          <p:spTgt spid="2055"/>
                                        </p:tgtEl>
                                      </p:cBhvr>
                                    </p:animEffect>
                                  </p:childTnLst>
                                </p:cTn>
                              </p:par>
                              <p:par>
                                <p:cTn id="45" presetID="10" presetClass="entr" presetSubtype="0" fill="hold" nodeType="withEffect">
                                  <p:stCondLst>
                                    <p:cond delay="0"/>
                                  </p:stCondLst>
                                  <p:childTnLst>
                                    <p:set>
                                      <p:cBhvr>
                                        <p:cTn id="46" dur="1" fill="hold">
                                          <p:stCondLst>
                                            <p:cond delay="0"/>
                                          </p:stCondLst>
                                        </p:cTn>
                                        <p:tgtEl>
                                          <p:spTgt spid="2042"/>
                                        </p:tgtEl>
                                        <p:attrNameLst>
                                          <p:attrName>style.visibility</p:attrName>
                                        </p:attrNameLst>
                                      </p:cBhvr>
                                      <p:to>
                                        <p:strVal val="visible"/>
                                      </p:to>
                                    </p:set>
                                    <p:animEffect transition="in" filter="fade">
                                      <p:cBhvr>
                                        <p:cTn id="47" dur="500"/>
                                        <p:tgtEl>
                                          <p:spTgt spid="2042"/>
                                        </p:tgtEl>
                                      </p:cBhvr>
                                    </p:animEffect>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2103"/>
                                        </p:tgtEl>
                                        <p:attrNameLst>
                                          <p:attrName>style.visibility</p:attrName>
                                        </p:attrNameLst>
                                      </p:cBhvr>
                                      <p:to>
                                        <p:strVal val="visible"/>
                                      </p:to>
                                    </p:set>
                                    <p:animEffect transition="in" filter="fade">
                                      <p:cBhvr>
                                        <p:cTn id="51" dur="500"/>
                                        <p:tgtEl>
                                          <p:spTgt spid="2103"/>
                                        </p:tgtEl>
                                      </p:cBhvr>
                                    </p:animEffect>
                                  </p:childTnLst>
                                </p:cTn>
                              </p:par>
                              <p:par>
                                <p:cTn id="52" presetID="23" presetClass="entr" presetSubtype="16" fill="hold" nodeType="withEffect">
                                  <p:stCondLst>
                                    <p:cond delay="0"/>
                                  </p:stCondLst>
                                  <p:childTnLst>
                                    <p:set>
                                      <p:cBhvr>
                                        <p:cTn id="53" dur="1" fill="hold">
                                          <p:stCondLst>
                                            <p:cond delay="0"/>
                                          </p:stCondLst>
                                        </p:cTn>
                                        <p:tgtEl>
                                          <p:spTgt spid="2074"/>
                                        </p:tgtEl>
                                        <p:attrNameLst>
                                          <p:attrName>style.visibility</p:attrName>
                                        </p:attrNameLst>
                                      </p:cBhvr>
                                      <p:to>
                                        <p:strVal val="visible"/>
                                      </p:to>
                                    </p:set>
                                    <p:anim calcmode="lin" valueType="num">
                                      <p:cBhvr additive="base">
                                        <p:cTn id="54" dur="500"/>
                                        <p:tgtEl>
                                          <p:spTgt spid="2074"/>
                                        </p:tgtEl>
                                        <p:attrNameLst>
                                          <p:attrName>ppt_w</p:attrName>
                                        </p:attrNameLst>
                                      </p:cBhvr>
                                      <p:tavLst>
                                        <p:tav tm="0">
                                          <p:val>
                                            <p:strVal val="0"/>
                                          </p:val>
                                        </p:tav>
                                        <p:tav tm="100000">
                                          <p:val>
                                            <p:strVal val="#ppt_w"/>
                                          </p:val>
                                        </p:tav>
                                      </p:tavLst>
                                    </p:anim>
                                    <p:anim calcmode="lin" valueType="num">
                                      <p:cBhvr additive="base">
                                        <p:cTn id="55" dur="500"/>
                                        <p:tgtEl>
                                          <p:spTgt spid="2074"/>
                                        </p:tgtEl>
                                        <p:attrNameLst>
                                          <p:attrName>ppt_h</p:attrName>
                                        </p:attrNameLst>
                                      </p:cBhvr>
                                      <p:tavLst>
                                        <p:tav tm="0">
                                          <p:val>
                                            <p:strVal val="0"/>
                                          </p:val>
                                        </p:tav>
                                        <p:tav tm="100000">
                                          <p:val>
                                            <p:strVal val="#ppt_h"/>
                                          </p:val>
                                        </p:tav>
                                      </p:tavLst>
                                    </p:anim>
                                  </p:childTnLst>
                                </p:cTn>
                              </p:par>
                            </p:childTnLst>
                          </p:cTn>
                        </p:par>
                        <p:par>
                          <p:cTn id="56" fill="hold">
                            <p:stCondLst>
                              <p:cond delay="4000"/>
                            </p:stCondLst>
                            <p:childTnLst>
                              <p:par>
                                <p:cTn id="57" presetID="10" presetClass="entr" presetSubtype="0" fill="hold" nodeType="afterEffect">
                                  <p:stCondLst>
                                    <p:cond delay="0"/>
                                  </p:stCondLst>
                                  <p:childTnLst>
                                    <p:set>
                                      <p:cBhvr>
                                        <p:cTn id="58" dur="1" fill="hold">
                                          <p:stCondLst>
                                            <p:cond delay="0"/>
                                          </p:stCondLst>
                                        </p:cTn>
                                        <p:tgtEl>
                                          <p:spTgt spid="2072"/>
                                        </p:tgtEl>
                                        <p:attrNameLst>
                                          <p:attrName>style.visibility</p:attrName>
                                        </p:attrNameLst>
                                      </p:cBhvr>
                                      <p:to>
                                        <p:strVal val="visible"/>
                                      </p:to>
                                    </p:set>
                                    <p:animEffect transition="in" filter="fade">
                                      <p:cBhvr>
                                        <p:cTn id="59" dur="500"/>
                                        <p:tgtEl>
                                          <p:spTgt spid="2072"/>
                                        </p:tgtEl>
                                      </p:cBhvr>
                                    </p:animEffect>
                                  </p:childTnLst>
                                </p:cTn>
                              </p:par>
                              <p:par>
                                <p:cTn id="60" presetID="10" presetClass="entr" presetSubtype="0" fill="hold" nodeType="withEffect">
                                  <p:stCondLst>
                                    <p:cond delay="250"/>
                                  </p:stCondLst>
                                  <p:childTnLst>
                                    <p:set>
                                      <p:cBhvr>
                                        <p:cTn id="61" dur="1" fill="hold">
                                          <p:stCondLst>
                                            <p:cond delay="0"/>
                                          </p:stCondLst>
                                        </p:cTn>
                                        <p:tgtEl>
                                          <p:spTgt spid="2073"/>
                                        </p:tgtEl>
                                        <p:attrNameLst>
                                          <p:attrName>style.visibility</p:attrName>
                                        </p:attrNameLst>
                                      </p:cBhvr>
                                      <p:to>
                                        <p:strVal val="visible"/>
                                      </p:to>
                                    </p:set>
                                    <p:animEffect transition="in" filter="fade">
                                      <p:cBhvr>
                                        <p:cTn id="62" dur="500"/>
                                        <p:tgtEl>
                                          <p:spTgt spid="2073"/>
                                        </p:tgtEl>
                                      </p:cBhvr>
                                    </p:animEffect>
                                  </p:childTnLst>
                                </p:cTn>
                              </p:par>
                            </p:childTnLst>
                          </p:cTn>
                        </p:par>
                        <p:par>
                          <p:cTn id="63" fill="hold">
                            <p:stCondLst>
                              <p:cond delay="4500"/>
                            </p:stCondLst>
                            <p:childTnLst>
                              <p:par>
                                <p:cTn id="64" presetID="10" presetClass="entr" presetSubtype="0" fill="hold" nodeType="afterEffect">
                                  <p:stCondLst>
                                    <p:cond delay="0"/>
                                  </p:stCondLst>
                                  <p:childTnLst>
                                    <p:set>
                                      <p:cBhvr>
                                        <p:cTn id="65" dur="1" fill="hold">
                                          <p:stCondLst>
                                            <p:cond delay="0"/>
                                          </p:stCondLst>
                                        </p:cTn>
                                        <p:tgtEl>
                                          <p:spTgt spid="2056"/>
                                        </p:tgtEl>
                                        <p:attrNameLst>
                                          <p:attrName>style.visibility</p:attrName>
                                        </p:attrNameLst>
                                      </p:cBhvr>
                                      <p:to>
                                        <p:strVal val="visible"/>
                                      </p:to>
                                    </p:set>
                                    <p:animEffect transition="in" filter="fade">
                                      <p:cBhvr>
                                        <p:cTn id="66" dur="500"/>
                                        <p:tgtEl>
                                          <p:spTgt spid="2056"/>
                                        </p:tgtEl>
                                      </p:cBhvr>
                                    </p:animEffect>
                                  </p:childTnLst>
                                </p:cTn>
                              </p:par>
                              <p:par>
                                <p:cTn id="67" presetID="10" presetClass="entr" presetSubtype="0" fill="hold" nodeType="withEffect">
                                  <p:stCondLst>
                                    <p:cond delay="0"/>
                                  </p:stCondLst>
                                  <p:childTnLst>
                                    <p:set>
                                      <p:cBhvr>
                                        <p:cTn id="68" dur="1" fill="hold">
                                          <p:stCondLst>
                                            <p:cond delay="0"/>
                                          </p:stCondLst>
                                        </p:cTn>
                                        <p:tgtEl>
                                          <p:spTgt spid="2043"/>
                                        </p:tgtEl>
                                        <p:attrNameLst>
                                          <p:attrName>style.visibility</p:attrName>
                                        </p:attrNameLst>
                                      </p:cBhvr>
                                      <p:to>
                                        <p:strVal val="visible"/>
                                      </p:to>
                                    </p:set>
                                    <p:animEffect transition="in" filter="fade">
                                      <p:cBhvr>
                                        <p:cTn id="69" dur="500"/>
                                        <p:tgtEl>
                                          <p:spTgt spid="2043"/>
                                        </p:tgtEl>
                                      </p:cBhvr>
                                    </p:animEffect>
                                  </p:childTnLst>
                                </p:cTn>
                              </p:par>
                            </p:childTnLst>
                          </p:cTn>
                        </p:par>
                        <p:par>
                          <p:cTn id="70" fill="hold">
                            <p:stCondLst>
                              <p:cond delay="5000"/>
                            </p:stCondLst>
                            <p:childTnLst>
                              <p:par>
                                <p:cTn id="71" presetID="10" presetClass="entr" presetSubtype="0" fill="hold" nodeType="afterEffect">
                                  <p:stCondLst>
                                    <p:cond delay="0"/>
                                  </p:stCondLst>
                                  <p:childTnLst>
                                    <p:set>
                                      <p:cBhvr>
                                        <p:cTn id="72" dur="1" fill="hold">
                                          <p:stCondLst>
                                            <p:cond delay="0"/>
                                          </p:stCondLst>
                                        </p:cTn>
                                        <p:tgtEl>
                                          <p:spTgt spid="2104"/>
                                        </p:tgtEl>
                                        <p:attrNameLst>
                                          <p:attrName>style.visibility</p:attrName>
                                        </p:attrNameLst>
                                      </p:cBhvr>
                                      <p:to>
                                        <p:strVal val="visible"/>
                                      </p:to>
                                    </p:set>
                                    <p:animEffect transition="in" filter="fade">
                                      <p:cBhvr>
                                        <p:cTn id="73" dur="500"/>
                                        <p:tgtEl>
                                          <p:spTgt spid="2104"/>
                                        </p:tgtEl>
                                      </p:cBhvr>
                                    </p:animEffect>
                                  </p:childTnLst>
                                </p:cTn>
                              </p:par>
                              <p:par>
                                <p:cTn id="74" presetID="23" presetClass="entr" presetSubtype="16" fill="hold" nodeType="withEffect">
                                  <p:stCondLst>
                                    <p:cond delay="0"/>
                                  </p:stCondLst>
                                  <p:childTnLst>
                                    <p:set>
                                      <p:cBhvr>
                                        <p:cTn id="75" dur="1" fill="hold">
                                          <p:stCondLst>
                                            <p:cond delay="0"/>
                                          </p:stCondLst>
                                        </p:cTn>
                                        <p:tgtEl>
                                          <p:spTgt spid="2077"/>
                                        </p:tgtEl>
                                        <p:attrNameLst>
                                          <p:attrName>style.visibility</p:attrName>
                                        </p:attrNameLst>
                                      </p:cBhvr>
                                      <p:to>
                                        <p:strVal val="visible"/>
                                      </p:to>
                                    </p:set>
                                    <p:anim calcmode="lin" valueType="num">
                                      <p:cBhvr additive="base">
                                        <p:cTn id="76" dur="500"/>
                                        <p:tgtEl>
                                          <p:spTgt spid="2077"/>
                                        </p:tgtEl>
                                        <p:attrNameLst>
                                          <p:attrName>ppt_w</p:attrName>
                                        </p:attrNameLst>
                                      </p:cBhvr>
                                      <p:tavLst>
                                        <p:tav tm="0">
                                          <p:val>
                                            <p:strVal val="0"/>
                                          </p:val>
                                        </p:tav>
                                        <p:tav tm="100000">
                                          <p:val>
                                            <p:strVal val="#ppt_w"/>
                                          </p:val>
                                        </p:tav>
                                      </p:tavLst>
                                    </p:anim>
                                    <p:anim calcmode="lin" valueType="num">
                                      <p:cBhvr additive="base">
                                        <p:cTn id="77" dur="500"/>
                                        <p:tgtEl>
                                          <p:spTgt spid="2077"/>
                                        </p:tgtEl>
                                        <p:attrNameLst>
                                          <p:attrName>ppt_h</p:attrName>
                                        </p:attrNameLst>
                                      </p:cBhvr>
                                      <p:tavLst>
                                        <p:tav tm="0">
                                          <p:val>
                                            <p:strVal val="0"/>
                                          </p:val>
                                        </p:tav>
                                        <p:tav tm="100000">
                                          <p:val>
                                            <p:strVal val="#ppt_h"/>
                                          </p:val>
                                        </p:tav>
                                      </p:tavLst>
                                    </p:anim>
                                  </p:childTnLst>
                                </p:cTn>
                              </p:par>
                            </p:childTnLst>
                          </p:cTn>
                        </p:par>
                        <p:par>
                          <p:cTn id="78" fill="hold">
                            <p:stCondLst>
                              <p:cond delay="5500"/>
                            </p:stCondLst>
                            <p:childTnLst>
                              <p:par>
                                <p:cTn id="79" presetID="10" presetClass="entr" presetSubtype="0" fill="hold" nodeType="afterEffect">
                                  <p:stCondLst>
                                    <p:cond delay="0"/>
                                  </p:stCondLst>
                                  <p:childTnLst>
                                    <p:set>
                                      <p:cBhvr>
                                        <p:cTn id="80" dur="1" fill="hold">
                                          <p:stCondLst>
                                            <p:cond delay="0"/>
                                          </p:stCondLst>
                                        </p:cTn>
                                        <p:tgtEl>
                                          <p:spTgt spid="2075"/>
                                        </p:tgtEl>
                                        <p:attrNameLst>
                                          <p:attrName>style.visibility</p:attrName>
                                        </p:attrNameLst>
                                      </p:cBhvr>
                                      <p:to>
                                        <p:strVal val="visible"/>
                                      </p:to>
                                    </p:set>
                                    <p:animEffect transition="in" filter="fade">
                                      <p:cBhvr>
                                        <p:cTn id="81" dur="500"/>
                                        <p:tgtEl>
                                          <p:spTgt spid="2075"/>
                                        </p:tgtEl>
                                      </p:cBhvr>
                                    </p:animEffect>
                                  </p:childTnLst>
                                </p:cTn>
                              </p:par>
                              <p:par>
                                <p:cTn id="82" presetID="10" presetClass="entr" presetSubtype="0" fill="hold" nodeType="withEffect">
                                  <p:stCondLst>
                                    <p:cond delay="250"/>
                                  </p:stCondLst>
                                  <p:childTnLst>
                                    <p:set>
                                      <p:cBhvr>
                                        <p:cTn id="83" dur="1" fill="hold">
                                          <p:stCondLst>
                                            <p:cond delay="0"/>
                                          </p:stCondLst>
                                        </p:cTn>
                                        <p:tgtEl>
                                          <p:spTgt spid="2076"/>
                                        </p:tgtEl>
                                        <p:attrNameLst>
                                          <p:attrName>style.visibility</p:attrName>
                                        </p:attrNameLst>
                                      </p:cBhvr>
                                      <p:to>
                                        <p:strVal val="visible"/>
                                      </p:to>
                                    </p:set>
                                    <p:animEffect transition="in" filter="fade">
                                      <p:cBhvr>
                                        <p:cTn id="84" dur="500"/>
                                        <p:tgtEl>
                                          <p:spTgt spid="2076"/>
                                        </p:tgtEl>
                                      </p:cBhvr>
                                    </p:animEffect>
                                  </p:childTnLst>
                                </p:cTn>
                              </p:par>
                            </p:childTnLst>
                          </p:cTn>
                        </p:par>
                        <p:par>
                          <p:cTn id="85" fill="hold">
                            <p:stCondLst>
                              <p:cond delay="6000"/>
                            </p:stCondLst>
                            <p:childTnLst>
                              <p:par>
                                <p:cTn id="86" presetID="10" presetClass="entr" presetSubtype="0" fill="hold" nodeType="afterEffect">
                                  <p:stCondLst>
                                    <p:cond delay="0"/>
                                  </p:stCondLst>
                                  <p:childTnLst>
                                    <p:set>
                                      <p:cBhvr>
                                        <p:cTn id="87" dur="1" fill="hold">
                                          <p:stCondLst>
                                            <p:cond delay="0"/>
                                          </p:stCondLst>
                                        </p:cTn>
                                        <p:tgtEl>
                                          <p:spTgt spid="2057"/>
                                        </p:tgtEl>
                                        <p:attrNameLst>
                                          <p:attrName>style.visibility</p:attrName>
                                        </p:attrNameLst>
                                      </p:cBhvr>
                                      <p:to>
                                        <p:strVal val="visible"/>
                                      </p:to>
                                    </p:set>
                                    <p:animEffect transition="in" filter="fade">
                                      <p:cBhvr>
                                        <p:cTn id="88" dur="500"/>
                                        <p:tgtEl>
                                          <p:spTgt spid="2057"/>
                                        </p:tgtEl>
                                      </p:cBhvr>
                                    </p:animEffect>
                                  </p:childTnLst>
                                </p:cTn>
                              </p:par>
                              <p:par>
                                <p:cTn id="89" presetID="10" presetClass="entr" presetSubtype="0" fill="hold" nodeType="withEffect">
                                  <p:stCondLst>
                                    <p:cond delay="0"/>
                                  </p:stCondLst>
                                  <p:childTnLst>
                                    <p:set>
                                      <p:cBhvr>
                                        <p:cTn id="90" dur="1" fill="hold">
                                          <p:stCondLst>
                                            <p:cond delay="0"/>
                                          </p:stCondLst>
                                        </p:cTn>
                                        <p:tgtEl>
                                          <p:spTgt spid="2047"/>
                                        </p:tgtEl>
                                        <p:attrNameLst>
                                          <p:attrName>style.visibility</p:attrName>
                                        </p:attrNameLst>
                                      </p:cBhvr>
                                      <p:to>
                                        <p:strVal val="visible"/>
                                      </p:to>
                                    </p:set>
                                    <p:animEffect transition="in" filter="fade">
                                      <p:cBhvr>
                                        <p:cTn id="91" dur="500"/>
                                        <p:tgtEl>
                                          <p:spTgt spid="2047"/>
                                        </p:tgtEl>
                                      </p:cBhvr>
                                    </p:animEffect>
                                  </p:childTnLst>
                                </p:cTn>
                              </p:par>
                            </p:childTnLst>
                          </p:cTn>
                        </p:par>
                        <p:par>
                          <p:cTn id="92" fill="hold">
                            <p:stCondLst>
                              <p:cond delay="6500"/>
                            </p:stCondLst>
                            <p:childTnLst>
                              <p:par>
                                <p:cTn id="93" presetID="10" presetClass="entr" presetSubtype="0" fill="hold" nodeType="afterEffect">
                                  <p:stCondLst>
                                    <p:cond delay="0"/>
                                  </p:stCondLst>
                                  <p:childTnLst>
                                    <p:set>
                                      <p:cBhvr>
                                        <p:cTn id="94" dur="1" fill="hold">
                                          <p:stCondLst>
                                            <p:cond delay="0"/>
                                          </p:stCondLst>
                                        </p:cTn>
                                        <p:tgtEl>
                                          <p:spTgt spid="2105"/>
                                        </p:tgtEl>
                                        <p:attrNameLst>
                                          <p:attrName>style.visibility</p:attrName>
                                        </p:attrNameLst>
                                      </p:cBhvr>
                                      <p:to>
                                        <p:strVal val="visible"/>
                                      </p:to>
                                    </p:set>
                                    <p:animEffect transition="in" filter="fade">
                                      <p:cBhvr>
                                        <p:cTn id="95" dur="500"/>
                                        <p:tgtEl>
                                          <p:spTgt spid="2105"/>
                                        </p:tgtEl>
                                      </p:cBhvr>
                                    </p:animEffect>
                                  </p:childTnLst>
                                </p:cTn>
                              </p:par>
                              <p:par>
                                <p:cTn id="96" presetID="23" presetClass="entr" presetSubtype="16" fill="hold" nodeType="withEffect">
                                  <p:stCondLst>
                                    <p:cond delay="0"/>
                                  </p:stCondLst>
                                  <p:childTnLst>
                                    <p:set>
                                      <p:cBhvr>
                                        <p:cTn id="97" dur="1" fill="hold">
                                          <p:stCondLst>
                                            <p:cond delay="0"/>
                                          </p:stCondLst>
                                        </p:cTn>
                                        <p:tgtEl>
                                          <p:spTgt spid="2071"/>
                                        </p:tgtEl>
                                        <p:attrNameLst>
                                          <p:attrName>style.visibility</p:attrName>
                                        </p:attrNameLst>
                                      </p:cBhvr>
                                      <p:to>
                                        <p:strVal val="visible"/>
                                      </p:to>
                                    </p:set>
                                    <p:anim calcmode="lin" valueType="num">
                                      <p:cBhvr additive="base">
                                        <p:cTn id="98" dur="500"/>
                                        <p:tgtEl>
                                          <p:spTgt spid="2071"/>
                                        </p:tgtEl>
                                        <p:attrNameLst>
                                          <p:attrName>ppt_w</p:attrName>
                                        </p:attrNameLst>
                                      </p:cBhvr>
                                      <p:tavLst>
                                        <p:tav tm="0">
                                          <p:val>
                                            <p:strVal val="0"/>
                                          </p:val>
                                        </p:tav>
                                        <p:tav tm="100000">
                                          <p:val>
                                            <p:strVal val="#ppt_w"/>
                                          </p:val>
                                        </p:tav>
                                      </p:tavLst>
                                    </p:anim>
                                    <p:anim calcmode="lin" valueType="num">
                                      <p:cBhvr additive="base">
                                        <p:cTn id="99" dur="500"/>
                                        <p:tgtEl>
                                          <p:spTgt spid="2071"/>
                                        </p:tgtEl>
                                        <p:attrNameLst>
                                          <p:attrName>ppt_h</p:attrName>
                                        </p:attrNameLst>
                                      </p:cBhvr>
                                      <p:tavLst>
                                        <p:tav tm="0">
                                          <p:val>
                                            <p:strVal val="0"/>
                                          </p:val>
                                        </p:tav>
                                        <p:tav tm="100000">
                                          <p:val>
                                            <p:strVal val="#ppt_h"/>
                                          </p:val>
                                        </p:tav>
                                      </p:tavLst>
                                    </p:anim>
                                  </p:childTnLst>
                                </p:cTn>
                              </p:par>
                            </p:childTnLst>
                          </p:cTn>
                        </p:par>
                        <p:par>
                          <p:cTn id="100" fill="hold">
                            <p:stCondLst>
                              <p:cond delay="7000"/>
                            </p:stCondLst>
                            <p:childTnLst>
                              <p:par>
                                <p:cTn id="101" presetID="10" presetClass="entr" presetSubtype="0" fill="hold" nodeType="afterEffect">
                                  <p:stCondLst>
                                    <p:cond delay="0"/>
                                  </p:stCondLst>
                                  <p:childTnLst>
                                    <p:set>
                                      <p:cBhvr>
                                        <p:cTn id="102" dur="1" fill="hold">
                                          <p:stCondLst>
                                            <p:cond delay="0"/>
                                          </p:stCondLst>
                                        </p:cTn>
                                        <p:tgtEl>
                                          <p:spTgt spid="2069"/>
                                        </p:tgtEl>
                                        <p:attrNameLst>
                                          <p:attrName>style.visibility</p:attrName>
                                        </p:attrNameLst>
                                      </p:cBhvr>
                                      <p:to>
                                        <p:strVal val="visible"/>
                                      </p:to>
                                    </p:set>
                                    <p:animEffect transition="in" filter="fade">
                                      <p:cBhvr>
                                        <p:cTn id="103" dur="500"/>
                                        <p:tgtEl>
                                          <p:spTgt spid="2069"/>
                                        </p:tgtEl>
                                      </p:cBhvr>
                                    </p:animEffect>
                                  </p:childTnLst>
                                </p:cTn>
                              </p:par>
                              <p:par>
                                <p:cTn id="104" presetID="10" presetClass="entr" presetSubtype="0" fill="hold" nodeType="withEffect">
                                  <p:stCondLst>
                                    <p:cond delay="250"/>
                                  </p:stCondLst>
                                  <p:childTnLst>
                                    <p:set>
                                      <p:cBhvr>
                                        <p:cTn id="105" dur="1" fill="hold">
                                          <p:stCondLst>
                                            <p:cond delay="0"/>
                                          </p:stCondLst>
                                        </p:cTn>
                                        <p:tgtEl>
                                          <p:spTgt spid="2070"/>
                                        </p:tgtEl>
                                        <p:attrNameLst>
                                          <p:attrName>style.visibility</p:attrName>
                                        </p:attrNameLst>
                                      </p:cBhvr>
                                      <p:to>
                                        <p:strVal val="visible"/>
                                      </p:to>
                                    </p:set>
                                    <p:animEffect transition="in" filter="fade">
                                      <p:cBhvr>
                                        <p:cTn id="106" dur="500"/>
                                        <p:tgtEl>
                                          <p:spTgt spid="2070"/>
                                        </p:tgtEl>
                                      </p:cBhvr>
                                    </p:animEffect>
                                  </p:childTnLst>
                                </p:cTn>
                              </p:par>
                            </p:childTnLst>
                          </p:cTn>
                        </p:par>
                        <p:par>
                          <p:cTn id="107" fill="hold">
                            <p:stCondLst>
                              <p:cond delay="7500"/>
                            </p:stCondLst>
                            <p:childTnLst>
                              <p:par>
                                <p:cTn id="108" presetID="10" presetClass="entr" presetSubtype="0" fill="hold" nodeType="afterEffect">
                                  <p:stCondLst>
                                    <p:cond delay="0"/>
                                  </p:stCondLst>
                                  <p:childTnLst>
                                    <p:set>
                                      <p:cBhvr>
                                        <p:cTn id="109" dur="1" fill="hold">
                                          <p:stCondLst>
                                            <p:cond delay="0"/>
                                          </p:stCondLst>
                                        </p:cTn>
                                        <p:tgtEl>
                                          <p:spTgt spid="2058"/>
                                        </p:tgtEl>
                                        <p:attrNameLst>
                                          <p:attrName>style.visibility</p:attrName>
                                        </p:attrNameLst>
                                      </p:cBhvr>
                                      <p:to>
                                        <p:strVal val="visible"/>
                                      </p:to>
                                    </p:set>
                                    <p:animEffect transition="in" filter="fade">
                                      <p:cBhvr>
                                        <p:cTn id="110" dur="500"/>
                                        <p:tgtEl>
                                          <p:spTgt spid="2058"/>
                                        </p:tgtEl>
                                      </p:cBhvr>
                                    </p:animEffect>
                                  </p:childTnLst>
                                </p:cTn>
                              </p:par>
                              <p:par>
                                <p:cTn id="111" presetID="10" presetClass="entr" presetSubtype="0" fill="hold" nodeType="withEffect">
                                  <p:stCondLst>
                                    <p:cond delay="0"/>
                                  </p:stCondLst>
                                  <p:childTnLst>
                                    <p:set>
                                      <p:cBhvr>
                                        <p:cTn id="112" dur="1" fill="hold">
                                          <p:stCondLst>
                                            <p:cond delay="0"/>
                                          </p:stCondLst>
                                        </p:cTn>
                                        <p:tgtEl>
                                          <p:spTgt spid="2048"/>
                                        </p:tgtEl>
                                        <p:attrNameLst>
                                          <p:attrName>style.visibility</p:attrName>
                                        </p:attrNameLst>
                                      </p:cBhvr>
                                      <p:to>
                                        <p:strVal val="visible"/>
                                      </p:to>
                                    </p:set>
                                    <p:animEffect transition="in" filter="fade">
                                      <p:cBhvr>
                                        <p:cTn id="113" dur="500"/>
                                        <p:tgtEl>
                                          <p:spTgt spid="2048"/>
                                        </p:tgtEl>
                                      </p:cBhvr>
                                    </p:animEffect>
                                  </p:childTnLst>
                                </p:cTn>
                              </p:par>
                            </p:childTnLst>
                          </p:cTn>
                        </p:par>
                        <p:par>
                          <p:cTn id="114" fill="hold">
                            <p:stCondLst>
                              <p:cond delay="8000"/>
                            </p:stCondLst>
                            <p:childTnLst>
                              <p:par>
                                <p:cTn id="115" presetID="10" presetClass="entr" presetSubtype="0" fill="hold" nodeType="afterEffect">
                                  <p:stCondLst>
                                    <p:cond delay="0"/>
                                  </p:stCondLst>
                                  <p:childTnLst>
                                    <p:set>
                                      <p:cBhvr>
                                        <p:cTn id="116" dur="1" fill="hold">
                                          <p:stCondLst>
                                            <p:cond delay="0"/>
                                          </p:stCondLst>
                                        </p:cTn>
                                        <p:tgtEl>
                                          <p:spTgt spid="2106"/>
                                        </p:tgtEl>
                                        <p:attrNameLst>
                                          <p:attrName>style.visibility</p:attrName>
                                        </p:attrNameLst>
                                      </p:cBhvr>
                                      <p:to>
                                        <p:strVal val="visible"/>
                                      </p:to>
                                    </p:set>
                                    <p:animEffect transition="in" filter="fade">
                                      <p:cBhvr>
                                        <p:cTn id="117" dur="500"/>
                                        <p:tgtEl>
                                          <p:spTgt spid="2106"/>
                                        </p:tgtEl>
                                      </p:cBhvr>
                                    </p:animEffect>
                                  </p:childTnLst>
                                </p:cTn>
                              </p:par>
                              <p:par>
                                <p:cTn id="118" presetID="23" presetClass="entr" presetSubtype="16" fill="hold" nodeType="withEffect">
                                  <p:stCondLst>
                                    <p:cond delay="0"/>
                                  </p:stCondLst>
                                  <p:childTnLst>
                                    <p:set>
                                      <p:cBhvr>
                                        <p:cTn id="119" dur="1" fill="hold">
                                          <p:stCondLst>
                                            <p:cond delay="0"/>
                                          </p:stCondLst>
                                        </p:cTn>
                                        <p:tgtEl>
                                          <p:spTgt spid="2080"/>
                                        </p:tgtEl>
                                        <p:attrNameLst>
                                          <p:attrName>style.visibility</p:attrName>
                                        </p:attrNameLst>
                                      </p:cBhvr>
                                      <p:to>
                                        <p:strVal val="visible"/>
                                      </p:to>
                                    </p:set>
                                    <p:anim calcmode="lin" valueType="num">
                                      <p:cBhvr additive="base">
                                        <p:cTn id="120" dur="500"/>
                                        <p:tgtEl>
                                          <p:spTgt spid="2080"/>
                                        </p:tgtEl>
                                        <p:attrNameLst>
                                          <p:attrName>ppt_w</p:attrName>
                                        </p:attrNameLst>
                                      </p:cBhvr>
                                      <p:tavLst>
                                        <p:tav tm="0">
                                          <p:val>
                                            <p:strVal val="0"/>
                                          </p:val>
                                        </p:tav>
                                        <p:tav tm="100000">
                                          <p:val>
                                            <p:strVal val="#ppt_w"/>
                                          </p:val>
                                        </p:tav>
                                      </p:tavLst>
                                    </p:anim>
                                    <p:anim calcmode="lin" valueType="num">
                                      <p:cBhvr additive="base">
                                        <p:cTn id="121" dur="500"/>
                                        <p:tgtEl>
                                          <p:spTgt spid="2080"/>
                                        </p:tgtEl>
                                        <p:attrNameLst>
                                          <p:attrName>ppt_h</p:attrName>
                                        </p:attrNameLst>
                                      </p:cBhvr>
                                      <p:tavLst>
                                        <p:tav tm="0">
                                          <p:val>
                                            <p:strVal val="0"/>
                                          </p:val>
                                        </p:tav>
                                        <p:tav tm="100000">
                                          <p:val>
                                            <p:strVal val="#ppt_h"/>
                                          </p:val>
                                        </p:tav>
                                      </p:tavLst>
                                    </p:anim>
                                  </p:childTnLst>
                                </p:cTn>
                              </p:par>
                            </p:childTnLst>
                          </p:cTn>
                        </p:par>
                        <p:par>
                          <p:cTn id="122" fill="hold">
                            <p:stCondLst>
                              <p:cond delay="8500"/>
                            </p:stCondLst>
                            <p:childTnLst>
                              <p:par>
                                <p:cTn id="123" presetID="10" presetClass="entr" presetSubtype="0" fill="hold" nodeType="afterEffect">
                                  <p:stCondLst>
                                    <p:cond delay="0"/>
                                  </p:stCondLst>
                                  <p:childTnLst>
                                    <p:set>
                                      <p:cBhvr>
                                        <p:cTn id="124" dur="1" fill="hold">
                                          <p:stCondLst>
                                            <p:cond delay="0"/>
                                          </p:stCondLst>
                                        </p:cTn>
                                        <p:tgtEl>
                                          <p:spTgt spid="2078"/>
                                        </p:tgtEl>
                                        <p:attrNameLst>
                                          <p:attrName>style.visibility</p:attrName>
                                        </p:attrNameLst>
                                      </p:cBhvr>
                                      <p:to>
                                        <p:strVal val="visible"/>
                                      </p:to>
                                    </p:set>
                                    <p:animEffect transition="in" filter="fade">
                                      <p:cBhvr>
                                        <p:cTn id="125" dur="500"/>
                                        <p:tgtEl>
                                          <p:spTgt spid="2078"/>
                                        </p:tgtEl>
                                      </p:cBhvr>
                                    </p:animEffect>
                                  </p:childTnLst>
                                </p:cTn>
                              </p:par>
                              <p:par>
                                <p:cTn id="126" presetID="10" presetClass="entr" presetSubtype="0" fill="hold" nodeType="withEffect">
                                  <p:stCondLst>
                                    <p:cond delay="250"/>
                                  </p:stCondLst>
                                  <p:childTnLst>
                                    <p:set>
                                      <p:cBhvr>
                                        <p:cTn id="127" dur="1" fill="hold">
                                          <p:stCondLst>
                                            <p:cond delay="0"/>
                                          </p:stCondLst>
                                        </p:cTn>
                                        <p:tgtEl>
                                          <p:spTgt spid="2079"/>
                                        </p:tgtEl>
                                        <p:attrNameLst>
                                          <p:attrName>style.visibility</p:attrName>
                                        </p:attrNameLst>
                                      </p:cBhvr>
                                      <p:to>
                                        <p:strVal val="visible"/>
                                      </p:to>
                                    </p:set>
                                    <p:animEffect transition="in" filter="fade">
                                      <p:cBhvr>
                                        <p:cTn id="128" dur="500"/>
                                        <p:tgtEl>
                                          <p:spTgt spid="2079"/>
                                        </p:tgtEl>
                                      </p:cBhvr>
                                    </p:animEffect>
                                  </p:childTnLst>
                                </p:cTn>
                              </p:par>
                            </p:childTnLst>
                          </p:cTn>
                        </p:par>
                        <p:par>
                          <p:cTn id="129" fill="hold">
                            <p:stCondLst>
                              <p:cond delay="9000"/>
                            </p:stCondLst>
                            <p:childTnLst>
                              <p:par>
                                <p:cTn id="130" presetID="10" presetClass="entr" presetSubtype="0" fill="hold" nodeType="afterEffect">
                                  <p:stCondLst>
                                    <p:cond delay="0"/>
                                  </p:stCondLst>
                                  <p:childTnLst>
                                    <p:set>
                                      <p:cBhvr>
                                        <p:cTn id="131" dur="1" fill="hold">
                                          <p:stCondLst>
                                            <p:cond delay="0"/>
                                          </p:stCondLst>
                                        </p:cTn>
                                        <p:tgtEl>
                                          <p:spTgt spid="2059"/>
                                        </p:tgtEl>
                                        <p:attrNameLst>
                                          <p:attrName>style.visibility</p:attrName>
                                        </p:attrNameLst>
                                      </p:cBhvr>
                                      <p:to>
                                        <p:strVal val="visible"/>
                                      </p:to>
                                    </p:set>
                                    <p:animEffect transition="in" filter="fade">
                                      <p:cBhvr>
                                        <p:cTn id="132" dur="500"/>
                                        <p:tgtEl>
                                          <p:spTgt spid="2059"/>
                                        </p:tgtEl>
                                      </p:cBhvr>
                                    </p:animEffect>
                                  </p:childTnLst>
                                </p:cTn>
                              </p:par>
                              <p:par>
                                <p:cTn id="133" presetID="10" presetClass="entr" presetSubtype="0" fill="hold" nodeType="withEffect">
                                  <p:stCondLst>
                                    <p:cond delay="0"/>
                                  </p:stCondLst>
                                  <p:childTnLst>
                                    <p:set>
                                      <p:cBhvr>
                                        <p:cTn id="134" dur="1" fill="hold">
                                          <p:stCondLst>
                                            <p:cond delay="0"/>
                                          </p:stCondLst>
                                        </p:cTn>
                                        <p:tgtEl>
                                          <p:spTgt spid="2049"/>
                                        </p:tgtEl>
                                        <p:attrNameLst>
                                          <p:attrName>style.visibility</p:attrName>
                                        </p:attrNameLst>
                                      </p:cBhvr>
                                      <p:to>
                                        <p:strVal val="visible"/>
                                      </p:to>
                                    </p:set>
                                    <p:animEffect transition="in" filter="fade">
                                      <p:cBhvr>
                                        <p:cTn id="135" dur="500"/>
                                        <p:tgtEl>
                                          <p:spTgt spid="2049"/>
                                        </p:tgtEl>
                                      </p:cBhvr>
                                    </p:animEffect>
                                  </p:childTnLst>
                                </p:cTn>
                              </p:par>
                            </p:childTnLst>
                          </p:cTn>
                        </p:par>
                        <p:par>
                          <p:cTn id="136" fill="hold">
                            <p:stCondLst>
                              <p:cond delay="9500"/>
                            </p:stCondLst>
                            <p:childTnLst>
                              <p:par>
                                <p:cTn id="137" presetID="10" presetClass="entr" presetSubtype="0" fill="hold" nodeType="afterEffect">
                                  <p:stCondLst>
                                    <p:cond delay="0"/>
                                  </p:stCondLst>
                                  <p:childTnLst>
                                    <p:set>
                                      <p:cBhvr>
                                        <p:cTn id="138" dur="1" fill="hold">
                                          <p:stCondLst>
                                            <p:cond delay="0"/>
                                          </p:stCondLst>
                                        </p:cTn>
                                        <p:tgtEl>
                                          <p:spTgt spid="2107"/>
                                        </p:tgtEl>
                                        <p:attrNameLst>
                                          <p:attrName>style.visibility</p:attrName>
                                        </p:attrNameLst>
                                      </p:cBhvr>
                                      <p:to>
                                        <p:strVal val="visible"/>
                                      </p:to>
                                    </p:set>
                                    <p:animEffect transition="in" filter="fade">
                                      <p:cBhvr>
                                        <p:cTn id="139" dur="500"/>
                                        <p:tgtEl>
                                          <p:spTgt spid="2107"/>
                                        </p:tgtEl>
                                      </p:cBhvr>
                                    </p:animEffect>
                                  </p:childTnLst>
                                </p:cTn>
                              </p:par>
                              <p:par>
                                <p:cTn id="140" presetID="23" presetClass="entr" presetSubtype="16" fill="hold" nodeType="withEffect">
                                  <p:stCondLst>
                                    <p:cond delay="0"/>
                                  </p:stCondLst>
                                  <p:childTnLst>
                                    <p:set>
                                      <p:cBhvr>
                                        <p:cTn id="141" dur="1" fill="hold">
                                          <p:stCondLst>
                                            <p:cond delay="0"/>
                                          </p:stCondLst>
                                        </p:cTn>
                                        <p:tgtEl>
                                          <p:spTgt spid="2083"/>
                                        </p:tgtEl>
                                        <p:attrNameLst>
                                          <p:attrName>style.visibility</p:attrName>
                                        </p:attrNameLst>
                                      </p:cBhvr>
                                      <p:to>
                                        <p:strVal val="visible"/>
                                      </p:to>
                                    </p:set>
                                    <p:anim calcmode="lin" valueType="num">
                                      <p:cBhvr additive="base">
                                        <p:cTn id="142" dur="500"/>
                                        <p:tgtEl>
                                          <p:spTgt spid="2083"/>
                                        </p:tgtEl>
                                        <p:attrNameLst>
                                          <p:attrName>ppt_w</p:attrName>
                                        </p:attrNameLst>
                                      </p:cBhvr>
                                      <p:tavLst>
                                        <p:tav tm="0">
                                          <p:val>
                                            <p:strVal val="0"/>
                                          </p:val>
                                        </p:tav>
                                        <p:tav tm="100000">
                                          <p:val>
                                            <p:strVal val="#ppt_w"/>
                                          </p:val>
                                        </p:tav>
                                      </p:tavLst>
                                    </p:anim>
                                    <p:anim calcmode="lin" valueType="num">
                                      <p:cBhvr additive="base">
                                        <p:cTn id="143" dur="500"/>
                                        <p:tgtEl>
                                          <p:spTgt spid="2083"/>
                                        </p:tgtEl>
                                        <p:attrNameLst>
                                          <p:attrName>ppt_h</p:attrName>
                                        </p:attrNameLst>
                                      </p:cBhvr>
                                      <p:tavLst>
                                        <p:tav tm="0">
                                          <p:val>
                                            <p:strVal val="0"/>
                                          </p:val>
                                        </p:tav>
                                        <p:tav tm="100000">
                                          <p:val>
                                            <p:strVal val="#ppt_h"/>
                                          </p:val>
                                        </p:tav>
                                      </p:tavLst>
                                    </p:anim>
                                  </p:childTnLst>
                                </p:cTn>
                              </p:par>
                            </p:childTnLst>
                          </p:cTn>
                        </p:par>
                        <p:par>
                          <p:cTn id="144" fill="hold">
                            <p:stCondLst>
                              <p:cond delay="10000"/>
                            </p:stCondLst>
                            <p:childTnLst>
                              <p:par>
                                <p:cTn id="145" presetID="10" presetClass="entr" presetSubtype="0" fill="hold" nodeType="afterEffect">
                                  <p:stCondLst>
                                    <p:cond delay="0"/>
                                  </p:stCondLst>
                                  <p:childTnLst>
                                    <p:set>
                                      <p:cBhvr>
                                        <p:cTn id="146" dur="1" fill="hold">
                                          <p:stCondLst>
                                            <p:cond delay="0"/>
                                          </p:stCondLst>
                                        </p:cTn>
                                        <p:tgtEl>
                                          <p:spTgt spid="2081"/>
                                        </p:tgtEl>
                                        <p:attrNameLst>
                                          <p:attrName>style.visibility</p:attrName>
                                        </p:attrNameLst>
                                      </p:cBhvr>
                                      <p:to>
                                        <p:strVal val="visible"/>
                                      </p:to>
                                    </p:set>
                                    <p:animEffect transition="in" filter="fade">
                                      <p:cBhvr>
                                        <p:cTn id="147" dur="500"/>
                                        <p:tgtEl>
                                          <p:spTgt spid="2081"/>
                                        </p:tgtEl>
                                      </p:cBhvr>
                                    </p:animEffect>
                                  </p:childTnLst>
                                </p:cTn>
                              </p:par>
                              <p:par>
                                <p:cTn id="148" presetID="10" presetClass="entr" presetSubtype="0" fill="hold" nodeType="withEffect">
                                  <p:stCondLst>
                                    <p:cond delay="250"/>
                                  </p:stCondLst>
                                  <p:childTnLst>
                                    <p:set>
                                      <p:cBhvr>
                                        <p:cTn id="149" dur="1" fill="hold">
                                          <p:stCondLst>
                                            <p:cond delay="0"/>
                                          </p:stCondLst>
                                        </p:cTn>
                                        <p:tgtEl>
                                          <p:spTgt spid="2082"/>
                                        </p:tgtEl>
                                        <p:attrNameLst>
                                          <p:attrName>style.visibility</p:attrName>
                                        </p:attrNameLst>
                                      </p:cBhvr>
                                      <p:to>
                                        <p:strVal val="visible"/>
                                      </p:to>
                                    </p:set>
                                    <p:animEffect transition="in" filter="fade">
                                      <p:cBhvr>
                                        <p:cTn id="150" dur="500"/>
                                        <p:tgtEl>
                                          <p:spTgt spid="2082"/>
                                        </p:tgtEl>
                                      </p:cBhvr>
                                    </p:animEffect>
                                  </p:childTnLst>
                                </p:cTn>
                              </p:par>
                            </p:childTnLst>
                          </p:cTn>
                        </p:par>
                        <p:par>
                          <p:cTn id="151" fill="hold">
                            <p:stCondLst>
                              <p:cond delay="10500"/>
                            </p:stCondLst>
                            <p:childTnLst>
                              <p:par>
                                <p:cTn id="152" presetID="10" presetClass="entr" presetSubtype="0" fill="hold" nodeType="afterEffect">
                                  <p:stCondLst>
                                    <p:cond delay="0"/>
                                  </p:stCondLst>
                                  <p:childTnLst>
                                    <p:set>
                                      <p:cBhvr>
                                        <p:cTn id="153" dur="1" fill="hold">
                                          <p:stCondLst>
                                            <p:cond delay="0"/>
                                          </p:stCondLst>
                                        </p:cTn>
                                        <p:tgtEl>
                                          <p:spTgt spid="2060"/>
                                        </p:tgtEl>
                                        <p:attrNameLst>
                                          <p:attrName>style.visibility</p:attrName>
                                        </p:attrNameLst>
                                      </p:cBhvr>
                                      <p:to>
                                        <p:strVal val="visible"/>
                                      </p:to>
                                    </p:set>
                                    <p:animEffect transition="in" filter="fade">
                                      <p:cBhvr>
                                        <p:cTn id="154" dur="500"/>
                                        <p:tgtEl>
                                          <p:spTgt spid="2060"/>
                                        </p:tgtEl>
                                      </p:cBhvr>
                                    </p:animEffect>
                                  </p:childTnLst>
                                </p:cTn>
                              </p:par>
                              <p:par>
                                <p:cTn id="155" presetID="10" presetClass="entr" presetSubtype="0" fill="hold" nodeType="withEffect">
                                  <p:stCondLst>
                                    <p:cond delay="0"/>
                                  </p:stCondLst>
                                  <p:childTnLst>
                                    <p:set>
                                      <p:cBhvr>
                                        <p:cTn id="156" dur="1" fill="hold">
                                          <p:stCondLst>
                                            <p:cond delay="0"/>
                                          </p:stCondLst>
                                        </p:cTn>
                                        <p:tgtEl>
                                          <p:spTgt spid="2044"/>
                                        </p:tgtEl>
                                        <p:attrNameLst>
                                          <p:attrName>style.visibility</p:attrName>
                                        </p:attrNameLst>
                                      </p:cBhvr>
                                      <p:to>
                                        <p:strVal val="visible"/>
                                      </p:to>
                                    </p:set>
                                    <p:animEffect transition="in" filter="fade">
                                      <p:cBhvr>
                                        <p:cTn id="157" dur="500"/>
                                        <p:tgtEl>
                                          <p:spTgt spid="2044"/>
                                        </p:tgtEl>
                                      </p:cBhvr>
                                    </p:animEffect>
                                  </p:childTnLst>
                                </p:cTn>
                              </p:par>
                            </p:childTnLst>
                          </p:cTn>
                        </p:par>
                        <p:par>
                          <p:cTn id="158" fill="hold">
                            <p:stCondLst>
                              <p:cond delay="11000"/>
                            </p:stCondLst>
                            <p:childTnLst>
                              <p:par>
                                <p:cTn id="159" presetID="10" presetClass="entr" presetSubtype="0" fill="hold" nodeType="afterEffect">
                                  <p:stCondLst>
                                    <p:cond delay="0"/>
                                  </p:stCondLst>
                                  <p:childTnLst>
                                    <p:set>
                                      <p:cBhvr>
                                        <p:cTn id="160" dur="1" fill="hold">
                                          <p:stCondLst>
                                            <p:cond delay="0"/>
                                          </p:stCondLst>
                                        </p:cTn>
                                        <p:tgtEl>
                                          <p:spTgt spid="2108"/>
                                        </p:tgtEl>
                                        <p:attrNameLst>
                                          <p:attrName>style.visibility</p:attrName>
                                        </p:attrNameLst>
                                      </p:cBhvr>
                                      <p:to>
                                        <p:strVal val="visible"/>
                                      </p:to>
                                    </p:set>
                                    <p:animEffect transition="in" filter="fade">
                                      <p:cBhvr>
                                        <p:cTn id="161" dur="500"/>
                                        <p:tgtEl>
                                          <p:spTgt spid="2108"/>
                                        </p:tgtEl>
                                      </p:cBhvr>
                                    </p:animEffect>
                                  </p:childTnLst>
                                </p:cTn>
                              </p:par>
                              <p:par>
                                <p:cTn id="162" presetID="23" presetClass="entr" presetSubtype="16" fill="hold" nodeType="withEffect">
                                  <p:stCondLst>
                                    <p:cond delay="0"/>
                                  </p:stCondLst>
                                  <p:childTnLst>
                                    <p:set>
                                      <p:cBhvr>
                                        <p:cTn id="163" dur="1" fill="hold">
                                          <p:stCondLst>
                                            <p:cond delay="0"/>
                                          </p:stCondLst>
                                        </p:cTn>
                                        <p:tgtEl>
                                          <p:spTgt spid="2101"/>
                                        </p:tgtEl>
                                        <p:attrNameLst>
                                          <p:attrName>style.visibility</p:attrName>
                                        </p:attrNameLst>
                                      </p:cBhvr>
                                      <p:to>
                                        <p:strVal val="visible"/>
                                      </p:to>
                                    </p:set>
                                    <p:anim calcmode="lin" valueType="num">
                                      <p:cBhvr additive="base">
                                        <p:cTn id="164" dur="500"/>
                                        <p:tgtEl>
                                          <p:spTgt spid="2101"/>
                                        </p:tgtEl>
                                        <p:attrNameLst>
                                          <p:attrName>ppt_w</p:attrName>
                                        </p:attrNameLst>
                                      </p:cBhvr>
                                      <p:tavLst>
                                        <p:tav tm="0">
                                          <p:val>
                                            <p:strVal val="0"/>
                                          </p:val>
                                        </p:tav>
                                        <p:tav tm="100000">
                                          <p:val>
                                            <p:strVal val="#ppt_w"/>
                                          </p:val>
                                        </p:tav>
                                      </p:tavLst>
                                    </p:anim>
                                    <p:anim calcmode="lin" valueType="num">
                                      <p:cBhvr additive="base">
                                        <p:cTn id="165" dur="500"/>
                                        <p:tgtEl>
                                          <p:spTgt spid="2101"/>
                                        </p:tgtEl>
                                        <p:attrNameLst>
                                          <p:attrName>ppt_h</p:attrName>
                                        </p:attrNameLst>
                                      </p:cBhvr>
                                      <p:tavLst>
                                        <p:tav tm="0">
                                          <p:val>
                                            <p:strVal val="0"/>
                                          </p:val>
                                        </p:tav>
                                        <p:tav tm="100000">
                                          <p:val>
                                            <p:strVal val="#ppt_h"/>
                                          </p:val>
                                        </p:tav>
                                      </p:tavLst>
                                    </p:anim>
                                  </p:childTnLst>
                                </p:cTn>
                              </p:par>
                            </p:childTnLst>
                          </p:cTn>
                        </p:par>
                        <p:par>
                          <p:cTn id="166" fill="hold">
                            <p:stCondLst>
                              <p:cond delay="11500"/>
                            </p:stCondLst>
                            <p:childTnLst>
                              <p:par>
                                <p:cTn id="167" presetID="10" presetClass="entr" presetSubtype="0" fill="hold" nodeType="afterEffect">
                                  <p:stCondLst>
                                    <p:cond delay="0"/>
                                  </p:stCondLst>
                                  <p:childTnLst>
                                    <p:set>
                                      <p:cBhvr>
                                        <p:cTn id="168" dur="1" fill="hold">
                                          <p:stCondLst>
                                            <p:cond delay="0"/>
                                          </p:stCondLst>
                                        </p:cTn>
                                        <p:tgtEl>
                                          <p:spTgt spid="2099"/>
                                        </p:tgtEl>
                                        <p:attrNameLst>
                                          <p:attrName>style.visibility</p:attrName>
                                        </p:attrNameLst>
                                      </p:cBhvr>
                                      <p:to>
                                        <p:strVal val="visible"/>
                                      </p:to>
                                    </p:set>
                                    <p:animEffect transition="in" filter="fade">
                                      <p:cBhvr>
                                        <p:cTn id="169" dur="500"/>
                                        <p:tgtEl>
                                          <p:spTgt spid="2099"/>
                                        </p:tgtEl>
                                      </p:cBhvr>
                                    </p:animEffect>
                                  </p:childTnLst>
                                </p:cTn>
                              </p:par>
                              <p:par>
                                <p:cTn id="170" presetID="10" presetClass="entr" presetSubtype="0" fill="hold" nodeType="withEffect">
                                  <p:stCondLst>
                                    <p:cond delay="250"/>
                                  </p:stCondLst>
                                  <p:childTnLst>
                                    <p:set>
                                      <p:cBhvr>
                                        <p:cTn id="171" dur="1" fill="hold">
                                          <p:stCondLst>
                                            <p:cond delay="0"/>
                                          </p:stCondLst>
                                        </p:cTn>
                                        <p:tgtEl>
                                          <p:spTgt spid="2100"/>
                                        </p:tgtEl>
                                        <p:attrNameLst>
                                          <p:attrName>style.visibility</p:attrName>
                                        </p:attrNameLst>
                                      </p:cBhvr>
                                      <p:to>
                                        <p:strVal val="visible"/>
                                      </p:to>
                                    </p:set>
                                    <p:animEffect transition="in" filter="fade">
                                      <p:cBhvr>
                                        <p:cTn id="172" dur="500"/>
                                        <p:tgtEl>
                                          <p:spTgt spid="2100"/>
                                        </p:tgtEl>
                                      </p:cBhvr>
                                    </p:animEffect>
                                  </p:childTnLst>
                                </p:cTn>
                              </p:par>
                            </p:childTnLst>
                          </p:cTn>
                        </p:par>
                        <p:par>
                          <p:cTn id="173" fill="hold">
                            <p:stCondLst>
                              <p:cond delay="12000"/>
                            </p:stCondLst>
                            <p:childTnLst>
                              <p:par>
                                <p:cTn id="174" presetID="10" presetClass="entr" presetSubtype="0" fill="hold" nodeType="afterEffect">
                                  <p:stCondLst>
                                    <p:cond delay="0"/>
                                  </p:stCondLst>
                                  <p:childTnLst>
                                    <p:set>
                                      <p:cBhvr>
                                        <p:cTn id="175" dur="1" fill="hold">
                                          <p:stCondLst>
                                            <p:cond delay="0"/>
                                          </p:stCondLst>
                                        </p:cTn>
                                        <p:tgtEl>
                                          <p:spTgt spid="2061"/>
                                        </p:tgtEl>
                                        <p:attrNameLst>
                                          <p:attrName>style.visibility</p:attrName>
                                        </p:attrNameLst>
                                      </p:cBhvr>
                                      <p:to>
                                        <p:strVal val="visible"/>
                                      </p:to>
                                    </p:set>
                                    <p:animEffect transition="in" filter="fade">
                                      <p:cBhvr>
                                        <p:cTn id="176" dur="500"/>
                                        <p:tgtEl>
                                          <p:spTgt spid="2061"/>
                                        </p:tgtEl>
                                      </p:cBhvr>
                                    </p:animEffect>
                                  </p:childTnLst>
                                </p:cTn>
                              </p:par>
                              <p:par>
                                <p:cTn id="177" presetID="10" presetClass="entr" presetSubtype="0" fill="hold" nodeType="withEffect">
                                  <p:stCondLst>
                                    <p:cond delay="0"/>
                                  </p:stCondLst>
                                  <p:childTnLst>
                                    <p:set>
                                      <p:cBhvr>
                                        <p:cTn id="178" dur="1" fill="hold">
                                          <p:stCondLst>
                                            <p:cond delay="0"/>
                                          </p:stCondLst>
                                        </p:cTn>
                                        <p:tgtEl>
                                          <p:spTgt spid="2045"/>
                                        </p:tgtEl>
                                        <p:attrNameLst>
                                          <p:attrName>style.visibility</p:attrName>
                                        </p:attrNameLst>
                                      </p:cBhvr>
                                      <p:to>
                                        <p:strVal val="visible"/>
                                      </p:to>
                                    </p:set>
                                    <p:animEffect transition="in" filter="fade">
                                      <p:cBhvr>
                                        <p:cTn id="179" dur="500"/>
                                        <p:tgtEl>
                                          <p:spTgt spid="2045"/>
                                        </p:tgtEl>
                                      </p:cBhvr>
                                    </p:animEffect>
                                  </p:childTnLst>
                                </p:cTn>
                              </p:par>
                            </p:childTnLst>
                          </p:cTn>
                        </p:par>
                        <p:par>
                          <p:cTn id="180" fill="hold">
                            <p:stCondLst>
                              <p:cond delay="12500"/>
                            </p:stCondLst>
                            <p:childTnLst>
                              <p:par>
                                <p:cTn id="181" presetID="10" presetClass="entr" presetSubtype="0" fill="hold" nodeType="afterEffect">
                                  <p:stCondLst>
                                    <p:cond delay="0"/>
                                  </p:stCondLst>
                                  <p:childTnLst>
                                    <p:set>
                                      <p:cBhvr>
                                        <p:cTn id="182" dur="1" fill="hold">
                                          <p:stCondLst>
                                            <p:cond delay="0"/>
                                          </p:stCondLst>
                                        </p:cTn>
                                        <p:tgtEl>
                                          <p:spTgt spid="2109"/>
                                        </p:tgtEl>
                                        <p:attrNameLst>
                                          <p:attrName>style.visibility</p:attrName>
                                        </p:attrNameLst>
                                      </p:cBhvr>
                                      <p:to>
                                        <p:strVal val="visible"/>
                                      </p:to>
                                    </p:set>
                                    <p:animEffect transition="in" filter="fade">
                                      <p:cBhvr>
                                        <p:cTn id="183" dur="500"/>
                                        <p:tgtEl>
                                          <p:spTgt spid="2109"/>
                                        </p:tgtEl>
                                      </p:cBhvr>
                                    </p:animEffect>
                                  </p:childTnLst>
                                </p:cTn>
                              </p:par>
                              <p:par>
                                <p:cTn id="184" presetID="23" presetClass="entr" presetSubtype="16" fill="hold" nodeType="withEffect">
                                  <p:stCondLst>
                                    <p:cond delay="0"/>
                                  </p:stCondLst>
                                  <p:childTnLst>
                                    <p:set>
                                      <p:cBhvr>
                                        <p:cTn id="185" dur="1" fill="hold">
                                          <p:stCondLst>
                                            <p:cond delay="0"/>
                                          </p:stCondLst>
                                        </p:cTn>
                                        <p:tgtEl>
                                          <p:spTgt spid="2098"/>
                                        </p:tgtEl>
                                        <p:attrNameLst>
                                          <p:attrName>style.visibility</p:attrName>
                                        </p:attrNameLst>
                                      </p:cBhvr>
                                      <p:to>
                                        <p:strVal val="visible"/>
                                      </p:to>
                                    </p:set>
                                    <p:anim calcmode="lin" valueType="num">
                                      <p:cBhvr additive="base">
                                        <p:cTn id="186" dur="500"/>
                                        <p:tgtEl>
                                          <p:spTgt spid="2098"/>
                                        </p:tgtEl>
                                        <p:attrNameLst>
                                          <p:attrName>ppt_w</p:attrName>
                                        </p:attrNameLst>
                                      </p:cBhvr>
                                      <p:tavLst>
                                        <p:tav tm="0">
                                          <p:val>
                                            <p:strVal val="0"/>
                                          </p:val>
                                        </p:tav>
                                        <p:tav tm="100000">
                                          <p:val>
                                            <p:strVal val="#ppt_w"/>
                                          </p:val>
                                        </p:tav>
                                      </p:tavLst>
                                    </p:anim>
                                    <p:anim calcmode="lin" valueType="num">
                                      <p:cBhvr additive="base">
                                        <p:cTn id="187" dur="500"/>
                                        <p:tgtEl>
                                          <p:spTgt spid="2098"/>
                                        </p:tgtEl>
                                        <p:attrNameLst>
                                          <p:attrName>ppt_h</p:attrName>
                                        </p:attrNameLst>
                                      </p:cBhvr>
                                      <p:tavLst>
                                        <p:tav tm="0">
                                          <p:val>
                                            <p:strVal val="0"/>
                                          </p:val>
                                        </p:tav>
                                        <p:tav tm="100000">
                                          <p:val>
                                            <p:strVal val="#ppt_h"/>
                                          </p:val>
                                        </p:tav>
                                      </p:tavLst>
                                    </p:anim>
                                  </p:childTnLst>
                                </p:cTn>
                              </p:par>
                            </p:childTnLst>
                          </p:cTn>
                        </p:par>
                        <p:par>
                          <p:cTn id="188" fill="hold">
                            <p:stCondLst>
                              <p:cond delay="13000"/>
                            </p:stCondLst>
                            <p:childTnLst>
                              <p:par>
                                <p:cTn id="189" presetID="10" presetClass="entr" presetSubtype="0" fill="hold" nodeType="afterEffect">
                                  <p:stCondLst>
                                    <p:cond delay="0"/>
                                  </p:stCondLst>
                                  <p:childTnLst>
                                    <p:set>
                                      <p:cBhvr>
                                        <p:cTn id="190" dur="1" fill="hold">
                                          <p:stCondLst>
                                            <p:cond delay="0"/>
                                          </p:stCondLst>
                                        </p:cTn>
                                        <p:tgtEl>
                                          <p:spTgt spid="2096"/>
                                        </p:tgtEl>
                                        <p:attrNameLst>
                                          <p:attrName>style.visibility</p:attrName>
                                        </p:attrNameLst>
                                      </p:cBhvr>
                                      <p:to>
                                        <p:strVal val="visible"/>
                                      </p:to>
                                    </p:set>
                                    <p:animEffect transition="in" filter="fade">
                                      <p:cBhvr>
                                        <p:cTn id="191" dur="500"/>
                                        <p:tgtEl>
                                          <p:spTgt spid="2096"/>
                                        </p:tgtEl>
                                      </p:cBhvr>
                                    </p:animEffect>
                                  </p:childTnLst>
                                </p:cTn>
                              </p:par>
                              <p:par>
                                <p:cTn id="192" presetID="10" presetClass="entr" presetSubtype="0" fill="hold" nodeType="withEffect">
                                  <p:stCondLst>
                                    <p:cond delay="250"/>
                                  </p:stCondLst>
                                  <p:childTnLst>
                                    <p:set>
                                      <p:cBhvr>
                                        <p:cTn id="193" dur="1" fill="hold">
                                          <p:stCondLst>
                                            <p:cond delay="0"/>
                                          </p:stCondLst>
                                        </p:cTn>
                                        <p:tgtEl>
                                          <p:spTgt spid="2097"/>
                                        </p:tgtEl>
                                        <p:attrNameLst>
                                          <p:attrName>style.visibility</p:attrName>
                                        </p:attrNameLst>
                                      </p:cBhvr>
                                      <p:to>
                                        <p:strVal val="visible"/>
                                      </p:to>
                                    </p:set>
                                    <p:animEffect transition="in" filter="fade">
                                      <p:cBhvr>
                                        <p:cTn id="194" dur="500"/>
                                        <p:tgtEl>
                                          <p:spTgt spid="2097"/>
                                        </p:tgtEl>
                                      </p:cBhvr>
                                    </p:animEffect>
                                  </p:childTnLst>
                                </p:cTn>
                              </p:par>
                            </p:childTnLst>
                          </p:cTn>
                        </p:par>
                        <p:par>
                          <p:cTn id="195" fill="hold">
                            <p:stCondLst>
                              <p:cond delay="13500"/>
                            </p:stCondLst>
                            <p:childTnLst>
                              <p:par>
                                <p:cTn id="196" presetID="10" presetClass="entr" presetSubtype="0" fill="hold" nodeType="afterEffect">
                                  <p:stCondLst>
                                    <p:cond delay="0"/>
                                  </p:stCondLst>
                                  <p:childTnLst>
                                    <p:set>
                                      <p:cBhvr>
                                        <p:cTn id="197" dur="1" fill="hold">
                                          <p:stCondLst>
                                            <p:cond delay="0"/>
                                          </p:stCondLst>
                                        </p:cTn>
                                        <p:tgtEl>
                                          <p:spTgt spid="2062"/>
                                        </p:tgtEl>
                                        <p:attrNameLst>
                                          <p:attrName>style.visibility</p:attrName>
                                        </p:attrNameLst>
                                      </p:cBhvr>
                                      <p:to>
                                        <p:strVal val="visible"/>
                                      </p:to>
                                    </p:set>
                                    <p:animEffect transition="in" filter="fade">
                                      <p:cBhvr>
                                        <p:cTn id="198" dur="500"/>
                                        <p:tgtEl>
                                          <p:spTgt spid="2062"/>
                                        </p:tgtEl>
                                      </p:cBhvr>
                                    </p:animEffect>
                                  </p:childTnLst>
                                </p:cTn>
                              </p:par>
                              <p:par>
                                <p:cTn id="199" presetID="10" presetClass="entr" presetSubtype="0" fill="hold" nodeType="withEffect">
                                  <p:stCondLst>
                                    <p:cond delay="0"/>
                                  </p:stCondLst>
                                  <p:childTnLst>
                                    <p:set>
                                      <p:cBhvr>
                                        <p:cTn id="200" dur="1" fill="hold">
                                          <p:stCondLst>
                                            <p:cond delay="0"/>
                                          </p:stCondLst>
                                        </p:cTn>
                                        <p:tgtEl>
                                          <p:spTgt spid="2046"/>
                                        </p:tgtEl>
                                        <p:attrNameLst>
                                          <p:attrName>style.visibility</p:attrName>
                                        </p:attrNameLst>
                                      </p:cBhvr>
                                      <p:to>
                                        <p:strVal val="visible"/>
                                      </p:to>
                                    </p:set>
                                    <p:animEffect transition="in" filter="fade">
                                      <p:cBhvr>
                                        <p:cTn id="201" dur="500"/>
                                        <p:tgtEl>
                                          <p:spTgt spid="2046"/>
                                        </p:tgtEl>
                                      </p:cBhvr>
                                    </p:animEffect>
                                  </p:childTnLst>
                                </p:cTn>
                              </p:par>
                            </p:childTnLst>
                          </p:cTn>
                        </p:par>
                        <p:par>
                          <p:cTn id="202" fill="hold">
                            <p:stCondLst>
                              <p:cond delay="14000"/>
                            </p:stCondLst>
                            <p:childTnLst>
                              <p:par>
                                <p:cTn id="203" presetID="10" presetClass="entr" presetSubtype="0" fill="hold" nodeType="afterEffect">
                                  <p:stCondLst>
                                    <p:cond delay="0"/>
                                  </p:stCondLst>
                                  <p:childTnLst>
                                    <p:set>
                                      <p:cBhvr>
                                        <p:cTn id="204" dur="1" fill="hold">
                                          <p:stCondLst>
                                            <p:cond delay="0"/>
                                          </p:stCondLst>
                                        </p:cTn>
                                        <p:tgtEl>
                                          <p:spTgt spid="2110"/>
                                        </p:tgtEl>
                                        <p:attrNameLst>
                                          <p:attrName>style.visibility</p:attrName>
                                        </p:attrNameLst>
                                      </p:cBhvr>
                                      <p:to>
                                        <p:strVal val="visible"/>
                                      </p:to>
                                    </p:set>
                                    <p:animEffect transition="in" filter="fade">
                                      <p:cBhvr>
                                        <p:cTn id="205" dur="500"/>
                                        <p:tgtEl>
                                          <p:spTgt spid="2110"/>
                                        </p:tgtEl>
                                      </p:cBhvr>
                                    </p:animEffect>
                                  </p:childTnLst>
                                </p:cTn>
                              </p:par>
                              <p:par>
                                <p:cTn id="206" presetID="23" presetClass="entr" presetSubtype="16" fill="hold" nodeType="withEffect">
                                  <p:stCondLst>
                                    <p:cond delay="0"/>
                                  </p:stCondLst>
                                  <p:childTnLst>
                                    <p:set>
                                      <p:cBhvr>
                                        <p:cTn id="207" dur="1" fill="hold">
                                          <p:stCondLst>
                                            <p:cond delay="0"/>
                                          </p:stCondLst>
                                        </p:cTn>
                                        <p:tgtEl>
                                          <p:spTgt spid="2092"/>
                                        </p:tgtEl>
                                        <p:attrNameLst>
                                          <p:attrName>style.visibility</p:attrName>
                                        </p:attrNameLst>
                                      </p:cBhvr>
                                      <p:to>
                                        <p:strVal val="visible"/>
                                      </p:to>
                                    </p:set>
                                    <p:anim calcmode="lin" valueType="num">
                                      <p:cBhvr additive="base">
                                        <p:cTn id="208" dur="500"/>
                                        <p:tgtEl>
                                          <p:spTgt spid="2092"/>
                                        </p:tgtEl>
                                        <p:attrNameLst>
                                          <p:attrName>ppt_w</p:attrName>
                                        </p:attrNameLst>
                                      </p:cBhvr>
                                      <p:tavLst>
                                        <p:tav tm="0">
                                          <p:val>
                                            <p:strVal val="0"/>
                                          </p:val>
                                        </p:tav>
                                        <p:tav tm="100000">
                                          <p:val>
                                            <p:strVal val="#ppt_w"/>
                                          </p:val>
                                        </p:tav>
                                      </p:tavLst>
                                    </p:anim>
                                    <p:anim calcmode="lin" valueType="num">
                                      <p:cBhvr additive="base">
                                        <p:cTn id="209" dur="500"/>
                                        <p:tgtEl>
                                          <p:spTgt spid="2092"/>
                                        </p:tgtEl>
                                        <p:attrNameLst>
                                          <p:attrName>ppt_h</p:attrName>
                                        </p:attrNameLst>
                                      </p:cBhvr>
                                      <p:tavLst>
                                        <p:tav tm="0">
                                          <p:val>
                                            <p:strVal val="0"/>
                                          </p:val>
                                        </p:tav>
                                        <p:tav tm="100000">
                                          <p:val>
                                            <p:strVal val="#ppt_h"/>
                                          </p:val>
                                        </p:tav>
                                      </p:tavLst>
                                    </p:anim>
                                  </p:childTnLst>
                                </p:cTn>
                              </p:par>
                            </p:childTnLst>
                          </p:cTn>
                        </p:par>
                        <p:par>
                          <p:cTn id="210" fill="hold">
                            <p:stCondLst>
                              <p:cond delay="14500"/>
                            </p:stCondLst>
                            <p:childTnLst>
                              <p:par>
                                <p:cTn id="211" presetID="10" presetClass="entr" presetSubtype="0" fill="hold" nodeType="afterEffect">
                                  <p:stCondLst>
                                    <p:cond delay="0"/>
                                  </p:stCondLst>
                                  <p:childTnLst>
                                    <p:set>
                                      <p:cBhvr>
                                        <p:cTn id="212" dur="1" fill="hold">
                                          <p:stCondLst>
                                            <p:cond delay="0"/>
                                          </p:stCondLst>
                                        </p:cTn>
                                        <p:tgtEl>
                                          <p:spTgt spid="2090"/>
                                        </p:tgtEl>
                                        <p:attrNameLst>
                                          <p:attrName>style.visibility</p:attrName>
                                        </p:attrNameLst>
                                      </p:cBhvr>
                                      <p:to>
                                        <p:strVal val="visible"/>
                                      </p:to>
                                    </p:set>
                                    <p:animEffect transition="in" filter="fade">
                                      <p:cBhvr>
                                        <p:cTn id="213" dur="500"/>
                                        <p:tgtEl>
                                          <p:spTgt spid="2090"/>
                                        </p:tgtEl>
                                      </p:cBhvr>
                                    </p:animEffect>
                                  </p:childTnLst>
                                </p:cTn>
                              </p:par>
                              <p:par>
                                <p:cTn id="214" presetID="10" presetClass="entr" presetSubtype="0" fill="hold" nodeType="withEffect">
                                  <p:stCondLst>
                                    <p:cond delay="250"/>
                                  </p:stCondLst>
                                  <p:childTnLst>
                                    <p:set>
                                      <p:cBhvr>
                                        <p:cTn id="215" dur="1" fill="hold">
                                          <p:stCondLst>
                                            <p:cond delay="0"/>
                                          </p:stCondLst>
                                        </p:cTn>
                                        <p:tgtEl>
                                          <p:spTgt spid="2091"/>
                                        </p:tgtEl>
                                        <p:attrNameLst>
                                          <p:attrName>style.visibility</p:attrName>
                                        </p:attrNameLst>
                                      </p:cBhvr>
                                      <p:to>
                                        <p:strVal val="visible"/>
                                      </p:to>
                                    </p:set>
                                    <p:animEffect transition="in" filter="fade">
                                      <p:cBhvr>
                                        <p:cTn id="216" dur="500"/>
                                        <p:tgtEl>
                                          <p:spTgt spid="2091"/>
                                        </p:tgtEl>
                                      </p:cBhvr>
                                    </p:animEffect>
                                  </p:childTnLst>
                                </p:cTn>
                              </p:par>
                            </p:childTnLst>
                          </p:cTn>
                        </p:par>
                        <p:par>
                          <p:cTn id="217" fill="hold">
                            <p:stCondLst>
                              <p:cond delay="15000"/>
                            </p:stCondLst>
                            <p:childTnLst>
                              <p:par>
                                <p:cTn id="218" presetID="10" presetClass="entr" presetSubtype="0" fill="hold" nodeType="afterEffect">
                                  <p:stCondLst>
                                    <p:cond delay="0"/>
                                  </p:stCondLst>
                                  <p:childTnLst>
                                    <p:set>
                                      <p:cBhvr>
                                        <p:cTn id="219" dur="1" fill="hold">
                                          <p:stCondLst>
                                            <p:cond delay="0"/>
                                          </p:stCondLst>
                                        </p:cTn>
                                        <p:tgtEl>
                                          <p:spTgt spid="2063"/>
                                        </p:tgtEl>
                                        <p:attrNameLst>
                                          <p:attrName>style.visibility</p:attrName>
                                        </p:attrNameLst>
                                      </p:cBhvr>
                                      <p:to>
                                        <p:strVal val="visible"/>
                                      </p:to>
                                    </p:set>
                                    <p:animEffect transition="in" filter="fade">
                                      <p:cBhvr>
                                        <p:cTn id="220" dur="500"/>
                                        <p:tgtEl>
                                          <p:spTgt spid="2063"/>
                                        </p:tgtEl>
                                      </p:cBhvr>
                                    </p:animEffect>
                                  </p:childTnLst>
                                </p:cTn>
                              </p:par>
                              <p:par>
                                <p:cTn id="221" presetID="10" presetClass="entr" presetSubtype="0" fill="hold" nodeType="withEffect">
                                  <p:stCondLst>
                                    <p:cond delay="0"/>
                                  </p:stCondLst>
                                  <p:childTnLst>
                                    <p:set>
                                      <p:cBhvr>
                                        <p:cTn id="222" dur="1" fill="hold">
                                          <p:stCondLst>
                                            <p:cond delay="0"/>
                                          </p:stCondLst>
                                        </p:cTn>
                                        <p:tgtEl>
                                          <p:spTgt spid="2050"/>
                                        </p:tgtEl>
                                        <p:attrNameLst>
                                          <p:attrName>style.visibility</p:attrName>
                                        </p:attrNameLst>
                                      </p:cBhvr>
                                      <p:to>
                                        <p:strVal val="visible"/>
                                      </p:to>
                                    </p:set>
                                    <p:animEffect transition="in" filter="fade">
                                      <p:cBhvr>
                                        <p:cTn id="223" dur="500"/>
                                        <p:tgtEl>
                                          <p:spTgt spid="2050"/>
                                        </p:tgtEl>
                                      </p:cBhvr>
                                    </p:animEffect>
                                  </p:childTnLst>
                                </p:cTn>
                              </p:par>
                            </p:childTnLst>
                          </p:cTn>
                        </p:par>
                        <p:par>
                          <p:cTn id="224" fill="hold">
                            <p:stCondLst>
                              <p:cond delay="15500"/>
                            </p:stCondLst>
                            <p:childTnLst>
                              <p:par>
                                <p:cTn id="225" presetID="10" presetClass="entr" presetSubtype="0" fill="hold" nodeType="afterEffect">
                                  <p:stCondLst>
                                    <p:cond delay="0"/>
                                  </p:stCondLst>
                                  <p:childTnLst>
                                    <p:set>
                                      <p:cBhvr>
                                        <p:cTn id="226" dur="1" fill="hold">
                                          <p:stCondLst>
                                            <p:cond delay="0"/>
                                          </p:stCondLst>
                                        </p:cTn>
                                        <p:tgtEl>
                                          <p:spTgt spid="2111"/>
                                        </p:tgtEl>
                                        <p:attrNameLst>
                                          <p:attrName>style.visibility</p:attrName>
                                        </p:attrNameLst>
                                      </p:cBhvr>
                                      <p:to>
                                        <p:strVal val="visible"/>
                                      </p:to>
                                    </p:set>
                                    <p:animEffect transition="in" filter="fade">
                                      <p:cBhvr>
                                        <p:cTn id="227" dur="500"/>
                                        <p:tgtEl>
                                          <p:spTgt spid="2111"/>
                                        </p:tgtEl>
                                      </p:cBhvr>
                                    </p:animEffect>
                                  </p:childTnLst>
                                </p:cTn>
                              </p:par>
                              <p:par>
                                <p:cTn id="228" presetID="23" presetClass="entr" presetSubtype="16" fill="hold" nodeType="withEffect">
                                  <p:stCondLst>
                                    <p:cond delay="0"/>
                                  </p:stCondLst>
                                  <p:childTnLst>
                                    <p:set>
                                      <p:cBhvr>
                                        <p:cTn id="229" dur="1" fill="hold">
                                          <p:stCondLst>
                                            <p:cond delay="0"/>
                                          </p:stCondLst>
                                        </p:cTn>
                                        <p:tgtEl>
                                          <p:spTgt spid="2089"/>
                                        </p:tgtEl>
                                        <p:attrNameLst>
                                          <p:attrName>style.visibility</p:attrName>
                                        </p:attrNameLst>
                                      </p:cBhvr>
                                      <p:to>
                                        <p:strVal val="visible"/>
                                      </p:to>
                                    </p:set>
                                    <p:anim calcmode="lin" valueType="num">
                                      <p:cBhvr additive="base">
                                        <p:cTn id="230" dur="500"/>
                                        <p:tgtEl>
                                          <p:spTgt spid="2089"/>
                                        </p:tgtEl>
                                        <p:attrNameLst>
                                          <p:attrName>ppt_w</p:attrName>
                                        </p:attrNameLst>
                                      </p:cBhvr>
                                      <p:tavLst>
                                        <p:tav tm="0">
                                          <p:val>
                                            <p:strVal val="0"/>
                                          </p:val>
                                        </p:tav>
                                        <p:tav tm="100000">
                                          <p:val>
                                            <p:strVal val="#ppt_w"/>
                                          </p:val>
                                        </p:tav>
                                      </p:tavLst>
                                    </p:anim>
                                    <p:anim calcmode="lin" valueType="num">
                                      <p:cBhvr additive="base">
                                        <p:cTn id="231" dur="500"/>
                                        <p:tgtEl>
                                          <p:spTgt spid="2089"/>
                                        </p:tgtEl>
                                        <p:attrNameLst>
                                          <p:attrName>ppt_h</p:attrName>
                                        </p:attrNameLst>
                                      </p:cBhvr>
                                      <p:tavLst>
                                        <p:tav tm="0">
                                          <p:val>
                                            <p:strVal val="0"/>
                                          </p:val>
                                        </p:tav>
                                        <p:tav tm="100000">
                                          <p:val>
                                            <p:strVal val="#ppt_h"/>
                                          </p:val>
                                        </p:tav>
                                      </p:tavLst>
                                    </p:anim>
                                  </p:childTnLst>
                                </p:cTn>
                              </p:par>
                            </p:childTnLst>
                          </p:cTn>
                        </p:par>
                        <p:par>
                          <p:cTn id="232" fill="hold">
                            <p:stCondLst>
                              <p:cond delay="16000"/>
                            </p:stCondLst>
                            <p:childTnLst>
                              <p:par>
                                <p:cTn id="233" presetID="10" presetClass="entr" presetSubtype="0" fill="hold" nodeType="afterEffect">
                                  <p:stCondLst>
                                    <p:cond delay="0"/>
                                  </p:stCondLst>
                                  <p:childTnLst>
                                    <p:set>
                                      <p:cBhvr>
                                        <p:cTn id="234" dur="1" fill="hold">
                                          <p:stCondLst>
                                            <p:cond delay="0"/>
                                          </p:stCondLst>
                                        </p:cTn>
                                        <p:tgtEl>
                                          <p:spTgt spid="2087"/>
                                        </p:tgtEl>
                                        <p:attrNameLst>
                                          <p:attrName>style.visibility</p:attrName>
                                        </p:attrNameLst>
                                      </p:cBhvr>
                                      <p:to>
                                        <p:strVal val="visible"/>
                                      </p:to>
                                    </p:set>
                                    <p:animEffect transition="in" filter="fade">
                                      <p:cBhvr>
                                        <p:cTn id="235" dur="500"/>
                                        <p:tgtEl>
                                          <p:spTgt spid="2087"/>
                                        </p:tgtEl>
                                      </p:cBhvr>
                                    </p:animEffect>
                                  </p:childTnLst>
                                </p:cTn>
                              </p:par>
                              <p:par>
                                <p:cTn id="236" presetID="10" presetClass="entr" presetSubtype="0" fill="hold" nodeType="withEffect">
                                  <p:stCondLst>
                                    <p:cond delay="250"/>
                                  </p:stCondLst>
                                  <p:childTnLst>
                                    <p:set>
                                      <p:cBhvr>
                                        <p:cTn id="237" dur="1" fill="hold">
                                          <p:stCondLst>
                                            <p:cond delay="0"/>
                                          </p:stCondLst>
                                        </p:cTn>
                                        <p:tgtEl>
                                          <p:spTgt spid="2088"/>
                                        </p:tgtEl>
                                        <p:attrNameLst>
                                          <p:attrName>style.visibility</p:attrName>
                                        </p:attrNameLst>
                                      </p:cBhvr>
                                      <p:to>
                                        <p:strVal val="visible"/>
                                      </p:to>
                                    </p:set>
                                    <p:animEffect transition="in" filter="fade">
                                      <p:cBhvr>
                                        <p:cTn id="238" dur="500"/>
                                        <p:tgtEl>
                                          <p:spTgt spid="2088"/>
                                        </p:tgtEl>
                                      </p:cBhvr>
                                    </p:animEffect>
                                  </p:childTnLst>
                                </p:cTn>
                              </p:par>
                            </p:childTnLst>
                          </p:cTn>
                        </p:par>
                        <p:par>
                          <p:cTn id="239" fill="hold">
                            <p:stCondLst>
                              <p:cond delay="16500"/>
                            </p:stCondLst>
                            <p:childTnLst>
                              <p:par>
                                <p:cTn id="240" presetID="10" presetClass="entr" presetSubtype="0" fill="hold" nodeType="afterEffect">
                                  <p:stCondLst>
                                    <p:cond delay="0"/>
                                  </p:stCondLst>
                                  <p:childTnLst>
                                    <p:set>
                                      <p:cBhvr>
                                        <p:cTn id="241" dur="1" fill="hold">
                                          <p:stCondLst>
                                            <p:cond delay="0"/>
                                          </p:stCondLst>
                                        </p:cTn>
                                        <p:tgtEl>
                                          <p:spTgt spid="2064"/>
                                        </p:tgtEl>
                                        <p:attrNameLst>
                                          <p:attrName>style.visibility</p:attrName>
                                        </p:attrNameLst>
                                      </p:cBhvr>
                                      <p:to>
                                        <p:strVal val="visible"/>
                                      </p:to>
                                    </p:set>
                                    <p:animEffect transition="in" filter="fade">
                                      <p:cBhvr>
                                        <p:cTn id="242" dur="500"/>
                                        <p:tgtEl>
                                          <p:spTgt spid="2064"/>
                                        </p:tgtEl>
                                      </p:cBhvr>
                                    </p:animEffect>
                                  </p:childTnLst>
                                </p:cTn>
                              </p:par>
                              <p:par>
                                <p:cTn id="243" presetID="10" presetClass="entr" presetSubtype="0" fill="hold" nodeType="withEffect">
                                  <p:stCondLst>
                                    <p:cond delay="0"/>
                                  </p:stCondLst>
                                  <p:childTnLst>
                                    <p:set>
                                      <p:cBhvr>
                                        <p:cTn id="244" dur="1" fill="hold">
                                          <p:stCondLst>
                                            <p:cond delay="0"/>
                                          </p:stCondLst>
                                        </p:cTn>
                                        <p:tgtEl>
                                          <p:spTgt spid="2051"/>
                                        </p:tgtEl>
                                        <p:attrNameLst>
                                          <p:attrName>style.visibility</p:attrName>
                                        </p:attrNameLst>
                                      </p:cBhvr>
                                      <p:to>
                                        <p:strVal val="visible"/>
                                      </p:to>
                                    </p:set>
                                    <p:animEffect transition="in" filter="fade">
                                      <p:cBhvr>
                                        <p:cTn id="245" dur="500"/>
                                        <p:tgtEl>
                                          <p:spTgt spid="2051"/>
                                        </p:tgtEl>
                                      </p:cBhvr>
                                    </p:animEffect>
                                  </p:childTnLst>
                                </p:cTn>
                              </p:par>
                            </p:childTnLst>
                          </p:cTn>
                        </p:par>
                        <p:par>
                          <p:cTn id="246" fill="hold">
                            <p:stCondLst>
                              <p:cond delay="17000"/>
                            </p:stCondLst>
                            <p:childTnLst>
                              <p:par>
                                <p:cTn id="247" presetID="10" presetClass="entr" presetSubtype="0" fill="hold" nodeType="afterEffect">
                                  <p:stCondLst>
                                    <p:cond delay="0"/>
                                  </p:stCondLst>
                                  <p:childTnLst>
                                    <p:set>
                                      <p:cBhvr>
                                        <p:cTn id="248" dur="1" fill="hold">
                                          <p:stCondLst>
                                            <p:cond delay="0"/>
                                          </p:stCondLst>
                                        </p:cTn>
                                        <p:tgtEl>
                                          <p:spTgt spid="2112"/>
                                        </p:tgtEl>
                                        <p:attrNameLst>
                                          <p:attrName>style.visibility</p:attrName>
                                        </p:attrNameLst>
                                      </p:cBhvr>
                                      <p:to>
                                        <p:strVal val="visible"/>
                                      </p:to>
                                    </p:set>
                                    <p:animEffect transition="in" filter="fade">
                                      <p:cBhvr>
                                        <p:cTn id="249" dur="500"/>
                                        <p:tgtEl>
                                          <p:spTgt spid="2112"/>
                                        </p:tgtEl>
                                      </p:cBhvr>
                                    </p:animEffect>
                                  </p:childTnLst>
                                </p:cTn>
                              </p:par>
                              <p:par>
                                <p:cTn id="250" presetID="23" presetClass="entr" presetSubtype="16" fill="hold" nodeType="withEffect">
                                  <p:stCondLst>
                                    <p:cond delay="0"/>
                                  </p:stCondLst>
                                  <p:childTnLst>
                                    <p:set>
                                      <p:cBhvr>
                                        <p:cTn id="251" dur="1" fill="hold">
                                          <p:stCondLst>
                                            <p:cond delay="0"/>
                                          </p:stCondLst>
                                        </p:cTn>
                                        <p:tgtEl>
                                          <p:spTgt spid="2095"/>
                                        </p:tgtEl>
                                        <p:attrNameLst>
                                          <p:attrName>style.visibility</p:attrName>
                                        </p:attrNameLst>
                                      </p:cBhvr>
                                      <p:to>
                                        <p:strVal val="visible"/>
                                      </p:to>
                                    </p:set>
                                    <p:anim calcmode="lin" valueType="num">
                                      <p:cBhvr additive="base">
                                        <p:cTn id="252" dur="500"/>
                                        <p:tgtEl>
                                          <p:spTgt spid="2095"/>
                                        </p:tgtEl>
                                        <p:attrNameLst>
                                          <p:attrName>ppt_w</p:attrName>
                                        </p:attrNameLst>
                                      </p:cBhvr>
                                      <p:tavLst>
                                        <p:tav tm="0">
                                          <p:val>
                                            <p:strVal val="0"/>
                                          </p:val>
                                        </p:tav>
                                        <p:tav tm="100000">
                                          <p:val>
                                            <p:strVal val="#ppt_w"/>
                                          </p:val>
                                        </p:tav>
                                      </p:tavLst>
                                    </p:anim>
                                    <p:anim calcmode="lin" valueType="num">
                                      <p:cBhvr additive="base">
                                        <p:cTn id="253" dur="500"/>
                                        <p:tgtEl>
                                          <p:spTgt spid="2095"/>
                                        </p:tgtEl>
                                        <p:attrNameLst>
                                          <p:attrName>ppt_h</p:attrName>
                                        </p:attrNameLst>
                                      </p:cBhvr>
                                      <p:tavLst>
                                        <p:tav tm="0">
                                          <p:val>
                                            <p:strVal val="0"/>
                                          </p:val>
                                        </p:tav>
                                        <p:tav tm="100000">
                                          <p:val>
                                            <p:strVal val="#ppt_h"/>
                                          </p:val>
                                        </p:tav>
                                      </p:tavLst>
                                    </p:anim>
                                  </p:childTnLst>
                                </p:cTn>
                              </p:par>
                            </p:childTnLst>
                          </p:cTn>
                        </p:par>
                        <p:par>
                          <p:cTn id="254" fill="hold">
                            <p:stCondLst>
                              <p:cond delay="17500"/>
                            </p:stCondLst>
                            <p:childTnLst>
                              <p:par>
                                <p:cTn id="255" presetID="10" presetClass="entr" presetSubtype="0" fill="hold" nodeType="afterEffect">
                                  <p:stCondLst>
                                    <p:cond delay="0"/>
                                  </p:stCondLst>
                                  <p:childTnLst>
                                    <p:set>
                                      <p:cBhvr>
                                        <p:cTn id="256" dur="1" fill="hold">
                                          <p:stCondLst>
                                            <p:cond delay="0"/>
                                          </p:stCondLst>
                                        </p:cTn>
                                        <p:tgtEl>
                                          <p:spTgt spid="2093"/>
                                        </p:tgtEl>
                                        <p:attrNameLst>
                                          <p:attrName>style.visibility</p:attrName>
                                        </p:attrNameLst>
                                      </p:cBhvr>
                                      <p:to>
                                        <p:strVal val="visible"/>
                                      </p:to>
                                    </p:set>
                                    <p:animEffect transition="in" filter="fade">
                                      <p:cBhvr>
                                        <p:cTn id="257" dur="500"/>
                                        <p:tgtEl>
                                          <p:spTgt spid="2093"/>
                                        </p:tgtEl>
                                      </p:cBhvr>
                                    </p:animEffect>
                                  </p:childTnLst>
                                </p:cTn>
                              </p:par>
                              <p:par>
                                <p:cTn id="258" presetID="10" presetClass="entr" presetSubtype="0" fill="hold" nodeType="withEffect">
                                  <p:stCondLst>
                                    <p:cond delay="250"/>
                                  </p:stCondLst>
                                  <p:childTnLst>
                                    <p:set>
                                      <p:cBhvr>
                                        <p:cTn id="259" dur="1" fill="hold">
                                          <p:stCondLst>
                                            <p:cond delay="0"/>
                                          </p:stCondLst>
                                        </p:cTn>
                                        <p:tgtEl>
                                          <p:spTgt spid="2094"/>
                                        </p:tgtEl>
                                        <p:attrNameLst>
                                          <p:attrName>style.visibility</p:attrName>
                                        </p:attrNameLst>
                                      </p:cBhvr>
                                      <p:to>
                                        <p:strVal val="visible"/>
                                      </p:to>
                                    </p:set>
                                    <p:animEffect transition="in" filter="fade">
                                      <p:cBhvr>
                                        <p:cTn id="260" dur="500"/>
                                        <p:tgtEl>
                                          <p:spTgt spid="2094"/>
                                        </p:tgtEl>
                                      </p:cBhvr>
                                    </p:animEffect>
                                  </p:childTnLst>
                                </p:cTn>
                              </p:par>
                            </p:childTnLst>
                          </p:cTn>
                        </p:par>
                        <p:par>
                          <p:cTn id="261" fill="hold">
                            <p:stCondLst>
                              <p:cond delay="18000"/>
                            </p:stCondLst>
                            <p:childTnLst>
                              <p:par>
                                <p:cTn id="262" presetID="10" presetClass="entr" presetSubtype="0" fill="hold" nodeType="afterEffect">
                                  <p:stCondLst>
                                    <p:cond delay="0"/>
                                  </p:stCondLst>
                                  <p:childTnLst>
                                    <p:set>
                                      <p:cBhvr>
                                        <p:cTn id="263" dur="1" fill="hold">
                                          <p:stCondLst>
                                            <p:cond delay="0"/>
                                          </p:stCondLst>
                                        </p:cTn>
                                        <p:tgtEl>
                                          <p:spTgt spid="2065"/>
                                        </p:tgtEl>
                                        <p:attrNameLst>
                                          <p:attrName>style.visibility</p:attrName>
                                        </p:attrNameLst>
                                      </p:cBhvr>
                                      <p:to>
                                        <p:strVal val="visible"/>
                                      </p:to>
                                    </p:set>
                                    <p:animEffect transition="in" filter="fade">
                                      <p:cBhvr>
                                        <p:cTn id="264" dur="500"/>
                                        <p:tgtEl>
                                          <p:spTgt spid="2065"/>
                                        </p:tgtEl>
                                      </p:cBhvr>
                                    </p:animEffect>
                                  </p:childTnLst>
                                </p:cTn>
                              </p:par>
                              <p:par>
                                <p:cTn id="265" presetID="10" presetClass="entr" presetSubtype="0" fill="hold" nodeType="withEffect">
                                  <p:stCondLst>
                                    <p:cond delay="0"/>
                                  </p:stCondLst>
                                  <p:childTnLst>
                                    <p:set>
                                      <p:cBhvr>
                                        <p:cTn id="266" dur="1" fill="hold">
                                          <p:stCondLst>
                                            <p:cond delay="0"/>
                                          </p:stCondLst>
                                        </p:cTn>
                                        <p:tgtEl>
                                          <p:spTgt spid="2052"/>
                                        </p:tgtEl>
                                        <p:attrNameLst>
                                          <p:attrName>style.visibility</p:attrName>
                                        </p:attrNameLst>
                                      </p:cBhvr>
                                      <p:to>
                                        <p:strVal val="visible"/>
                                      </p:to>
                                    </p:set>
                                    <p:animEffect transition="in" filter="fade">
                                      <p:cBhvr>
                                        <p:cTn id="267" dur="500"/>
                                        <p:tgtEl>
                                          <p:spTgt spid="2052"/>
                                        </p:tgtEl>
                                      </p:cBhvr>
                                    </p:animEffect>
                                  </p:childTnLst>
                                </p:cTn>
                              </p:par>
                            </p:childTnLst>
                          </p:cTn>
                        </p:par>
                        <p:par>
                          <p:cTn id="268" fill="hold">
                            <p:stCondLst>
                              <p:cond delay="18500"/>
                            </p:stCondLst>
                            <p:childTnLst>
                              <p:par>
                                <p:cTn id="269" presetID="10" presetClass="entr" presetSubtype="0" fill="hold" nodeType="afterEffect">
                                  <p:stCondLst>
                                    <p:cond delay="0"/>
                                  </p:stCondLst>
                                  <p:childTnLst>
                                    <p:set>
                                      <p:cBhvr>
                                        <p:cTn id="270" dur="1" fill="hold">
                                          <p:stCondLst>
                                            <p:cond delay="0"/>
                                          </p:stCondLst>
                                        </p:cTn>
                                        <p:tgtEl>
                                          <p:spTgt spid="2113"/>
                                        </p:tgtEl>
                                        <p:attrNameLst>
                                          <p:attrName>style.visibility</p:attrName>
                                        </p:attrNameLst>
                                      </p:cBhvr>
                                      <p:to>
                                        <p:strVal val="visible"/>
                                      </p:to>
                                    </p:set>
                                    <p:animEffect transition="in" filter="fade">
                                      <p:cBhvr>
                                        <p:cTn id="271" dur="500"/>
                                        <p:tgtEl>
                                          <p:spTgt spid="2113"/>
                                        </p:tgtEl>
                                      </p:cBhvr>
                                    </p:animEffect>
                                  </p:childTnLst>
                                </p:cTn>
                              </p:par>
                              <p:par>
                                <p:cTn id="272" presetID="23" presetClass="entr" presetSubtype="16" fill="hold" nodeType="withEffect">
                                  <p:stCondLst>
                                    <p:cond delay="0"/>
                                  </p:stCondLst>
                                  <p:childTnLst>
                                    <p:set>
                                      <p:cBhvr>
                                        <p:cTn id="273" dur="1" fill="hold">
                                          <p:stCondLst>
                                            <p:cond delay="0"/>
                                          </p:stCondLst>
                                        </p:cTn>
                                        <p:tgtEl>
                                          <p:spTgt spid="2086"/>
                                        </p:tgtEl>
                                        <p:attrNameLst>
                                          <p:attrName>style.visibility</p:attrName>
                                        </p:attrNameLst>
                                      </p:cBhvr>
                                      <p:to>
                                        <p:strVal val="visible"/>
                                      </p:to>
                                    </p:set>
                                    <p:anim calcmode="lin" valueType="num">
                                      <p:cBhvr additive="base">
                                        <p:cTn id="274" dur="500"/>
                                        <p:tgtEl>
                                          <p:spTgt spid="2086"/>
                                        </p:tgtEl>
                                        <p:attrNameLst>
                                          <p:attrName>ppt_w</p:attrName>
                                        </p:attrNameLst>
                                      </p:cBhvr>
                                      <p:tavLst>
                                        <p:tav tm="0">
                                          <p:val>
                                            <p:strVal val="0"/>
                                          </p:val>
                                        </p:tav>
                                        <p:tav tm="100000">
                                          <p:val>
                                            <p:strVal val="#ppt_w"/>
                                          </p:val>
                                        </p:tav>
                                      </p:tavLst>
                                    </p:anim>
                                    <p:anim calcmode="lin" valueType="num">
                                      <p:cBhvr additive="base">
                                        <p:cTn id="275" dur="500"/>
                                        <p:tgtEl>
                                          <p:spTgt spid="2086"/>
                                        </p:tgtEl>
                                        <p:attrNameLst>
                                          <p:attrName>ppt_h</p:attrName>
                                        </p:attrNameLst>
                                      </p:cBhvr>
                                      <p:tavLst>
                                        <p:tav tm="0">
                                          <p:val>
                                            <p:strVal val="0"/>
                                          </p:val>
                                        </p:tav>
                                        <p:tav tm="100000">
                                          <p:val>
                                            <p:strVal val="#ppt_h"/>
                                          </p:val>
                                        </p:tav>
                                      </p:tavLst>
                                    </p:anim>
                                  </p:childTnLst>
                                </p:cTn>
                              </p:par>
                            </p:childTnLst>
                          </p:cTn>
                        </p:par>
                        <p:par>
                          <p:cTn id="276" fill="hold">
                            <p:stCondLst>
                              <p:cond delay="19000"/>
                            </p:stCondLst>
                            <p:childTnLst>
                              <p:par>
                                <p:cTn id="277" presetID="10" presetClass="entr" presetSubtype="0" fill="hold" nodeType="afterEffect">
                                  <p:stCondLst>
                                    <p:cond delay="0"/>
                                  </p:stCondLst>
                                  <p:childTnLst>
                                    <p:set>
                                      <p:cBhvr>
                                        <p:cTn id="278" dur="1" fill="hold">
                                          <p:stCondLst>
                                            <p:cond delay="0"/>
                                          </p:stCondLst>
                                        </p:cTn>
                                        <p:tgtEl>
                                          <p:spTgt spid="2084"/>
                                        </p:tgtEl>
                                        <p:attrNameLst>
                                          <p:attrName>style.visibility</p:attrName>
                                        </p:attrNameLst>
                                      </p:cBhvr>
                                      <p:to>
                                        <p:strVal val="visible"/>
                                      </p:to>
                                    </p:set>
                                    <p:animEffect transition="in" filter="fade">
                                      <p:cBhvr>
                                        <p:cTn id="279" dur="500"/>
                                        <p:tgtEl>
                                          <p:spTgt spid="2084"/>
                                        </p:tgtEl>
                                      </p:cBhvr>
                                    </p:animEffect>
                                  </p:childTnLst>
                                </p:cTn>
                              </p:par>
                              <p:par>
                                <p:cTn id="280" presetID="10" presetClass="entr" presetSubtype="0" fill="hold" nodeType="withEffect">
                                  <p:stCondLst>
                                    <p:cond delay="250"/>
                                  </p:stCondLst>
                                  <p:childTnLst>
                                    <p:set>
                                      <p:cBhvr>
                                        <p:cTn id="281" dur="1" fill="hold">
                                          <p:stCondLst>
                                            <p:cond delay="0"/>
                                          </p:stCondLst>
                                        </p:cTn>
                                        <p:tgtEl>
                                          <p:spTgt spid="2085"/>
                                        </p:tgtEl>
                                        <p:attrNameLst>
                                          <p:attrName>style.visibility</p:attrName>
                                        </p:attrNameLst>
                                      </p:cBhvr>
                                      <p:to>
                                        <p:strVal val="visible"/>
                                      </p:to>
                                    </p:set>
                                    <p:animEffect transition="in" filter="fade">
                                      <p:cBhvr>
                                        <p:cTn id="282" dur="500"/>
                                        <p:tgtEl>
                                          <p:spTgt spid="2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51"/>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Custom Donut Chart</a:t>
            </a:r>
            <a:endParaRPr/>
          </a:p>
        </p:txBody>
      </p:sp>
      <p:sp>
        <p:nvSpPr>
          <p:cNvPr id="2120" name="Google Shape;2120;p51"/>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2121" name="Google Shape;2121;p51"/>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2122" name="Google Shape;2122;p51"/>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This Layout Is Not Defined by Slide Master</a:t>
            </a:r>
            <a:endParaRPr/>
          </a:p>
        </p:txBody>
      </p:sp>
      <p:sp>
        <p:nvSpPr>
          <p:cNvPr id="2123" name="Google Shape;2123;p51"/>
          <p:cNvSpPr/>
          <p:nvPr/>
        </p:nvSpPr>
        <p:spPr>
          <a:xfrm>
            <a:off x="1747012" y="3275433"/>
            <a:ext cx="6932529" cy="2126217"/>
          </a:xfrm>
          <a:prstGeom prst="roundRect">
            <a:avLst>
              <a:gd name="adj" fmla="val 50000"/>
            </a:avLst>
          </a:prstGeom>
          <a:gradFill>
            <a:gsLst>
              <a:gs pos="0">
                <a:srgbClr val="F2F2F6">
                  <a:alpha val="70980"/>
                </a:srgbClr>
              </a:gs>
              <a:gs pos="45000">
                <a:srgbClr val="FFFFFF">
                  <a:alpha val="6666"/>
                </a:srgbClr>
              </a:gs>
              <a:gs pos="78000">
                <a:srgbClr val="FFFFFF">
                  <a:alpha val="9803"/>
                </a:srgbClr>
              </a:gs>
              <a:gs pos="100000">
                <a:srgbClr val="FFFFFF">
                  <a:alpha val="26666"/>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24" name="Google Shape;2124;p51"/>
          <p:cNvSpPr/>
          <p:nvPr/>
        </p:nvSpPr>
        <p:spPr>
          <a:xfrm flipH="1">
            <a:off x="1159610" y="2655099"/>
            <a:ext cx="3366884" cy="3366884"/>
          </a:xfrm>
          <a:prstGeom prst="blockArc">
            <a:avLst>
              <a:gd name="adj1" fmla="val 18605473"/>
              <a:gd name="adj2" fmla="val 16226797"/>
              <a:gd name="adj3" fmla="val 13223"/>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2125" name="Google Shape;2125;p51"/>
          <p:cNvSpPr/>
          <p:nvPr/>
        </p:nvSpPr>
        <p:spPr>
          <a:xfrm>
            <a:off x="1883362" y="3377139"/>
            <a:ext cx="1919380" cy="1919380"/>
          </a:xfrm>
          <a:prstGeom prst="ellipse">
            <a:avLst/>
          </a:prstGeom>
          <a:gradFill>
            <a:gsLst>
              <a:gs pos="0">
                <a:srgbClr val="F2F2F6">
                  <a:alpha val="90980"/>
                </a:srgbClr>
              </a:gs>
              <a:gs pos="63000">
                <a:srgbClr val="FFFFFF">
                  <a:alpha val="6666"/>
                </a:srgbClr>
              </a:gs>
              <a:gs pos="83000">
                <a:srgbClr val="FFFFFF">
                  <a:alpha val="74901"/>
                </a:srgbClr>
              </a:gs>
              <a:gs pos="100000">
                <a:srgbClr val="FFFFFF">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26" name="Google Shape;2126;p51"/>
          <p:cNvSpPr txBox="1"/>
          <p:nvPr/>
        </p:nvSpPr>
        <p:spPr>
          <a:xfrm>
            <a:off x="2193675" y="3875164"/>
            <a:ext cx="1298753"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5400">
                <a:solidFill>
                  <a:schemeClr val="dk1"/>
                </a:solidFill>
                <a:latin typeface="Arial"/>
                <a:ea typeface="Arial"/>
                <a:cs typeface="Arial"/>
                <a:sym typeface="Arial"/>
              </a:rPr>
              <a:t>87%</a:t>
            </a:r>
            <a:endParaRPr sz="5400">
              <a:solidFill>
                <a:schemeClr val="dk1"/>
              </a:solidFill>
              <a:latin typeface="Arial"/>
              <a:ea typeface="Arial"/>
              <a:cs typeface="Arial"/>
              <a:sym typeface="Arial"/>
            </a:endParaRPr>
          </a:p>
        </p:txBody>
      </p:sp>
      <p:sp>
        <p:nvSpPr>
          <p:cNvPr id="2127" name="Google Shape;2127;p51"/>
          <p:cNvSpPr txBox="1"/>
          <p:nvPr/>
        </p:nvSpPr>
        <p:spPr>
          <a:xfrm>
            <a:off x="4662186" y="3417491"/>
            <a:ext cx="197201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accent2"/>
                </a:solidFill>
                <a:latin typeface="Bebas Neue"/>
                <a:ea typeface="Bebas Neue"/>
                <a:cs typeface="Bebas Neue"/>
                <a:sym typeface="Bebas Neue"/>
              </a:rPr>
              <a:t>Architecture</a:t>
            </a:r>
            <a:endParaRPr sz="3200">
              <a:solidFill>
                <a:schemeClr val="accent2"/>
              </a:solidFill>
              <a:latin typeface="Bebas Neue"/>
              <a:ea typeface="Bebas Neue"/>
              <a:cs typeface="Bebas Neue"/>
              <a:sym typeface="Bebas Neue"/>
            </a:endParaRPr>
          </a:p>
        </p:txBody>
      </p:sp>
      <p:sp>
        <p:nvSpPr>
          <p:cNvPr id="2128" name="Google Shape;2128;p51"/>
          <p:cNvSpPr txBox="1"/>
          <p:nvPr/>
        </p:nvSpPr>
        <p:spPr>
          <a:xfrm>
            <a:off x="4662185" y="4026128"/>
            <a:ext cx="350935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2"/>
                </a:solidFill>
                <a:latin typeface="Arial"/>
                <a:ea typeface="Arial"/>
                <a:cs typeface="Arial"/>
                <a:sym typeface="Arial"/>
              </a:rPr>
              <a:t>Ei his nisl graece latine. Posse pericula philosophia usu ne.</a:t>
            </a:r>
            <a:endParaRPr sz="2400">
              <a:solidFill>
                <a:schemeClr val="accent2"/>
              </a:solidFill>
              <a:latin typeface="Arial"/>
              <a:ea typeface="Arial"/>
              <a:cs typeface="Arial"/>
              <a:sym typeface="Arial"/>
            </a:endParaRPr>
          </a:p>
        </p:txBody>
      </p:sp>
      <p:sp>
        <p:nvSpPr>
          <p:cNvPr id="2129" name="Google Shape;2129;p51"/>
          <p:cNvSpPr/>
          <p:nvPr/>
        </p:nvSpPr>
        <p:spPr>
          <a:xfrm>
            <a:off x="1747012" y="6850444"/>
            <a:ext cx="6932529" cy="2126217"/>
          </a:xfrm>
          <a:prstGeom prst="roundRect">
            <a:avLst>
              <a:gd name="adj" fmla="val 50000"/>
            </a:avLst>
          </a:prstGeom>
          <a:gradFill>
            <a:gsLst>
              <a:gs pos="0">
                <a:srgbClr val="F2F2F6">
                  <a:alpha val="70980"/>
                </a:srgbClr>
              </a:gs>
              <a:gs pos="45000">
                <a:srgbClr val="FFFFFF">
                  <a:alpha val="6666"/>
                </a:srgbClr>
              </a:gs>
              <a:gs pos="78000">
                <a:srgbClr val="FFFFFF">
                  <a:alpha val="9803"/>
                </a:srgbClr>
              </a:gs>
              <a:gs pos="100000">
                <a:srgbClr val="FFFFFF">
                  <a:alpha val="26666"/>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30" name="Google Shape;2130;p51"/>
          <p:cNvSpPr/>
          <p:nvPr/>
        </p:nvSpPr>
        <p:spPr>
          <a:xfrm flipH="1">
            <a:off x="1159610" y="6230110"/>
            <a:ext cx="3366884" cy="3366884"/>
          </a:xfrm>
          <a:prstGeom prst="blockArc">
            <a:avLst>
              <a:gd name="adj1" fmla="val 19247427"/>
              <a:gd name="adj2" fmla="val 16226797"/>
              <a:gd name="adj3" fmla="val 13223"/>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2131" name="Google Shape;2131;p51"/>
          <p:cNvSpPr/>
          <p:nvPr/>
        </p:nvSpPr>
        <p:spPr>
          <a:xfrm>
            <a:off x="1883362" y="6952150"/>
            <a:ext cx="1919380" cy="1919380"/>
          </a:xfrm>
          <a:prstGeom prst="ellipse">
            <a:avLst/>
          </a:prstGeom>
          <a:gradFill>
            <a:gsLst>
              <a:gs pos="0">
                <a:srgbClr val="F2F2F6">
                  <a:alpha val="90980"/>
                </a:srgbClr>
              </a:gs>
              <a:gs pos="63000">
                <a:srgbClr val="FFFFFF">
                  <a:alpha val="6666"/>
                </a:srgbClr>
              </a:gs>
              <a:gs pos="83000">
                <a:srgbClr val="FFFFFF">
                  <a:alpha val="74901"/>
                </a:srgbClr>
              </a:gs>
              <a:gs pos="100000">
                <a:srgbClr val="FFFFFF">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32" name="Google Shape;2132;p51"/>
          <p:cNvSpPr txBox="1"/>
          <p:nvPr/>
        </p:nvSpPr>
        <p:spPr>
          <a:xfrm>
            <a:off x="2193675" y="7450175"/>
            <a:ext cx="1298753"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5400">
                <a:solidFill>
                  <a:schemeClr val="dk1"/>
                </a:solidFill>
                <a:latin typeface="Arial"/>
                <a:ea typeface="Arial"/>
                <a:cs typeface="Arial"/>
                <a:sym typeface="Arial"/>
              </a:rPr>
              <a:t>75%</a:t>
            </a:r>
            <a:endParaRPr sz="5400">
              <a:solidFill>
                <a:schemeClr val="dk1"/>
              </a:solidFill>
              <a:latin typeface="Arial"/>
              <a:ea typeface="Arial"/>
              <a:cs typeface="Arial"/>
              <a:sym typeface="Arial"/>
            </a:endParaRPr>
          </a:p>
        </p:txBody>
      </p:sp>
      <p:sp>
        <p:nvSpPr>
          <p:cNvPr id="2133" name="Google Shape;2133;p51"/>
          <p:cNvSpPr txBox="1"/>
          <p:nvPr/>
        </p:nvSpPr>
        <p:spPr>
          <a:xfrm>
            <a:off x="4662186" y="6992502"/>
            <a:ext cx="164660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accent2"/>
                </a:solidFill>
                <a:latin typeface="Bebas Neue"/>
                <a:ea typeface="Bebas Neue"/>
                <a:cs typeface="Bebas Neue"/>
                <a:sym typeface="Bebas Neue"/>
              </a:rPr>
              <a:t>web Design</a:t>
            </a:r>
            <a:endParaRPr sz="3200">
              <a:solidFill>
                <a:schemeClr val="accent2"/>
              </a:solidFill>
              <a:latin typeface="Bebas Neue"/>
              <a:ea typeface="Bebas Neue"/>
              <a:cs typeface="Bebas Neue"/>
              <a:sym typeface="Bebas Neue"/>
            </a:endParaRPr>
          </a:p>
        </p:txBody>
      </p:sp>
      <p:sp>
        <p:nvSpPr>
          <p:cNvPr id="2134" name="Google Shape;2134;p51"/>
          <p:cNvSpPr txBox="1"/>
          <p:nvPr/>
        </p:nvSpPr>
        <p:spPr>
          <a:xfrm>
            <a:off x="4662185" y="7601139"/>
            <a:ext cx="350935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2"/>
                </a:solidFill>
                <a:latin typeface="Arial"/>
                <a:ea typeface="Arial"/>
                <a:cs typeface="Arial"/>
                <a:sym typeface="Arial"/>
              </a:rPr>
              <a:t>In sea latine oporteat reformidans, quando vocibus no eos.</a:t>
            </a:r>
            <a:endParaRPr sz="2400">
              <a:solidFill>
                <a:schemeClr val="accent2"/>
              </a:solidFill>
              <a:latin typeface="Arial"/>
              <a:ea typeface="Arial"/>
              <a:cs typeface="Arial"/>
              <a:sym typeface="Arial"/>
            </a:endParaRPr>
          </a:p>
        </p:txBody>
      </p:sp>
      <p:sp>
        <p:nvSpPr>
          <p:cNvPr id="2135" name="Google Shape;2135;p51"/>
          <p:cNvSpPr/>
          <p:nvPr/>
        </p:nvSpPr>
        <p:spPr>
          <a:xfrm>
            <a:off x="9983869" y="3275433"/>
            <a:ext cx="6932529" cy="2126217"/>
          </a:xfrm>
          <a:prstGeom prst="roundRect">
            <a:avLst>
              <a:gd name="adj" fmla="val 50000"/>
            </a:avLst>
          </a:prstGeom>
          <a:gradFill>
            <a:gsLst>
              <a:gs pos="0">
                <a:srgbClr val="F2F2F6">
                  <a:alpha val="70980"/>
                </a:srgbClr>
              </a:gs>
              <a:gs pos="45000">
                <a:srgbClr val="FFFFFF">
                  <a:alpha val="6666"/>
                </a:srgbClr>
              </a:gs>
              <a:gs pos="78000">
                <a:srgbClr val="FFFFFF">
                  <a:alpha val="9803"/>
                </a:srgbClr>
              </a:gs>
              <a:gs pos="100000">
                <a:srgbClr val="FFFFFF">
                  <a:alpha val="26666"/>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36" name="Google Shape;2136;p51"/>
          <p:cNvSpPr/>
          <p:nvPr/>
        </p:nvSpPr>
        <p:spPr>
          <a:xfrm flipH="1">
            <a:off x="9396467" y="2655099"/>
            <a:ext cx="3366884" cy="3366884"/>
          </a:xfrm>
          <a:prstGeom prst="blockArc">
            <a:avLst>
              <a:gd name="adj1" fmla="val 20444382"/>
              <a:gd name="adj2" fmla="val 16226797"/>
              <a:gd name="adj3" fmla="val 13223"/>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2137" name="Google Shape;2137;p51"/>
          <p:cNvSpPr/>
          <p:nvPr/>
        </p:nvSpPr>
        <p:spPr>
          <a:xfrm>
            <a:off x="10120219" y="3377139"/>
            <a:ext cx="1919380" cy="1919380"/>
          </a:xfrm>
          <a:prstGeom prst="ellipse">
            <a:avLst/>
          </a:prstGeom>
          <a:gradFill>
            <a:gsLst>
              <a:gs pos="0">
                <a:srgbClr val="F2F2F6">
                  <a:alpha val="90980"/>
                </a:srgbClr>
              </a:gs>
              <a:gs pos="63000">
                <a:srgbClr val="FFFFFF">
                  <a:alpha val="6666"/>
                </a:srgbClr>
              </a:gs>
              <a:gs pos="83000">
                <a:srgbClr val="FFFFFF">
                  <a:alpha val="74901"/>
                </a:srgbClr>
              </a:gs>
              <a:gs pos="100000">
                <a:srgbClr val="FFFFFF">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38" name="Google Shape;2138;p51"/>
          <p:cNvSpPr txBox="1"/>
          <p:nvPr/>
        </p:nvSpPr>
        <p:spPr>
          <a:xfrm>
            <a:off x="10430532" y="3875164"/>
            <a:ext cx="1298753"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5400">
                <a:solidFill>
                  <a:schemeClr val="dk1"/>
                </a:solidFill>
                <a:latin typeface="Arial"/>
                <a:ea typeface="Arial"/>
                <a:cs typeface="Arial"/>
                <a:sym typeface="Arial"/>
              </a:rPr>
              <a:t>70%</a:t>
            </a:r>
            <a:endParaRPr sz="5400">
              <a:solidFill>
                <a:schemeClr val="dk1"/>
              </a:solidFill>
              <a:latin typeface="Arial"/>
              <a:ea typeface="Arial"/>
              <a:cs typeface="Arial"/>
              <a:sym typeface="Arial"/>
            </a:endParaRPr>
          </a:p>
        </p:txBody>
      </p:sp>
      <p:sp>
        <p:nvSpPr>
          <p:cNvPr id="2139" name="Google Shape;2139;p51"/>
          <p:cNvSpPr txBox="1"/>
          <p:nvPr/>
        </p:nvSpPr>
        <p:spPr>
          <a:xfrm>
            <a:off x="12899043" y="3417491"/>
            <a:ext cx="194155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accent2"/>
                </a:solidFill>
                <a:latin typeface="Bebas Neue"/>
                <a:ea typeface="Bebas Neue"/>
                <a:cs typeface="Bebas Neue"/>
                <a:sym typeface="Bebas Neue"/>
              </a:rPr>
              <a:t>Development</a:t>
            </a:r>
            <a:endParaRPr sz="3200">
              <a:solidFill>
                <a:schemeClr val="accent2"/>
              </a:solidFill>
              <a:latin typeface="Bebas Neue"/>
              <a:ea typeface="Bebas Neue"/>
              <a:cs typeface="Bebas Neue"/>
              <a:sym typeface="Bebas Neue"/>
            </a:endParaRPr>
          </a:p>
        </p:txBody>
      </p:sp>
      <p:sp>
        <p:nvSpPr>
          <p:cNvPr id="2140" name="Google Shape;2140;p51"/>
          <p:cNvSpPr txBox="1"/>
          <p:nvPr/>
        </p:nvSpPr>
        <p:spPr>
          <a:xfrm>
            <a:off x="12899042" y="4026128"/>
            <a:ext cx="350935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2"/>
                </a:solidFill>
                <a:latin typeface="Arial"/>
                <a:ea typeface="Arial"/>
                <a:cs typeface="Arial"/>
                <a:sym typeface="Arial"/>
              </a:rPr>
              <a:t>Te sint diceret maiorum nec. In vis dicta tation, nam esse veri ad.</a:t>
            </a:r>
            <a:endParaRPr sz="2400">
              <a:solidFill>
                <a:schemeClr val="accent2"/>
              </a:solidFill>
              <a:latin typeface="Arial"/>
              <a:ea typeface="Arial"/>
              <a:cs typeface="Arial"/>
              <a:sym typeface="Arial"/>
            </a:endParaRPr>
          </a:p>
        </p:txBody>
      </p:sp>
      <p:sp>
        <p:nvSpPr>
          <p:cNvPr id="2141" name="Google Shape;2141;p51"/>
          <p:cNvSpPr/>
          <p:nvPr/>
        </p:nvSpPr>
        <p:spPr>
          <a:xfrm>
            <a:off x="9983869" y="6850444"/>
            <a:ext cx="6932529" cy="2126217"/>
          </a:xfrm>
          <a:prstGeom prst="roundRect">
            <a:avLst>
              <a:gd name="adj" fmla="val 50000"/>
            </a:avLst>
          </a:prstGeom>
          <a:gradFill>
            <a:gsLst>
              <a:gs pos="0">
                <a:srgbClr val="F2F2F6">
                  <a:alpha val="70980"/>
                </a:srgbClr>
              </a:gs>
              <a:gs pos="45000">
                <a:srgbClr val="FFFFFF">
                  <a:alpha val="6666"/>
                </a:srgbClr>
              </a:gs>
              <a:gs pos="78000">
                <a:srgbClr val="FFFFFF">
                  <a:alpha val="9803"/>
                </a:srgbClr>
              </a:gs>
              <a:gs pos="100000">
                <a:srgbClr val="FFFFFF">
                  <a:alpha val="26666"/>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42" name="Google Shape;2142;p51"/>
          <p:cNvSpPr/>
          <p:nvPr/>
        </p:nvSpPr>
        <p:spPr>
          <a:xfrm flipH="1">
            <a:off x="9396467" y="6230110"/>
            <a:ext cx="3366884" cy="3366884"/>
          </a:xfrm>
          <a:prstGeom prst="blockArc">
            <a:avLst>
              <a:gd name="adj1" fmla="val 17508159"/>
              <a:gd name="adj2" fmla="val 16226797"/>
              <a:gd name="adj3" fmla="val 13223"/>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2143" name="Google Shape;2143;p51"/>
          <p:cNvSpPr/>
          <p:nvPr/>
        </p:nvSpPr>
        <p:spPr>
          <a:xfrm>
            <a:off x="10120219" y="6952150"/>
            <a:ext cx="1919380" cy="1919380"/>
          </a:xfrm>
          <a:prstGeom prst="ellipse">
            <a:avLst/>
          </a:prstGeom>
          <a:gradFill>
            <a:gsLst>
              <a:gs pos="0">
                <a:srgbClr val="F2F2F6">
                  <a:alpha val="90980"/>
                </a:srgbClr>
              </a:gs>
              <a:gs pos="63000">
                <a:srgbClr val="FFFFFF">
                  <a:alpha val="6666"/>
                </a:srgbClr>
              </a:gs>
              <a:gs pos="83000">
                <a:srgbClr val="FFFFFF">
                  <a:alpha val="74901"/>
                </a:srgbClr>
              </a:gs>
              <a:gs pos="100000">
                <a:srgbClr val="FFFFFF">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44" name="Google Shape;2144;p51"/>
          <p:cNvSpPr txBox="1"/>
          <p:nvPr/>
        </p:nvSpPr>
        <p:spPr>
          <a:xfrm>
            <a:off x="10430532" y="7450175"/>
            <a:ext cx="1298753" cy="9233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5400">
                <a:solidFill>
                  <a:schemeClr val="dk1"/>
                </a:solidFill>
                <a:latin typeface="Arial"/>
                <a:ea typeface="Arial"/>
                <a:cs typeface="Arial"/>
                <a:sym typeface="Arial"/>
              </a:rPr>
              <a:t>92%</a:t>
            </a:r>
            <a:endParaRPr sz="5400">
              <a:solidFill>
                <a:schemeClr val="dk1"/>
              </a:solidFill>
              <a:latin typeface="Arial"/>
              <a:ea typeface="Arial"/>
              <a:cs typeface="Arial"/>
              <a:sym typeface="Arial"/>
            </a:endParaRPr>
          </a:p>
        </p:txBody>
      </p:sp>
      <p:sp>
        <p:nvSpPr>
          <p:cNvPr id="2145" name="Google Shape;2145;p51"/>
          <p:cNvSpPr txBox="1"/>
          <p:nvPr/>
        </p:nvSpPr>
        <p:spPr>
          <a:xfrm>
            <a:off x="12899043" y="6992502"/>
            <a:ext cx="19511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accent2"/>
                </a:solidFill>
                <a:latin typeface="Bebas Neue"/>
                <a:ea typeface="Bebas Neue"/>
                <a:cs typeface="Bebas Neue"/>
                <a:sym typeface="Bebas Neue"/>
              </a:rPr>
              <a:t>Photography</a:t>
            </a:r>
            <a:endParaRPr sz="3200">
              <a:solidFill>
                <a:schemeClr val="accent2"/>
              </a:solidFill>
              <a:latin typeface="Bebas Neue"/>
              <a:ea typeface="Bebas Neue"/>
              <a:cs typeface="Bebas Neue"/>
              <a:sym typeface="Bebas Neue"/>
            </a:endParaRPr>
          </a:p>
        </p:txBody>
      </p:sp>
      <p:sp>
        <p:nvSpPr>
          <p:cNvPr id="2146" name="Google Shape;2146;p51"/>
          <p:cNvSpPr txBox="1"/>
          <p:nvPr/>
        </p:nvSpPr>
        <p:spPr>
          <a:xfrm>
            <a:off x="12899042" y="7601139"/>
            <a:ext cx="350935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2"/>
                </a:solidFill>
                <a:latin typeface="Arial"/>
                <a:ea typeface="Arial"/>
                <a:cs typeface="Arial"/>
                <a:sym typeface="Arial"/>
              </a:rPr>
              <a:t>Vis inani soleat mandamus et, audire invenire maiestatis nam at.</a:t>
            </a:r>
            <a:endParaRPr sz="2400">
              <a:solidFill>
                <a:schemeClr val="accen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25"/>
                                        </p:tgtEl>
                                        <p:attrNameLst>
                                          <p:attrName>style.visibility</p:attrName>
                                        </p:attrNameLst>
                                      </p:cBhvr>
                                      <p:to>
                                        <p:strVal val="visible"/>
                                      </p:to>
                                    </p:set>
                                    <p:anim calcmode="lin" valueType="num">
                                      <p:cBhvr additive="base">
                                        <p:cTn id="7" dur="500"/>
                                        <p:tgtEl>
                                          <p:spTgt spid="2125"/>
                                        </p:tgtEl>
                                        <p:attrNameLst>
                                          <p:attrName>ppt_w</p:attrName>
                                        </p:attrNameLst>
                                      </p:cBhvr>
                                      <p:tavLst>
                                        <p:tav tm="0">
                                          <p:val>
                                            <p:strVal val="0"/>
                                          </p:val>
                                        </p:tav>
                                        <p:tav tm="100000">
                                          <p:val>
                                            <p:strVal val="#ppt_w"/>
                                          </p:val>
                                        </p:tav>
                                      </p:tavLst>
                                    </p:anim>
                                    <p:anim calcmode="lin" valueType="num">
                                      <p:cBhvr additive="base">
                                        <p:cTn id="8" dur="500"/>
                                        <p:tgtEl>
                                          <p:spTgt spid="2125"/>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124"/>
                                        </p:tgtEl>
                                        <p:attrNameLst>
                                          <p:attrName>style.visibility</p:attrName>
                                        </p:attrNameLst>
                                      </p:cBhvr>
                                      <p:to>
                                        <p:strVal val="visible"/>
                                      </p:to>
                                    </p:set>
                                    <p:animEffect transition="in" filter="fade">
                                      <p:cBhvr>
                                        <p:cTn id="12" dur="2000"/>
                                        <p:tgtEl>
                                          <p:spTgt spid="2124"/>
                                        </p:tgtEl>
                                      </p:cBhvr>
                                    </p:animEffect>
                                  </p:childTnLst>
                                </p:cTn>
                              </p:par>
                            </p:childTnLst>
                          </p:cTn>
                        </p:par>
                        <p:par>
                          <p:cTn id="13" fill="hold">
                            <p:stCondLst>
                              <p:cond delay="2500"/>
                            </p:stCondLst>
                            <p:childTnLst>
                              <p:par>
                                <p:cTn id="14" presetID="23" presetClass="entr" presetSubtype="16" fill="hold" nodeType="afterEffect">
                                  <p:stCondLst>
                                    <p:cond delay="0"/>
                                  </p:stCondLst>
                                  <p:childTnLst>
                                    <p:set>
                                      <p:cBhvr>
                                        <p:cTn id="15" dur="1" fill="hold">
                                          <p:stCondLst>
                                            <p:cond delay="0"/>
                                          </p:stCondLst>
                                        </p:cTn>
                                        <p:tgtEl>
                                          <p:spTgt spid="2126"/>
                                        </p:tgtEl>
                                        <p:attrNameLst>
                                          <p:attrName>style.visibility</p:attrName>
                                        </p:attrNameLst>
                                      </p:cBhvr>
                                      <p:to>
                                        <p:strVal val="visible"/>
                                      </p:to>
                                    </p:set>
                                    <p:anim calcmode="lin" valueType="num">
                                      <p:cBhvr additive="base">
                                        <p:cTn id="16" dur="500"/>
                                        <p:tgtEl>
                                          <p:spTgt spid="2126"/>
                                        </p:tgtEl>
                                        <p:attrNameLst>
                                          <p:attrName>ppt_w</p:attrName>
                                        </p:attrNameLst>
                                      </p:cBhvr>
                                      <p:tavLst>
                                        <p:tav tm="0">
                                          <p:val>
                                            <p:strVal val="0"/>
                                          </p:val>
                                        </p:tav>
                                        <p:tav tm="100000">
                                          <p:val>
                                            <p:strVal val="#ppt_w"/>
                                          </p:val>
                                        </p:tav>
                                      </p:tavLst>
                                    </p:anim>
                                    <p:anim calcmode="lin" valueType="num">
                                      <p:cBhvr additive="base">
                                        <p:cTn id="17" dur="500"/>
                                        <p:tgtEl>
                                          <p:spTgt spid="2126"/>
                                        </p:tgtEl>
                                        <p:attrNameLst>
                                          <p:attrName>ppt_h</p:attrName>
                                        </p:attrNameLst>
                                      </p:cBhvr>
                                      <p:tavLst>
                                        <p:tav tm="0">
                                          <p:val>
                                            <p:strVal val="0"/>
                                          </p:val>
                                        </p:tav>
                                        <p:tav tm="100000">
                                          <p:val>
                                            <p:strVal val="#ppt_h"/>
                                          </p:val>
                                        </p:tav>
                                      </p:tavLst>
                                    </p:anim>
                                  </p:childTnLst>
                                </p:cTn>
                              </p:par>
                            </p:childTnLst>
                          </p:cTn>
                        </p:par>
                        <p:par>
                          <p:cTn id="18" fill="hold">
                            <p:stCondLst>
                              <p:cond delay="3000"/>
                            </p:stCondLst>
                            <p:childTnLst>
                              <p:par>
                                <p:cTn id="19" presetID="2" presetClass="entr" presetSubtype="8" fill="hold" nodeType="afterEffect">
                                  <p:stCondLst>
                                    <p:cond delay="0"/>
                                  </p:stCondLst>
                                  <p:childTnLst>
                                    <p:set>
                                      <p:cBhvr>
                                        <p:cTn id="20" dur="1" fill="hold">
                                          <p:stCondLst>
                                            <p:cond delay="0"/>
                                          </p:stCondLst>
                                        </p:cTn>
                                        <p:tgtEl>
                                          <p:spTgt spid="2123"/>
                                        </p:tgtEl>
                                        <p:attrNameLst>
                                          <p:attrName>style.visibility</p:attrName>
                                        </p:attrNameLst>
                                      </p:cBhvr>
                                      <p:to>
                                        <p:strVal val="visible"/>
                                      </p:to>
                                    </p:set>
                                    <p:anim calcmode="lin" valueType="num">
                                      <p:cBhvr additive="base">
                                        <p:cTn id="21" dur="750"/>
                                        <p:tgtEl>
                                          <p:spTgt spid="2123"/>
                                        </p:tgtEl>
                                        <p:attrNameLst>
                                          <p:attrName>ppt_x</p:attrName>
                                        </p:attrNameLst>
                                      </p:cBhvr>
                                      <p:tavLst>
                                        <p:tav tm="0">
                                          <p:val>
                                            <p:strVal val="#ppt_x-1"/>
                                          </p:val>
                                        </p:tav>
                                        <p:tav tm="100000">
                                          <p:val>
                                            <p:strVal val="#ppt_x"/>
                                          </p:val>
                                        </p:tav>
                                      </p:tavLst>
                                    </p:anim>
                                  </p:childTnLst>
                                </p:cTn>
                              </p:par>
                            </p:childTnLst>
                          </p:cTn>
                        </p:par>
                        <p:par>
                          <p:cTn id="22" fill="hold">
                            <p:stCondLst>
                              <p:cond delay="3750"/>
                            </p:stCondLst>
                            <p:childTnLst>
                              <p:par>
                                <p:cTn id="23" presetID="10" presetClass="entr" presetSubtype="0" fill="hold" nodeType="afterEffect">
                                  <p:stCondLst>
                                    <p:cond delay="0"/>
                                  </p:stCondLst>
                                  <p:childTnLst>
                                    <p:set>
                                      <p:cBhvr>
                                        <p:cTn id="24" dur="1" fill="hold">
                                          <p:stCondLst>
                                            <p:cond delay="0"/>
                                          </p:stCondLst>
                                        </p:cTn>
                                        <p:tgtEl>
                                          <p:spTgt spid="2127"/>
                                        </p:tgtEl>
                                        <p:attrNameLst>
                                          <p:attrName>style.visibility</p:attrName>
                                        </p:attrNameLst>
                                      </p:cBhvr>
                                      <p:to>
                                        <p:strVal val="visible"/>
                                      </p:to>
                                    </p:set>
                                    <p:animEffect transition="in" filter="fade">
                                      <p:cBhvr>
                                        <p:cTn id="25" dur="500"/>
                                        <p:tgtEl>
                                          <p:spTgt spid="2127"/>
                                        </p:tgtEl>
                                      </p:cBhvr>
                                    </p:animEffect>
                                  </p:childTnLst>
                                </p:cTn>
                              </p:par>
                            </p:childTnLst>
                          </p:cTn>
                        </p:par>
                        <p:par>
                          <p:cTn id="26" fill="hold">
                            <p:stCondLst>
                              <p:cond delay="4250"/>
                            </p:stCondLst>
                            <p:childTnLst>
                              <p:par>
                                <p:cTn id="27" presetID="10" presetClass="entr" presetSubtype="0" fill="hold" nodeType="afterEffect">
                                  <p:stCondLst>
                                    <p:cond delay="0"/>
                                  </p:stCondLst>
                                  <p:childTnLst>
                                    <p:set>
                                      <p:cBhvr>
                                        <p:cTn id="28" dur="1" fill="hold">
                                          <p:stCondLst>
                                            <p:cond delay="0"/>
                                          </p:stCondLst>
                                        </p:cTn>
                                        <p:tgtEl>
                                          <p:spTgt spid="2128"/>
                                        </p:tgtEl>
                                        <p:attrNameLst>
                                          <p:attrName>style.visibility</p:attrName>
                                        </p:attrNameLst>
                                      </p:cBhvr>
                                      <p:to>
                                        <p:strVal val="visible"/>
                                      </p:to>
                                    </p:set>
                                    <p:animEffect transition="in" filter="fade">
                                      <p:cBhvr>
                                        <p:cTn id="29" dur="500"/>
                                        <p:tgtEl>
                                          <p:spTgt spid="2128"/>
                                        </p:tgtEl>
                                      </p:cBhvr>
                                    </p:animEffect>
                                  </p:childTnLst>
                                </p:cTn>
                              </p:par>
                            </p:childTnLst>
                          </p:cTn>
                        </p:par>
                        <p:par>
                          <p:cTn id="30" fill="hold">
                            <p:stCondLst>
                              <p:cond delay="4750"/>
                            </p:stCondLst>
                            <p:childTnLst>
                              <p:par>
                                <p:cTn id="31" presetID="23" presetClass="entr" presetSubtype="16" fill="hold" nodeType="afterEffect">
                                  <p:stCondLst>
                                    <p:cond delay="0"/>
                                  </p:stCondLst>
                                  <p:childTnLst>
                                    <p:set>
                                      <p:cBhvr>
                                        <p:cTn id="32" dur="1" fill="hold">
                                          <p:stCondLst>
                                            <p:cond delay="0"/>
                                          </p:stCondLst>
                                        </p:cTn>
                                        <p:tgtEl>
                                          <p:spTgt spid="2137"/>
                                        </p:tgtEl>
                                        <p:attrNameLst>
                                          <p:attrName>style.visibility</p:attrName>
                                        </p:attrNameLst>
                                      </p:cBhvr>
                                      <p:to>
                                        <p:strVal val="visible"/>
                                      </p:to>
                                    </p:set>
                                    <p:anim calcmode="lin" valueType="num">
                                      <p:cBhvr additive="base">
                                        <p:cTn id="33" dur="500"/>
                                        <p:tgtEl>
                                          <p:spTgt spid="2137"/>
                                        </p:tgtEl>
                                        <p:attrNameLst>
                                          <p:attrName>ppt_w</p:attrName>
                                        </p:attrNameLst>
                                      </p:cBhvr>
                                      <p:tavLst>
                                        <p:tav tm="0">
                                          <p:val>
                                            <p:strVal val="0"/>
                                          </p:val>
                                        </p:tav>
                                        <p:tav tm="100000">
                                          <p:val>
                                            <p:strVal val="#ppt_w"/>
                                          </p:val>
                                        </p:tav>
                                      </p:tavLst>
                                    </p:anim>
                                    <p:anim calcmode="lin" valueType="num">
                                      <p:cBhvr additive="base">
                                        <p:cTn id="34" dur="500"/>
                                        <p:tgtEl>
                                          <p:spTgt spid="2137"/>
                                        </p:tgtEl>
                                        <p:attrNameLst>
                                          <p:attrName>ppt_h</p:attrName>
                                        </p:attrNameLst>
                                      </p:cBhvr>
                                      <p:tavLst>
                                        <p:tav tm="0">
                                          <p:val>
                                            <p:strVal val="0"/>
                                          </p:val>
                                        </p:tav>
                                        <p:tav tm="100000">
                                          <p:val>
                                            <p:strVal val="#ppt_h"/>
                                          </p:val>
                                        </p:tav>
                                      </p:tavLst>
                                    </p:anim>
                                  </p:childTnLst>
                                </p:cTn>
                              </p:par>
                            </p:childTnLst>
                          </p:cTn>
                        </p:par>
                        <p:par>
                          <p:cTn id="35" fill="hold">
                            <p:stCondLst>
                              <p:cond delay="5250"/>
                            </p:stCondLst>
                            <p:childTnLst>
                              <p:par>
                                <p:cTn id="36" presetID="10" presetClass="entr" presetSubtype="0" fill="hold" nodeType="afterEffect">
                                  <p:stCondLst>
                                    <p:cond delay="0"/>
                                  </p:stCondLst>
                                  <p:childTnLst>
                                    <p:set>
                                      <p:cBhvr>
                                        <p:cTn id="37" dur="1" fill="hold">
                                          <p:stCondLst>
                                            <p:cond delay="0"/>
                                          </p:stCondLst>
                                        </p:cTn>
                                        <p:tgtEl>
                                          <p:spTgt spid="2136"/>
                                        </p:tgtEl>
                                        <p:attrNameLst>
                                          <p:attrName>style.visibility</p:attrName>
                                        </p:attrNameLst>
                                      </p:cBhvr>
                                      <p:to>
                                        <p:strVal val="visible"/>
                                      </p:to>
                                    </p:set>
                                    <p:animEffect transition="in" filter="fade">
                                      <p:cBhvr>
                                        <p:cTn id="38" dur="2000"/>
                                        <p:tgtEl>
                                          <p:spTgt spid="2136"/>
                                        </p:tgtEl>
                                      </p:cBhvr>
                                    </p:animEffect>
                                  </p:childTnLst>
                                </p:cTn>
                              </p:par>
                            </p:childTnLst>
                          </p:cTn>
                        </p:par>
                        <p:par>
                          <p:cTn id="39" fill="hold">
                            <p:stCondLst>
                              <p:cond delay="7250"/>
                            </p:stCondLst>
                            <p:childTnLst>
                              <p:par>
                                <p:cTn id="40" presetID="23" presetClass="entr" presetSubtype="16" fill="hold" nodeType="afterEffect">
                                  <p:stCondLst>
                                    <p:cond delay="0"/>
                                  </p:stCondLst>
                                  <p:childTnLst>
                                    <p:set>
                                      <p:cBhvr>
                                        <p:cTn id="41" dur="1" fill="hold">
                                          <p:stCondLst>
                                            <p:cond delay="0"/>
                                          </p:stCondLst>
                                        </p:cTn>
                                        <p:tgtEl>
                                          <p:spTgt spid="2138"/>
                                        </p:tgtEl>
                                        <p:attrNameLst>
                                          <p:attrName>style.visibility</p:attrName>
                                        </p:attrNameLst>
                                      </p:cBhvr>
                                      <p:to>
                                        <p:strVal val="visible"/>
                                      </p:to>
                                    </p:set>
                                    <p:anim calcmode="lin" valueType="num">
                                      <p:cBhvr additive="base">
                                        <p:cTn id="42" dur="500"/>
                                        <p:tgtEl>
                                          <p:spTgt spid="2138"/>
                                        </p:tgtEl>
                                        <p:attrNameLst>
                                          <p:attrName>ppt_w</p:attrName>
                                        </p:attrNameLst>
                                      </p:cBhvr>
                                      <p:tavLst>
                                        <p:tav tm="0">
                                          <p:val>
                                            <p:strVal val="0"/>
                                          </p:val>
                                        </p:tav>
                                        <p:tav tm="100000">
                                          <p:val>
                                            <p:strVal val="#ppt_w"/>
                                          </p:val>
                                        </p:tav>
                                      </p:tavLst>
                                    </p:anim>
                                    <p:anim calcmode="lin" valueType="num">
                                      <p:cBhvr additive="base">
                                        <p:cTn id="43" dur="500"/>
                                        <p:tgtEl>
                                          <p:spTgt spid="2138"/>
                                        </p:tgtEl>
                                        <p:attrNameLst>
                                          <p:attrName>ppt_h</p:attrName>
                                        </p:attrNameLst>
                                      </p:cBhvr>
                                      <p:tavLst>
                                        <p:tav tm="0">
                                          <p:val>
                                            <p:strVal val="0"/>
                                          </p:val>
                                        </p:tav>
                                        <p:tav tm="100000">
                                          <p:val>
                                            <p:strVal val="#ppt_h"/>
                                          </p:val>
                                        </p:tav>
                                      </p:tavLst>
                                    </p:anim>
                                  </p:childTnLst>
                                </p:cTn>
                              </p:par>
                            </p:childTnLst>
                          </p:cTn>
                        </p:par>
                        <p:par>
                          <p:cTn id="44" fill="hold">
                            <p:stCondLst>
                              <p:cond delay="7750"/>
                            </p:stCondLst>
                            <p:childTnLst>
                              <p:par>
                                <p:cTn id="45" presetID="2" presetClass="entr" presetSubtype="8" fill="hold" nodeType="afterEffect">
                                  <p:stCondLst>
                                    <p:cond delay="0"/>
                                  </p:stCondLst>
                                  <p:childTnLst>
                                    <p:set>
                                      <p:cBhvr>
                                        <p:cTn id="46" dur="1" fill="hold">
                                          <p:stCondLst>
                                            <p:cond delay="0"/>
                                          </p:stCondLst>
                                        </p:cTn>
                                        <p:tgtEl>
                                          <p:spTgt spid="2135"/>
                                        </p:tgtEl>
                                        <p:attrNameLst>
                                          <p:attrName>style.visibility</p:attrName>
                                        </p:attrNameLst>
                                      </p:cBhvr>
                                      <p:to>
                                        <p:strVal val="visible"/>
                                      </p:to>
                                    </p:set>
                                    <p:anim calcmode="lin" valueType="num">
                                      <p:cBhvr additive="base">
                                        <p:cTn id="47" dur="750"/>
                                        <p:tgtEl>
                                          <p:spTgt spid="2135"/>
                                        </p:tgtEl>
                                        <p:attrNameLst>
                                          <p:attrName>ppt_x</p:attrName>
                                        </p:attrNameLst>
                                      </p:cBhvr>
                                      <p:tavLst>
                                        <p:tav tm="0">
                                          <p:val>
                                            <p:strVal val="#ppt_x-1"/>
                                          </p:val>
                                        </p:tav>
                                        <p:tav tm="100000">
                                          <p:val>
                                            <p:strVal val="#ppt_x"/>
                                          </p:val>
                                        </p:tav>
                                      </p:tavLst>
                                    </p:anim>
                                  </p:childTnLst>
                                </p:cTn>
                              </p:par>
                            </p:childTnLst>
                          </p:cTn>
                        </p:par>
                        <p:par>
                          <p:cTn id="48" fill="hold">
                            <p:stCondLst>
                              <p:cond delay="8500"/>
                            </p:stCondLst>
                            <p:childTnLst>
                              <p:par>
                                <p:cTn id="49" presetID="10" presetClass="entr" presetSubtype="0" fill="hold" nodeType="afterEffect">
                                  <p:stCondLst>
                                    <p:cond delay="0"/>
                                  </p:stCondLst>
                                  <p:childTnLst>
                                    <p:set>
                                      <p:cBhvr>
                                        <p:cTn id="50" dur="1" fill="hold">
                                          <p:stCondLst>
                                            <p:cond delay="0"/>
                                          </p:stCondLst>
                                        </p:cTn>
                                        <p:tgtEl>
                                          <p:spTgt spid="2139"/>
                                        </p:tgtEl>
                                        <p:attrNameLst>
                                          <p:attrName>style.visibility</p:attrName>
                                        </p:attrNameLst>
                                      </p:cBhvr>
                                      <p:to>
                                        <p:strVal val="visible"/>
                                      </p:to>
                                    </p:set>
                                    <p:animEffect transition="in" filter="fade">
                                      <p:cBhvr>
                                        <p:cTn id="51" dur="500"/>
                                        <p:tgtEl>
                                          <p:spTgt spid="2139"/>
                                        </p:tgtEl>
                                      </p:cBhvr>
                                    </p:animEffect>
                                  </p:childTnLst>
                                </p:cTn>
                              </p:par>
                            </p:childTnLst>
                          </p:cTn>
                        </p:par>
                        <p:par>
                          <p:cTn id="52" fill="hold">
                            <p:stCondLst>
                              <p:cond delay="9000"/>
                            </p:stCondLst>
                            <p:childTnLst>
                              <p:par>
                                <p:cTn id="53" presetID="10" presetClass="entr" presetSubtype="0" fill="hold" nodeType="afterEffect">
                                  <p:stCondLst>
                                    <p:cond delay="0"/>
                                  </p:stCondLst>
                                  <p:childTnLst>
                                    <p:set>
                                      <p:cBhvr>
                                        <p:cTn id="54" dur="1" fill="hold">
                                          <p:stCondLst>
                                            <p:cond delay="0"/>
                                          </p:stCondLst>
                                        </p:cTn>
                                        <p:tgtEl>
                                          <p:spTgt spid="2140"/>
                                        </p:tgtEl>
                                        <p:attrNameLst>
                                          <p:attrName>style.visibility</p:attrName>
                                        </p:attrNameLst>
                                      </p:cBhvr>
                                      <p:to>
                                        <p:strVal val="visible"/>
                                      </p:to>
                                    </p:set>
                                    <p:animEffect transition="in" filter="fade">
                                      <p:cBhvr>
                                        <p:cTn id="55" dur="500"/>
                                        <p:tgtEl>
                                          <p:spTgt spid="2140"/>
                                        </p:tgtEl>
                                      </p:cBhvr>
                                    </p:animEffect>
                                  </p:childTnLst>
                                </p:cTn>
                              </p:par>
                            </p:childTnLst>
                          </p:cTn>
                        </p:par>
                        <p:par>
                          <p:cTn id="56" fill="hold">
                            <p:stCondLst>
                              <p:cond delay="9500"/>
                            </p:stCondLst>
                            <p:childTnLst>
                              <p:par>
                                <p:cTn id="57" presetID="23" presetClass="entr" presetSubtype="16" fill="hold" nodeType="afterEffect">
                                  <p:stCondLst>
                                    <p:cond delay="0"/>
                                  </p:stCondLst>
                                  <p:childTnLst>
                                    <p:set>
                                      <p:cBhvr>
                                        <p:cTn id="58" dur="1" fill="hold">
                                          <p:stCondLst>
                                            <p:cond delay="0"/>
                                          </p:stCondLst>
                                        </p:cTn>
                                        <p:tgtEl>
                                          <p:spTgt spid="2131"/>
                                        </p:tgtEl>
                                        <p:attrNameLst>
                                          <p:attrName>style.visibility</p:attrName>
                                        </p:attrNameLst>
                                      </p:cBhvr>
                                      <p:to>
                                        <p:strVal val="visible"/>
                                      </p:to>
                                    </p:set>
                                    <p:anim calcmode="lin" valueType="num">
                                      <p:cBhvr additive="base">
                                        <p:cTn id="59" dur="500"/>
                                        <p:tgtEl>
                                          <p:spTgt spid="2131"/>
                                        </p:tgtEl>
                                        <p:attrNameLst>
                                          <p:attrName>ppt_w</p:attrName>
                                        </p:attrNameLst>
                                      </p:cBhvr>
                                      <p:tavLst>
                                        <p:tav tm="0">
                                          <p:val>
                                            <p:strVal val="0"/>
                                          </p:val>
                                        </p:tav>
                                        <p:tav tm="100000">
                                          <p:val>
                                            <p:strVal val="#ppt_w"/>
                                          </p:val>
                                        </p:tav>
                                      </p:tavLst>
                                    </p:anim>
                                    <p:anim calcmode="lin" valueType="num">
                                      <p:cBhvr additive="base">
                                        <p:cTn id="60" dur="500"/>
                                        <p:tgtEl>
                                          <p:spTgt spid="2131"/>
                                        </p:tgtEl>
                                        <p:attrNameLst>
                                          <p:attrName>ppt_h</p:attrName>
                                        </p:attrNameLst>
                                      </p:cBhvr>
                                      <p:tavLst>
                                        <p:tav tm="0">
                                          <p:val>
                                            <p:strVal val="0"/>
                                          </p:val>
                                        </p:tav>
                                        <p:tav tm="100000">
                                          <p:val>
                                            <p:strVal val="#ppt_h"/>
                                          </p:val>
                                        </p:tav>
                                      </p:tavLst>
                                    </p:anim>
                                  </p:childTnLst>
                                </p:cTn>
                              </p:par>
                            </p:childTnLst>
                          </p:cTn>
                        </p:par>
                        <p:par>
                          <p:cTn id="61" fill="hold">
                            <p:stCondLst>
                              <p:cond delay="10000"/>
                            </p:stCondLst>
                            <p:childTnLst>
                              <p:par>
                                <p:cTn id="62" presetID="10" presetClass="entr" presetSubtype="0" fill="hold" nodeType="afterEffect">
                                  <p:stCondLst>
                                    <p:cond delay="0"/>
                                  </p:stCondLst>
                                  <p:childTnLst>
                                    <p:set>
                                      <p:cBhvr>
                                        <p:cTn id="63" dur="1" fill="hold">
                                          <p:stCondLst>
                                            <p:cond delay="0"/>
                                          </p:stCondLst>
                                        </p:cTn>
                                        <p:tgtEl>
                                          <p:spTgt spid="2130"/>
                                        </p:tgtEl>
                                        <p:attrNameLst>
                                          <p:attrName>style.visibility</p:attrName>
                                        </p:attrNameLst>
                                      </p:cBhvr>
                                      <p:to>
                                        <p:strVal val="visible"/>
                                      </p:to>
                                    </p:set>
                                    <p:animEffect transition="in" filter="fade">
                                      <p:cBhvr>
                                        <p:cTn id="64" dur="2000"/>
                                        <p:tgtEl>
                                          <p:spTgt spid="2130"/>
                                        </p:tgtEl>
                                      </p:cBhvr>
                                    </p:animEffect>
                                  </p:childTnLst>
                                </p:cTn>
                              </p:par>
                            </p:childTnLst>
                          </p:cTn>
                        </p:par>
                        <p:par>
                          <p:cTn id="65" fill="hold">
                            <p:stCondLst>
                              <p:cond delay="12000"/>
                            </p:stCondLst>
                            <p:childTnLst>
                              <p:par>
                                <p:cTn id="66" presetID="23" presetClass="entr" presetSubtype="16" fill="hold" nodeType="afterEffect">
                                  <p:stCondLst>
                                    <p:cond delay="0"/>
                                  </p:stCondLst>
                                  <p:childTnLst>
                                    <p:set>
                                      <p:cBhvr>
                                        <p:cTn id="67" dur="1" fill="hold">
                                          <p:stCondLst>
                                            <p:cond delay="0"/>
                                          </p:stCondLst>
                                        </p:cTn>
                                        <p:tgtEl>
                                          <p:spTgt spid="2132"/>
                                        </p:tgtEl>
                                        <p:attrNameLst>
                                          <p:attrName>style.visibility</p:attrName>
                                        </p:attrNameLst>
                                      </p:cBhvr>
                                      <p:to>
                                        <p:strVal val="visible"/>
                                      </p:to>
                                    </p:set>
                                    <p:anim calcmode="lin" valueType="num">
                                      <p:cBhvr additive="base">
                                        <p:cTn id="68" dur="500"/>
                                        <p:tgtEl>
                                          <p:spTgt spid="2132"/>
                                        </p:tgtEl>
                                        <p:attrNameLst>
                                          <p:attrName>ppt_w</p:attrName>
                                        </p:attrNameLst>
                                      </p:cBhvr>
                                      <p:tavLst>
                                        <p:tav tm="0">
                                          <p:val>
                                            <p:strVal val="0"/>
                                          </p:val>
                                        </p:tav>
                                        <p:tav tm="100000">
                                          <p:val>
                                            <p:strVal val="#ppt_w"/>
                                          </p:val>
                                        </p:tav>
                                      </p:tavLst>
                                    </p:anim>
                                    <p:anim calcmode="lin" valueType="num">
                                      <p:cBhvr additive="base">
                                        <p:cTn id="69" dur="500"/>
                                        <p:tgtEl>
                                          <p:spTgt spid="2132"/>
                                        </p:tgtEl>
                                        <p:attrNameLst>
                                          <p:attrName>ppt_h</p:attrName>
                                        </p:attrNameLst>
                                      </p:cBhvr>
                                      <p:tavLst>
                                        <p:tav tm="0">
                                          <p:val>
                                            <p:strVal val="0"/>
                                          </p:val>
                                        </p:tav>
                                        <p:tav tm="100000">
                                          <p:val>
                                            <p:strVal val="#ppt_h"/>
                                          </p:val>
                                        </p:tav>
                                      </p:tavLst>
                                    </p:anim>
                                  </p:childTnLst>
                                </p:cTn>
                              </p:par>
                            </p:childTnLst>
                          </p:cTn>
                        </p:par>
                        <p:par>
                          <p:cTn id="70" fill="hold">
                            <p:stCondLst>
                              <p:cond delay="12500"/>
                            </p:stCondLst>
                            <p:childTnLst>
                              <p:par>
                                <p:cTn id="71" presetID="2" presetClass="entr" presetSubtype="8" fill="hold" nodeType="afterEffect">
                                  <p:stCondLst>
                                    <p:cond delay="0"/>
                                  </p:stCondLst>
                                  <p:childTnLst>
                                    <p:set>
                                      <p:cBhvr>
                                        <p:cTn id="72" dur="1" fill="hold">
                                          <p:stCondLst>
                                            <p:cond delay="0"/>
                                          </p:stCondLst>
                                        </p:cTn>
                                        <p:tgtEl>
                                          <p:spTgt spid="2129"/>
                                        </p:tgtEl>
                                        <p:attrNameLst>
                                          <p:attrName>style.visibility</p:attrName>
                                        </p:attrNameLst>
                                      </p:cBhvr>
                                      <p:to>
                                        <p:strVal val="visible"/>
                                      </p:to>
                                    </p:set>
                                    <p:anim calcmode="lin" valueType="num">
                                      <p:cBhvr additive="base">
                                        <p:cTn id="73" dur="750"/>
                                        <p:tgtEl>
                                          <p:spTgt spid="2129"/>
                                        </p:tgtEl>
                                        <p:attrNameLst>
                                          <p:attrName>ppt_x</p:attrName>
                                        </p:attrNameLst>
                                      </p:cBhvr>
                                      <p:tavLst>
                                        <p:tav tm="0">
                                          <p:val>
                                            <p:strVal val="#ppt_x-1"/>
                                          </p:val>
                                        </p:tav>
                                        <p:tav tm="100000">
                                          <p:val>
                                            <p:strVal val="#ppt_x"/>
                                          </p:val>
                                        </p:tav>
                                      </p:tavLst>
                                    </p:anim>
                                  </p:childTnLst>
                                </p:cTn>
                              </p:par>
                            </p:childTnLst>
                          </p:cTn>
                        </p:par>
                        <p:par>
                          <p:cTn id="74" fill="hold">
                            <p:stCondLst>
                              <p:cond delay="13250"/>
                            </p:stCondLst>
                            <p:childTnLst>
                              <p:par>
                                <p:cTn id="75" presetID="10" presetClass="entr" presetSubtype="0" fill="hold" nodeType="afterEffect">
                                  <p:stCondLst>
                                    <p:cond delay="0"/>
                                  </p:stCondLst>
                                  <p:childTnLst>
                                    <p:set>
                                      <p:cBhvr>
                                        <p:cTn id="76" dur="1" fill="hold">
                                          <p:stCondLst>
                                            <p:cond delay="0"/>
                                          </p:stCondLst>
                                        </p:cTn>
                                        <p:tgtEl>
                                          <p:spTgt spid="2133"/>
                                        </p:tgtEl>
                                        <p:attrNameLst>
                                          <p:attrName>style.visibility</p:attrName>
                                        </p:attrNameLst>
                                      </p:cBhvr>
                                      <p:to>
                                        <p:strVal val="visible"/>
                                      </p:to>
                                    </p:set>
                                    <p:animEffect transition="in" filter="fade">
                                      <p:cBhvr>
                                        <p:cTn id="77" dur="500"/>
                                        <p:tgtEl>
                                          <p:spTgt spid="2133"/>
                                        </p:tgtEl>
                                      </p:cBhvr>
                                    </p:animEffect>
                                  </p:childTnLst>
                                </p:cTn>
                              </p:par>
                            </p:childTnLst>
                          </p:cTn>
                        </p:par>
                        <p:par>
                          <p:cTn id="78" fill="hold">
                            <p:stCondLst>
                              <p:cond delay="13750"/>
                            </p:stCondLst>
                            <p:childTnLst>
                              <p:par>
                                <p:cTn id="79" presetID="10" presetClass="entr" presetSubtype="0" fill="hold" nodeType="afterEffect">
                                  <p:stCondLst>
                                    <p:cond delay="0"/>
                                  </p:stCondLst>
                                  <p:childTnLst>
                                    <p:set>
                                      <p:cBhvr>
                                        <p:cTn id="80" dur="1" fill="hold">
                                          <p:stCondLst>
                                            <p:cond delay="0"/>
                                          </p:stCondLst>
                                        </p:cTn>
                                        <p:tgtEl>
                                          <p:spTgt spid="2134"/>
                                        </p:tgtEl>
                                        <p:attrNameLst>
                                          <p:attrName>style.visibility</p:attrName>
                                        </p:attrNameLst>
                                      </p:cBhvr>
                                      <p:to>
                                        <p:strVal val="visible"/>
                                      </p:to>
                                    </p:set>
                                    <p:animEffect transition="in" filter="fade">
                                      <p:cBhvr>
                                        <p:cTn id="81" dur="500"/>
                                        <p:tgtEl>
                                          <p:spTgt spid="2134"/>
                                        </p:tgtEl>
                                      </p:cBhvr>
                                    </p:animEffect>
                                  </p:childTnLst>
                                </p:cTn>
                              </p:par>
                            </p:childTnLst>
                          </p:cTn>
                        </p:par>
                        <p:par>
                          <p:cTn id="82" fill="hold">
                            <p:stCondLst>
                              <p:cond delay="14250"/>
                            </p:stCondLst>
                            <p:childTnLst>
                              <p:par>
                                <p:cTn id="83" presetID="23" presetClass="entr" presetSubtype="16" fill="hold" nodeType="afterEffect">
                                  <p:stCondLst>
                                    <p:cond delay="0"/>
                                  </p:stCondLst>
                                  <p:childTnLst>
                                    <p:set>
                                      <p:cBhvr>
                                        <p:cTn id="84" dur="1" fill="hold">
                                          <p:stCondLst>
                                            <p:cond delay="0"/>
                                          </p:stCondLst>
                                        </p:cTn>
                                        <p:tgtEl>
                                          <p:spTgt spid="2143"/>
                                        </p:tgtEl>
                                        <p:attrNameLst>
                                          <p:attrName>style.visibility</p:attrName>
                                        </p:attrNameLst>
                                      </p:cBhvr>
                                      <p:to>
                                        <p:strVal val="visible"/>
                                      </p:to>
                                    </p:set>
                                    <p:anim calcmode="lin" valueType="num">
                                      <p:cBhvr additive="base">
                                        <p:cTn id="85" dur="500"/>
                                        <p:tgtEl>
                                          <p:spTgt spid="2143"/>
                                        </p:tgtEl>
                                        <p:attrNameLst>
                                          <p:attrName>ppt_w</p:attrName>
                                        </p:attrNameLst>
                                      </p:cBhvr>
                                      <p:tavLst>
                                        <p:tav tm="0">
                                          <p:val>
                                            <p:strVal val="0"/>
                                          </p:val>
                                        </p:tav>
                                        <p:tav tm="100000">
                                          <p:val>
                                            <p:strVal val="#ppt_w"/>
                                          </p:val>
                                        </p:tav>
                                      </p:tavLst>
                                    </p:anim>
                                    <p:anim calcmode="lin" valueType="num">
                                      <p:cBhvr additive="base">
                                        <p:cTn id="86" dur="500"/>
                                        <p:tgtEl>
                                          <p:spTgt spid="2143"/>
                                        </p:tgtEl>
                                        <p:attrNameLst>
                                          <p:attrName>ppt_h</p:attrName>
                                        </p:attrNameLst>
                                      </p:cBhvr>
                                      <p:tavLst>
                                        <p:tav tm="0">
                                          <p:val>
                                            <p:strVal val="0"/>
                                          </p:val>
                                        </p:tav>
                                        <p:tav tm="100000">
                                          <p:val>
                                            <p:strVal val="#ppt_h"/>
                                          </p:val>
                                        </p:tav>
                                      </p:tavLst>
                                    </p:anim>
                                  </p:childTnLst>
                                </p:cTn>
                              </p:par>
                            </p:childTnLst>
                          </p:cTn>
                        </p:par>
                        <p:par>
                          <p:cTn id="87" fill="hold">
                            <p:stCondLst>
                              <p:cond delay="14750"/>
                            </p:stCondLst>
                            <p:childTnLst>
                              <p:par>
                                <p:cTn id="88" presetID="10" presetClass="entr" presetSubtype="0" fill="hold" nodeType="afterEffect">
                                  <p:stCondLst>
                                    <p:cond delay="0"/>
                                  </p:stCondLst>
                                  <p:childTnLst>
                                    <p:set>
                                      <p:cBhvr>
                                        <p:cTn id="89" dur="1" fill="hold">
                                          <p:stCondLst>
                                            <p:cond delay="0"/>
                                          </p:stCondLst>
                                        </p:cTn>
                                        <p:tgtEl>
                                          <p:spTgt spid="2142"/>
                                        </p:tgtEl>
                                        <p:attrNameLst>
                                          <p:attrName>style.visibility</p:attrName>
                                        </p:attrNameLst>
                                      </p:cBhvr>
                                      <p:to>
                                        <p:strVal val="visible"/>
                                      </p:to>
                                    </p:set>
                                    <p:animEffect transition="in" filter="fade">
                                      <p:cBhvr>
                                        <p:cTn id="90" dur="2000"/>
                                        <p:tgtEl>
                                          <p:spTgt spid="2142"/>
                                        </p:tgtEl>
                                      </p:cBhvr>
                                    </p:animEffect>
                                  </p:childTnLst>
                                </p:cTn>
                              </p:par>
                            </p:childTnLst>
                          </p:cTn>
                        </p:par>
                        <p:par>
                          <p:cTn id="91" fill="hold">
                            <p:stCondLst>
                              <p:cond delay="16750"/>
                            </p:stCondLst>
                            <p:childTnLst>
                              <p:par>
                                <p:cTn id="92" presetID="23" presetClass="entr" presetSubtype="16" fill="hold" nodeType="afterEffect">
                                  <p:stCondLst>
                                    <p:cond delay="0"/>
                                  </p:stCondLst>
                                  <p:childTnLst>
                                    <p:set>
                                      <p:cBhvr>
                                        <p:cTn id="93" dur="1" fill="hold">
                                          <p:stCondLst>
                                            <p:cond delay="0"/>
                                          </p:stCondLst>
                                        </p:cTn>
                                        <p:tgtEl>
                                          <p:spTgt spid="2144"/>
                                        </p:tgtEl>
                                        <p:attrNameLst>
                                          <p:attrName>style.visibility</p:attrName>
                                        </p:attrNameLst>
                                      </p:cBhvr>
                                      <p:to>
                                        <p:strVal val="visible"/>
                                      </p:to>
                                    </p:set>
                                    <p:anim calcmode="lin" valueType="num">
                                      <p:cBhvr additive="base">
                                        <p:cTn id="94" dur="500"/>
                                        <p:tgtEl>
                                          <p:spTgt spid="2144"/>
                                        </p:tgtEl>
                                        <p:attrNameLst>
                                          <p:attrName>ppt_w</p:attrName>
                                        </p:attrNameLst>
                                      </p:cBhvr>
                                      <p:tavLst>
                                        <p:tav tm="0">
                                          <p:val>
                                            <p:strVal val="0"/>
                                          </p:val>
                                        </p:tav>
                                        <p:tav tm="100000">
                                          <p:val>
                                            <p:strVal val="#ppt_w"/>
                                          </p:val>
                                        </p:tav>
                                      </p:tavLst>
                                    </p:anim>
                                    <p:anim calcmode="lin" valueType="num">
                                      <p:cBhvr additive="base">
                                        <p:cTn id="95" dur="500"/>
                                        <p:tgtEl>
                                          <p:spTgt spid="2144"/>
                                        </p:tgtEl>
                                        <p:attrNameLst>
                                          <p:attrName>ppt_h</p:attrName>
                                        </p:attrNameLst>
                                      </p:cBhvr>
                                      <p:tavLst>
                                        <p:tav tm="0">
                                          <p:val>
                                            <p:strVal val="0"/>
                                          </p:val>
                                        </p:tav>
                                        <p:tav tm="100000">
                                          <p:val>
                                            <p:strVal val="#ppt_h"/>
                                          </p:val>
                                        </p:tav>
                                      </p:tavLst>
                                    </p:anim>
                                  </p:childTnLst>
                                </p:cTn>
                              </p:par>
                            </p:childTnLst>
                          </p:cTn>
                        </p:par>
                        <p:par>
                          <p:cTn id="96" fill="hold">
                            <p:stCondLst>
                              <p:cond delay="17250"/>
                            </p:stCondLst>
                            <p:childTnLst>
                              <p:par>
                                <p:cTn id="97" presetID="2" presetClass="entr" presetSubtype="8" fill="hold" nodeType="afterEffect">
                                  <p:stCondLst>
                                    <p:cond delay="0"/>
                                  </p:stCondLst>
                                  <p:childTnLst>
                                    <p:set>
                                      <p:cBhvr>
                                        <p:cTn id="98" dur="1" fill="hold">
                                          <p:stCondLst>
                                            <p:cond delay="0"/>
                                          </p:stCondLst>
                                        </p:cTn>
                                        <p:tgtEl>
                                          <p:spTgt spid="2141"/>
                                        </p:tgtEl>
                                        <p:attrNameLst>
                                          <p:attrName>style.visibility</p:attrName>
                                        </p:attrNameLst>
                                      </p:cBhvr>
                                      <p:to>
                                        <p:strVal val="visible"/>
                                      </p:to>
                                    </p:set>
                                    <p:anim calcmode="lin" valueType="num">
                                      <p:cBhvr additive="base">
                                        <p:cTn id="99" dur="750"/>
                                        <p:tgtEl>
                                          <p:spTgt spid="2141"/>
                                        </p:tgtEl>
                                        <p:attrNameLst>
                                          <p:attrName>ppt_x</p:attrName>
                                        </p:attrNameLst>
                                      </p:cBhvr>
                                      <p:tavLst>
                                        <p:tav tm="0">
                                          <p:val>
                                            <p:strVal val="#ppt_x-1"/>
                                          </p:val>
                                        </p:tav>
                                        <p:tav tm="100000">
                                          <p:val>
                                            <p:strVal val="#ppt_x"/>
                                          </p:val>
                                        </p:tav>
                                      </p:tavLst>
                                    </p:anim>
                                  </p:childTnLst>
                                </p:cTn>
                              </p:par>
                            </p:childTnLst>
                          </p:cTn>
                        </p:par>
                        <p:par>
                          <p:cTn id="100" fill="hold">
                            <p:stCondLst>
                              <p:cond delay="18000"/>
                            </p:stCondLst>
                            <p:childTnLst>
                              <p:par>
                                <p:cTn id="101" presetID="10" presetClass="entr" presetSubtype="0" fill="hold" nodeType="afterEffect">
                                  <p:stCondLst>
                                    <p:cond delay="0"/>
                                  </p:stCondLst>
                                  <p:childTnLst>
                                    <p:set>
                                      <p:cBhvr>
                                        <p:cTn id="102" dur="1" fill="hold">
                                          <p:stCondLst>
                                            <p:cond delay="0"/>
                                          </p:stCondLst>
                                        </p:cTn>
                                        <p:tgtEl>
                                          <p:spTgt spid="2145"/>
                                        </p:tgtEl>
                                        <p:attrNameLst>
                                          <p:attrName>style.visibility</p:attrName>
                                        </p:attrNameLst>
                                      </p:cBhvr>
                                      <p:to>
                                        <p:strVal val="visible"/>
                                      </p:to>
                                    </p:set>
                                    <p:animEffect transition="in" filter="fade">
                                      <p:cBhvr>
                                        <p:cTn id="103" dur="500"/>
                                        <p:tgtEl>
                                          <p:spTgt spid="2145"/>
                                        </p:tgtEl>
                                      </p:cBhvr>
                                    </p:animEffect>
                                  </p:childTnLst>
                                </p:cTn>
                              </p:par>
                            </p:childTnLst>
                          </p:cTn>
                        </p:par>
                        <p:par>
                          <p:cTn id="104" fill="hold">
                            <p:stCondLst>
                              <p:cond delay="18500"/>
                            </p:stCondLst>
                            <p:childTnLst>
                              <p:par>
                                <p:cTn id="105" presetID="10" presetClass="entr" presetSubtype="0" fill="hold" nodeType="afterEffect">
                                  <p:stCondLst>
                                    <p:cond delay="0"/>
                                  </p:stCondLst>
                                  <p:childTnLst>
                                    <p:set>
                                      <p:cBhvr>
                                        <p:cTn id="106" dur="1" fill="hold">
                                          <p:stCondLst>
                                            <p:cond delay="0"/>
                                          </p:stCondLst>
                                        </p:cTn>
                                        <p:tgtEl>
                                          <p:spTgt spid="2146"/>
                                        </p:tgtEl>
                                        <p:attrNameLst>
                                          <p:attrName>style.visibility</p:attrName>
                                        </p:attrNameLst>
                                      </p:cBhvr>
                                      <p:to>
                                        <p:strVal val="visible"/>
                                      </p:to>
                                    </p:set>
                                    <p:animEffect transition="in" filter="fade">
                                      <p:cBhvr>
                                        <p:cTn id="107" dur="500"/>
                                        <p:tgtEl>
                                          <p:spTgt spid="2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51"/>
        <p:cNvGrpSpPr/>
        <p:nvPr/>
      </p:nvGrpSpPr>
      <p:grpSpPr>
        <a:xfrm>
          <a:off x="0" y="0"/>
          <a:ext cx="0" cy="0"/>
          <a:chOff x="0" y="0"/>
          <a:chExt cx="0" cy="0"/>
        </a:xfrm>
      </p:grpSpPr>
      <p:cxnSp>
        <p:nvCxnSpPr>
          <p:cNvPr id="2152" name="Google Shape;2152;p52"/>
          <p:cNvCxnSpPr/>
          <p:nvPr/>
        </p:nvCxnSpPr>
        <p:spPr>
          <a:xfrm>
            <a:off x="2983707" y="5374209"/>
            <a:ext cx="12319000" cy="0"/>
          </a:xfrm>
          <a:prstGeom prst="straightConnector1">
            <a:avLst/>
          </a:prstGeom>
          <a:noFill/>
          <a:ln w="28575" cap="flat" cmpd="sng">
            <a:solidFill>
              <a:srgbClr val="FFFFFF">
                <a:alpha val="49803"/>
              </a:srgbClr>
            </a:solidFill>
            <a:prstDash val="dot"/>
            <a:round/>
            <a:headEnd type="none" w="sm" len="sm"/>
            <a:tailEnd type="none" w="sm" len="sm"/>
          </a:ln>
        </p:spPr>
      </p:cxnSp>
      <p:cxnSp>
        <p:nvCxnSpPr>
          <p:cNvPr id="2153" name="Google Shape;2153;p52"/>
          <p:cNvCxnSpPr/>
          <p:nvPr/>
        </p:nvCxnSpPr>
        <p:spPr>
          <a:xfrm>
            <a:off x="2983706" y="3710509"/>
            <a:ext cx="12319000" cy="0"/>
          </a:xfrm>
          <a:prstGeom prst="straightConnector1">
            <a:avLst/>
          </a:prstGeom>
          <a:noFill/>
          <a:ln w="28575" cap="flat" cmpd="sng">
            <a:solidFill>
              <a:srgbClr val="FFFFFF">
                <a:alpha val="49803"/>
              </a:srgbClr>
            </a:solidFill>
            <a:prstDash val="dot"/>
            <a:round/>
            <a:headEnd type="none" w="sm" len="sm"/>
            <a:tailEnd type="none" w="sm" len="sm"/>
          </a:ln>
        </p:spPr>
      </p:cxnSp>
      <p:sp>
        <p:nvSpPr>
          <p:cNvPr id="2154" name="Google Shape;2154;p52"/>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CUSTOM CHART</a:t>
            </a:r>
            <a:endParaRPr/>
          </a:p>
        </p:txBody>
      </p:sp>
      <p:sp>
        <p:nvSpPr>
          <p:cNvPr id="2155" name="Google Shape;2155;p52"/>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2156" name="Google Shape;2156;p52"/>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2157" name="Google Shape;2157;p52"/>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This Layout Is Not Defined by Slide Master</a:t>
            </a:r>
            <a:endParaRPr/>
          </a:p>
        </p:txBody>
      </p:sp>
      <p:sp>
        <p:nvSpPr>
          <p:cNvPr id="2158" name="Google Shape;2158;p52"/>
          <p:cNvSpPr/>
          <p:nvPr/>
        </p:nvSpPr>
        <p:spPr>
          <a:xfrm>
            <a:off x="4000500" y="5665008"/>
            <a:ext cx="2095500" cy="1378495"/>
          </a:xfrm>
          <a:custGeom>
            <a:avLst/>
            <a:gdLst/>
            <a:ahLst/>
            <a:cxnLst/>
            <a:rect l="l" t="t" r="r" b="b"/>
            <a:pathLst>
              <a:path w="2095500" h="2805000" extrusionOk="0">
                <a:moveTo>
                  <a:pt x="1047750" y="0"/>
                </a:moveTo>
                <a:lnTo>
                  <a:pt x="2095500" y="2805000"/>
                </a:lnTo>
                <a:lnTo>
                  <a:pt x="0" y="2805000"/>
                </a:lnTo>
                <a:close/>
              </a:path>
            </a:pathLst>
          </a:custGeom>
          <a:gradFill>
            <a:gsLst>
              <a:gs pos="0">
                <a:srgbClr val="FFFFFF">
                  <a:alpha val="80000"/>
                </a:srgbClr>
              </a:gs>
              <a:gs pos="50000">
                <a:srgbClr val="FFFFFF">
                  <a:alpha val="40000"/>
                </a:srgbClr>
              </a:gs>
              <a:gs pos="100000">
                <a:srgbClr val="FFFFFF">
                  <a:alpha val="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cxnSp>
        <p:nvCxnSpPr>
          <p:cNvPr id="2159" name="Google Shape;2159;p52"/>
          <p:cNvCxnSpPr/>
          <p:nvPr/>
        </p:nvCxnSpPr>
        <p:spPr>
          <a:xfrm>
            <a:off x="983456" y="7043504"/>
            <a:ext cx="16319499" cy="0"/>
          </a:xfrm>
          <a:prstGeom prst="straightConnector1">
            <a:avLst/>
          </a:prstGeom>
          <a:noFill/>
          <a:ln w="19050" cap="flat" cmpd="sng">
            <a:solidFill>
              <a:srgbClr val="FFFFFF"/>
            </a:solidFill>
            <a:prstDash val="solid"/>
            <a:round/>
            <a:headEnd type="none" w="sm" len="sm"/>
            <a:tailEnd type="none" w="sm" len="sm"/>
          </a:ln>
        </p:spPr>
      </p:cxnSp>
      <p:sp>
        <p:nvSpPr>
          <p:cNvPr id="2160" name="Google Shape;2160;p52"/>
          <p:cNvSpPr txBox="1"/>
          <p:nvPr/>
        </p:nvSpPr>
        <p:spPr>
          <a:xfrm>
            <a:off x="2317747" y="5080234"/>
            <a:ext cx="514885"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i="1">
                <a:solidFill>
                  <a:srgbClr val="FFFFFF"/>
                </a:solidFill>
                <a:latin typeface="Arial"/>
                <a:ea typeface="Arial"/>
                <a:cs typeface="Arial"/>
                <a:sym typeface="Arial"/>
              </a:rPr>
              <a:t>50</a:t>
            </a:r>
            <a:endParaRPr sz="3200" i="1">
              <a:solidFill>
                <a:srgbClr val="FFFFFF"/>
              </a:solidFill>
              <a:latin typeface="Arial"/>
              <a:ea typeface="Arial"/>
              <a:cs typeface="Arial"/>
              <a:sym typeface="Arial"/>
            </a:endParaRPr>
          </a:p>
        </p:txBody>
      </p:sp>
      <p:sp>
        <p:nvSpPr>
          <p:cNvPr id="2161" name="Google Shape;2161;p52"/>
          <p:cNvSpPr txBox="1"/>
          <p:nvPr/>
        </p:nvSpPr>
        <p:spPr>
          <a:xfrm>
            <a:off x="2152638" y="3418121"/>
            <a:ext cx="679994"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i="1">
                <a:solidFill>
                  <a:srgbClr val="FFFFFF"/>
                </a:solidFill>
                <a:latin typeface="Arial"/>
                <a:ea typeface="Arial"/>
                <a:cs typeface="Arial"/>
                <a:sym typeface="Arial"/>
              </a:rPr>
              <a:t>100</a:t>
            </a:r>
            <a:endParaRPr sz="3200" i="1">
              <a:solidFill>
                <a:srgbClr val="FFFFFF"/>
              </a:solidFill>
              <a:latin typeface="Arial"/>
              <a:ea typeface="Arial"/>
              <a:cs typeface="Arial"/>
              <a:sym typeface="Arial"/>
            </a:endParaRPr>
          </a:p>
        </p:txBody>
      </p:sp>
      <p:sp>
        <p:nvSpPr>
          <p:cNvPr id="2162" name="Google Shape;2162;p52"/>
          <p:cNvSpPr/>
          <p:nvPr/>
        </p:nvSpPr>
        <p:spPr>
          <a:xfrm>
            <a:off x="5638800" y="4713810"/>
            <a:ext cx="2095500" cy="2329694"/>
          </a:xfrm>
          <a:custGeom>
            <a:avLst/>
            <a:gdLst/>
            <a:ahLst/>
            <a:cxnLst/>
            <a:rect l="l" t="t" r="r" b="b"/>
            <a:pathLst>
              <a:path w="2095500" h="2805000" extrusionOk="0">
                <a:moveTo>
                  <a:pt x="1047750" y="0"/>
                </a:moveTo>
                <a:lnTo>
                  <a:pt x="2095500" y="2805000"/>
                </a:lnTo>
                <a:lnTo>
                  <a:pt x="0" y="2805000"/>
                </a:lnTo>
                <a:close/>
              </a:path>
            </a:pathLst>
          </a:custGeom>
          <a:gradFill>
            <a:gsLst>
              <a:gs pos="0">
                <a:srgbClr val="FFFFFF">
                  <a:alpha val="80000"/>
                </a:srgbClr>
              </a:gs>
              <a:gs pos="50000">
                <a:srgbClr val="FFFFFF">
                  <a:alpha val="40000"/>
                </a:srgbClr>
              </a:gs>
              <a:gs pos="100000">
                <a:srgbClr val="FFFFFF">
                  <a:alpha val="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63" name="Google Shape;2163;p52"/>
          <p:cNvSpPr/>
          <p:nvPr/>
        </p:nvSpPr>
        <p:spPr>
          <a:xfrm>
            <a:off x="7277100" y="3608909"/>
            <a:ext cx="2095500" cy="3434595"/>
          </a:xfrm>
          <a:custGeom>
            <a:avLst/>
            <a:gdLst/>
            <a:ahLst/>
            <a:cxnLst/>
            <a:rect l="l" t="t" r="r" b="b"/>
            <a:pathLst>
              <a:path w="2095500" h="2805000" extrusionOk="0">
                <a:moveTo>
                  <a:pt x="1047750" y="0"/>
                </a:moveTo>
                <a:lnTo>
                  <a:pt x="2095500" y="2805000"/>
                </a:lnTo>
                <a:lnTo>
                  <a:pt x="0" y="2805000"/>
                </a:lnTo>
                <a:close/>
              </a:path>
            </a:pathLst>
          </a:custGeom>
          <a:gradFill>
            <a:gsLst>
              <a:gs pos="0">
                <a:srgbClr val="FFFFFF">
                  <a:alpha val="80000"/>
                </a:srgbClr>
              </a:gs>
              <a:gs pos="50000">
                <a:srgbClr val="FFFFFF">
                  <a:alpha val="40000"/>
                </a:srgbClr>
              </a:gs>
              <a:gs pos="100000">
                <a:srgbClr val="FFFFFF">
                  <a:alpha val="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64" name="Google Shape;2164;p52"/>
          <p:cNvSpPr/>
          <p:nvPr/>
        </p:nvSpPr>
        <p:spPr>
          <a:xfrm>
            <a:off x="8915400" y="4320109"/>
            <a:ext cx="2095500" cy="2723393"/>
          </a:xfrm>
          <a:custGeom>
            <a:avLst/>
            <a:gdLst/>
            <a:ahLst/>
            <a:cxnLst/>
            <a:rect l="l" t="t" r="r" b="b"/>
            <a:pathLst>
              <a:path w="2095500" h="2805000" extrusionOk="0">
                <a:moveTo>
                  <a:pt x="1047750" y="0"/>
                </a:moveTo>
                <a:lnTo>
                  <a:pt x="2095500" y="2805000"/>
                </a:lnTo>
                <a:lnTo>
                  <a:pt x="0" y="2805000"/>
                </a:lnTo>
                <a:close/>
              </a:path>
            </a:pathLst>
          </a:custGeom>
          <a:gradFill>
            <a:gsLst>
              <a:gs pos="0">
                <a:srgbClr val="FFFFFF">
                  <a:alpha val="80000"/>
                </a:srgbClr>
              </a:gs>
              <a:gs pos="50000">
                <a:srgbClr val="FFFFFF">
                  <a:alpha val="40000"/>
                </a:srgbClr>
              </a:gs>
              <a:gs pos="100000">
                <a:srgbClr val="FFFFFF">
                  <a:alpha val="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65" name="Google Shape;2165;p52"/>
          <p:cNvSpPr/>
          <p:nvPr/>
        </p:nvSpPr>
        <p:spPr>
          <a:xfrm>
            <a:off x="10553700" y="4190711"/>
            <a:ext cx="2095500" cy="2852791"/>
          </a:xfrm>
          <a:custGeom>
            <a:avLst/>
            <a:gdLst/>
            <a:ahLst/>
            <a:cxnLst/>
            <a:rect l="l" t="t" r="r" b="b"/>
            <a:pathLst>
              <a:path w="2095500" h="2805000" extrusionOk="0">
                <a:moveTo>
                  <a:pt x="1047750" y="0"/>
                </a:moveTo>
                <a:lnTo>
                  <a:pt x="2095500" y="2805000"/>
                </a:lnTo>
                <a:lnTo>
                  <a:pt x="0" y="2805000"/>
                </a:lnTo>
                <a:close/>
              </a:path>
            </a:pathLst>
          </a:custGeom>
          <a:gradFill>
            <a:gsLst>
              <a:gs pos="0">
                <a:srgbClr val="FFFFFF">
                  <a:alpha val="80000"/>
                </a:srgbClr>
              </a:gs>
              <a:gs pos="50000">
                <a:srgbClr val="FFFFFF">
                  <a:alpha val="40000"/>
                </a:srgbClr>
              </a:gs>
              <a:gs pos="100000">
                <a:srgbClr val="FFFFFF">
                  <a:alpha val="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66" name="Google Shape;2166;p52"/>
          <p:cNvSpPr/>
          <p:nvPr/>
        </p:nvSpPr>
        <p:spPr>
          <a:xfrm>
            <a:off x="12192000" y="4497909"/>
            <a:ext cx="2095500" cy="2545594"/>
          </a:xfrm>
          <a:custGeom>
            <a:avLst/>
            <a:gdLst/>
            <a:ahLst/>
            <a:cxnLst/>
            <a:rect l="l" t="t" r="r" b="b"/>
            <a:pathLst>
              <a:path w="2095500" h="2805000" extrusionOk="0">
                <a:moveTo>
                  <a:pt x="1047750" y="0"/>
                </a:moveTo>
                <a:lnTo>
                  <a:pt x="2095500" y="2805000"/>
                </a:lnTo>
                <a:lnTo>
                  <a:pt x="0" y="2805000"/>
                </a:lnTo>
                <a:close/>
              </a:path>
            </a:pathLst>
          </a:custGeom>
          <a:gradFill>
            <a:gsLst>
              <a:gs pos="0">
                <a:srgbClr val="FFFFFF">
                  <a:alpha val="80000"/>
                </a:srgbClr>
              </a:gs>
              <a:gs pos="50000">
                <a:srgbClr val="FFFFFF">
                  <a:alpha val="40000"/>
                </a:srgbClr>
              </a:gs>
              <a:gs pos="100000">
                <a:srgbClr val="FFFFFF">
                  <a:alpha val="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67" name="Google Shape;2167;p52"/>
          <p:cNvSpPr txBox="1"/>
          <p:nvPr/>
        </p:nvSpPr>
        <p:spPr>
          <a:xfrm>
            <a:off x="4480626" y="4990956"/>
            <a:ext cx="113524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FFFFFF"/>
                </a:solidFill>
                <a:latin typeface="Arial"/>
                <a:ea typeface="Arial"/>
                <a:cs typeface="Arial"/>
                <a:sym typeface="Arial"/>
              </a:rPr>
              <a:t>$41M</a:t>
            </a:r>
            <a:endParaRPr sz="3200">
              <a:solidFill>
                <a:srgbClr val="FFFFFF"/>
              </a:solidFill>
              <a:latin typeface="Arial"/>
              <a:ea typeface="Arial"/>
              <a:cs typeface="Arial"/>
              <a:sym typeface="Arial"/>
            </a:endParaRPr>
          </a:p>
        </p:txBody>
      </p:sp>
      <p:sp>
        <p:nvSpPr>
          <p:cNvPr id="2168" name="Google Shape;2168;p52"/>
          <p:cNvSpPr txBox="1"/>
          <p:nvPr/>
        </p:nvSpPr>
        <p:spPr>
          <a:xfrm>
            <a:off x="6121071" y="4129035"/>
            <a:ext cx="113524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FFFFFF"/>
                </a:solidFill>
                <a:latin typeface="Arial"/>
                <a:ea typeface="Arial"/>
                <a:cs typeface="Arial"/>
                <a:sym typeface="Arial"/>
              </a:rPr>
              <a:t>$69M</a:t>
            </a:r>
            <a:endParaRPr sz="3200">
              <a:solidFill>
                <a:srgbClr val="FFFFFF"/>
              </a:solidFill>
              <a:latin typeface="Arial"/>
              <a:ea typeface="Arial"/>
              <a:cs typeface="Arial"/>
              <a:sym typeface="Arial"/>
            </a:endParaRPr>
          </a:p>
        </p:txBody>
      </p:sp>
      <p:sp>
        <p:nvSpPr>
          <p:cNvPr id="2169" name="Google Shape;2169;p52"/>
          <p:cNvSpPr txBox="1"/>
          <p:nvPr/>
        </p:nvSpPr>
        <p:spPr>
          <a:xfrm>
            <a:off x="7660244" y="3011578"/>
            <a:ext cx="132921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FFFFFF"/>
                </a:solidFill>
                <a:latin typeface="Arial"/>
                <a:ea typeface="Arial"/>
                <a:cs typeface="Arial"/>
                <a:sym typeface="Arial"/>
              </a:rPr>
              <a:t>$102M</a:t>
            </a:r>
            <a:endParaRPr sz="3200">
              <a:solidFill>
                <a:srgbClr val="FFFFFF"/>
              </a:solidFill>
              <a:latin typeface="Arial"/>
              <a:ea typeface="Arial"/>
              <a:cs typeface="Arial"/>
              <a:sym typeface="Arial"/>
            </a:endParaRPr>
          </a:p>
        </p:txBody>
      </p:sp>
      <p:sp>
        <p:nvSpPr>
          <p:cNvPr id="2170" name="Google Shape;2170;p52"/>
          <p:cNvSpPr txBox="1"/>
          <p:nvPr/>
        </p:nvSpPr>
        <p:spPr>
          <a:xfrm>
            <a:off x="9395526" y="3736053"/>
            <a:ext cx="113524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FFFFFF"/>
                </a:solidFill>
                <a:latin typeface="Arial"/>
                <a:ea typeface="Arial"/>
                <a:cs typeface="Arial"/>
                <a:sym typeface="Arial"/>
              </a:rPr>
              <a:t>$78M</a:t>
            </a:r>
            <a:endParaRPr sz="3200">
              <a:solidFill>
                <a:srgbClr val="FFFFFF"/>
              </a:solidFill>
              <a:latin typeface="Arial"/>
              <a:ea typeface="Arial"/>
              <a:cs typeface="Arial"/>
              <a:sym typeface="Arial"/>
            </a:endParaRPr>
          </a:p>
        </p:txBody>
      </p:sp>
      <p:sp>
        <p:nvSpPr>
          <p:cNvPr id="2171" name="Google Shape;2171;p52"/>
          <p:cNvSpPr txBox="1"/>
          <p:nvPr/>
        </p:nvSpPr>
        <p:spPr>
          <a:xfrm>
            <a:off x="11033826" y="3580680"/>
            <a:ext cx="113524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FFFFFF"/>
                </a:solidFill>
                <a:latin typeface="Arial"/>
                <a:ea typeface="Arial"/>
                <a:cs typeface="Arial"/>
                <a:sym typeface="Arial"/>
              </a:rPr>
              <a:t>$80M</a:t>
            </a:r>
            <a:endParaRPr sz="3200">
              <a:solidFill>
                <a:srgbClr val="FFFFFF"/>
              </a:solidFill>
              <a:latin typeface="Arial"/>
              <a:ea typeface="Arial"/>
              <a:cs typeface="Arial"/>
              <a:sym typeface="Arial"/>
            </a:endParaRPr>
          </a:p>
        </p:txBody>
      </p:sp>
      <p:sp>
        <p:nvSpPr>
          <p:cNvPr id="2172" name="Google Shape;2172;p52"/>
          <p:cNvSpPr txBox="1"/>
          <p:nvPr/>
        </p:nvSpPr>
        <p:spPr>
          <a:xfrm>
            <a:off x="12672126" y="3898323"/>
            <a:ext cx="113524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FFFFFF"/>
                </a:solidFill>
                <a:latin typeface="Arial"/>
                <a:ea typeface="Arial"/>
                <a:cs typeface="Arial"/>
                <a:sym typeface="Arial"/>
              </a:rPr>
              <a:t>$74M</a:t>
            </a:r>
            <a:endParaRPr sz="3200">
              <a:solidFill>
                <a:srgbClr val="FFFFFF"/>
              </a:solidFill>
              <a:latin typeface="Arial"/>
              <a:ea typeface="Arial"/>
              <a:cs typeface="Arial"/>
              <a:sym typeface="Arial"/>
            </a:endParaRPr>
          </a:p>
        </p:txBody>
      </p:sp>
      <p:sp>
        <p:nvSpPr>
          <p:cNvPr id="2173" name="Google Shape;2173;p52"/>
          <p:cNvSpPr txBox="1"/>
          <p:nvPr/>
        </p:nvSpPr>
        <p:spPr>
          <a:xfrm>
            <a:off x="4138882" y="7153196"/>
            <a:ext cx="181873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photography</a:t>
            </a:r>
            <a:endParaRPr sz="2400">
              <a:solidFill>
                <a:schemeClr val="accent2"/>
              </a:solidFill>
              <a:latin typeface="Bebas Neue"/>
              <a:ea typeface="Bebas Neue"/>
              <a:cs typeface="Bebas Neue"/>
              <a:sym typeface="Bebas Neue"/>
            </a:endParaRPr>
          </a:p>
        </p:txBody>
      </p:sp>
      <p:sp>
        <p:nvSpPr>
          <p:cNvPr id="2174" name="Google Shape;2174;p52"/>
          <p:cNvSpPr txBox="1"/>
          <p:nvPr/>
        </p:nvSpPr>
        <p:spPr>
          <a:xfrm>
            <a:off x="5777182" y="7153196"/>
            <a:ext cx="181873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Video</a:t>
            </a:r>
            <a:endParaRPr sz="2400">
              <a:solidFill>
                <a:schemeClr val="accent2"/>
              </a:solidFill>
              <a:latin typeface="Bebas Neue"/>
              <a:ea typeface="Bebas Neue"/>
              <a:cs typeface="Bebas Neue"/>
              <a:sym typeface="Bebas Neue"/>
            </a:endParaRPr>
          </a:p>
        </p:txBody>
      </p:sp>
      <p:sp>
        <p:nvSpPr>
          <p:cNvPr id="2175" name="Google Shape;2175;p52"/>
          <p:cNvSpPr txBox="1"/>
          <p:nvPr/>
        </p:nvSpPr>
        <p:spPr>
          <a:xfrm>
            <a:off x="7415482" y="7153196"/>
            <a:ext cx="181873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Web Design</a:t>
            </a:r>
            <a:endParaRPr sz="2400">
              <a:solidFill>
                <a:schemeClr val="accent2"/>
              </a:solidFill>
              <a:latin typeface="Bebas Neue"/>
              <a:ea typeface="Bebas Neue"/>
              <a:cs typeface="Bebas Neue"/>
              <a:sym typeface="Bebas Neue"/>
            </a:endParaRPr>
          </a:p>
        </p:txBody>
      </p:sp>
      <p:sp>
        <p:nvSpPr>
          <p:cNvPr id="2176" name="Google Shape;2176;p52"/>
          <p:cNvSpPr txBox="1"/>
          <p:nvPr/>
        </p:nvSpPr>
        <p:spPr>
          <a:xfrm>
            <a:off x="9053782" y="7153196"/>
            <a:ext cx="181873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SEO</a:t>
            </a:r>
            <a:endParaRPr sz="2400">
              <a:solidFill>
                <a:schemeClr val="accent2"/>
              </a:solidFill>
              <a:latin typeface="Bebas Neue"/>
              <a:ea typeface="Bebas Neue"/>
              <a:cs typeface="Bebas Neue"/>
              <a:sym typeface="Bebas Neue"/>
            </a:endParaRPr>
          </a:p>
        </p:txBody>
      </p:sp>
      <p:sp>
        <p:nvSpPr>
          <p:cNvPr id="2177" name="Google Shape;2177;p52"/>
          <p:cNvSpPr txBox="1"/>
          <p:nvPr/>
        </p:nvSpPr>
        <p:spPr>
          <a:xfrm>
            <a:off x="10692082" y="7153196"/>
            <a:ext cx="181873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Development</a:t>
            </a:r>
            <a:endParaRPr sz="2400">
              <a:solidFill>
                <a:schemeClr val="accent2"/>
              </a:solidFill>
              <a:latin typeface="Bebas Neue"/>
              <a:ea typeface="Bebas Neue"/>
              <a:cs typeface="Bebas Neue"/>
              <a:sym typeface="Bebas Neue"/>
            </a:endParaRPr>
          </a:p>
        </p:txBody>
      </p:sp>
      <p:sp>
        <p:nvSpPr>
          <p:cNvPr id="2178" name="Google Shape;2178;p52"/>
          <p:cNvSpPr txBox="1"/>
          <p:nvPr/>
        </p:nvSpPr>
        <p:spPr>
          <a:xfrm>
            <a:off x="12330382" y="7153196"/>
            <a:ext cx="181873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Architecture</a:t>
            </a:r>
            <a:endParaRPr sz="2400">
              <a:solidFill>
                <a:schemeClr val="accent2"/>
              </a:solidFill>
              <a:latin typeface="Bebas Neue"/>
              <a:ea typeface="Bebas Neue"/>
              <a:cs typeface="Bebas Neue"/>
              <a:sym typeface="Bebas Neue"/>
            </a:endParaRPr>
          </a:p>
        </p:txBody>
      </p:sp>
      <p:sp>
        <p:nvSpPr>
          <p:cNvPr id="2179" name="Google Shape;2179;p52"/>
          <p:cNvSpPr txBox="1"/>
          <p:nvPr/>
        </p:nvSpPr>
        <p:spPr>
          <a:xfrm>
            <a:off x="921553" y="7926722"/>
            <a:ext cx="16443307" cy="147888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2800"/>
              <a:buFont typeface="Arial"/>
              <a:buNone/>
            </a:pPr>
            <a:r>
              <a:rPr lang="en-US" sz="2800">
                <a:solidFill>
                  <a:schemeClr val="accent2"/>
                </a:solidFill>
                <a:latin typeface="Arial"/>
                <a:ea typeface="Arial"/>
                <a:cs typeface="Arial"/>
                <a:sym typeface="Arial"/>
              </a:rPr>
              <a:t>Per ea reque mentitum. In delenit vivendum his. Sit dicit recusabo contentiones te. </a:t>
            </a:r>
            <a:br>
              <a:rPr lang="en-US" sz="2800">
                <a:solidFill>
                  <a:schemeClr val="accent2"/>
                </a:solidFill>
                <a:latin typeface="Arial"/>
                <a:ea typeface="Arial"/>
                <a:cs typeface="Arial"/>
                <a:sym typeface="Arial"/>
              </a:rPr>
            </a:br>
            <a:r>
              <a:rPr lang="en-US" sz="2800">
                <a:solidFill>
                  <a:schemeClr val="accent2"/>
                </a:solidFill>
                <a:latin typeface="Arial"/>
                <a:ea typeface="Arial"/>
                <a:cs typeface="Arial"/>
                <a:sym typeface="Arial"/>
              </a:rPr>
              <a:t>Etiam civibus propriae nam cu, pri iudico alienum ne, meis persius ne est. </a:t>
            </a:r>
            <a:endParaRPr sz="2800">
              <a:solidFill>
                <a:schemeClr val="accen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59"/>
                                        </p:tgtEl>
                                        <p:attrNameLst>
                                          <p:attrName>style.visibility</p:attrName>
                                        </p:attrNameLst>
                                      </p:cBhvr>
                                      <p:to>
                                        <p:strVal val="visible"/>
                                      </p:to>
                                    </p:set>
                                    <p:anim calcmode="lin" valueType="num">
                                      <p:cBhvr additive="base">
                                        <p:cTn id="7" dur="750"/>
                                        <p:tgtEl>
                                          <p:spTgt spid="2159"/>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160"/>
                                        </p:tgtEl>
                                        <p:attrNameLst>
                                          <p:attrName>style.visibility</p:attrName>
                                        </p:attrNameLst>
                                      </p:cBhvr>
                                      <p:to>
                                        <p:strVal val="visible"/>
                                      </p:to>
                                    </p:set>
                                    <p:anim calcmode="lin" valueType="num">
                                      <p:cBhvr additive="base">
                                        <p:cTn id="10" dur="750"/>
                                        <p:tgtEl>
                                          <p:spTgt spid="2160"/>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152"/>
                                        </p:tgtEl>
                                        <p:attrNameLst>
                                          <p:attrName>style.visibility</p:attrName>
                                        </p:attrNameLst>
                                      </p:cBhvr>
                                      <p:to>
                                        <p:strVal val="visible"/>
                                      </p:to>
                                    </p:set>
                                    <p:anim calcmode="lin" valueType="num">
                                      <p:cBhvr additive="base">
                                        <p:cTn id="13" dur="750"/>
                                        <p:tgtEl>
                                          <p:spTgt spid="2152"/>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153"/>
                                        </p:tgtEl>
                                        <p:attrNameLst>
                                          <p:attrName>style.visibility</p:attrName>
                                        </p:attrNameLst>
                                      </p:cBhvr>
                                      <p:to>
                                        <p:strVal val="visible"/>
                                      </p:to>
                                    </p:set>
                                    <p:anim calcmode="lin" valueType="num">
                                      <p:cBhvr additive="base">
                                        <p:cTn id="16" dur="750"/>
                                        <p:tgtEl>
                                          <p:spTgt spid="2153"/>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161"/>
                                        </p:tgtEl>
                                        <p:attrNameLst>
                                          <p:attrName>style.visibility</p:attrName>
                                        </p:attrNameLst>
                                      </p:cBhvr>
                                      <p:to>
                                        <p:strVal val="visible"/>
                                      </p:to>
                                    </p:set>
                                    <p:anim calcmode="lin" valueType="num">
                                      <p:cBhvr additive="base">
                                        <p:cTn id="19" dur="750"/>
                                        <p:tgtEl>
                                          <p:spTgt spid="2161"/>
                                        </p:tgtEl>
                                        <p:attrNameLst>
                                          <p:attrName>ppt_x</p:attrName>
                                        </p:attrNameLst>
                                      </p:cBhvr>
                                      <p:tavLst>
                                        <p:tav tm="0">
                                          <p:val>
                                            <p:strVal val="#ppt_x-1"/>
                                          </p:val>
                                        </p:tav>
                                        <p:tav tm="100000">
                                          <p:val>
                                            <p:strVal val="#ppt_x"/>
                                          </p:val>
                                        </p:tav>
                                      </p:tavLst>
                                    </p:anim>
                                  </p:childTnLst>
                                </p:cTn>
                              </p:par>
                            </p:childTnLst>
                          </p:cTn>
                        </p:par>
                        <p:par>
                          <p:cTn id="20" fill="hold">
                            <p:stCondLst>
                              <p:cond delay="750"/>
                            </p:stCondLst>
                            <p:childTnLst>
                              <p:par>
                                <p:cTn id="21" presetID="10" presetClass="entr" presetSubtype="0" fill="hold" nodeType="afterEffect">
                                  <p:stCondLst>
                                    <p:cond delay="0"/>
                                  </p:stCondLst>
                                  <p:childTnLst>
                                    <p:set>
                                      <p:cBhvr>
                                        <p:cTn id="22" dur="1" fill="hold">
                                          <p:stCondLst>
                                            <p:cond delay="0"/>
                                          </p:stCondLst>
                                        </p:cTn>
                                        <p:tgtEl>
                                          <p:spTgt spid="2173"/>
                                        </p:tgtEl>
                                        <p:attrNameLst>
                                          <p:attrName>style.visibility</p:attrName>
                                        </p:attrNameLst>
                                      </p:cBhvr>
                                      <p:to>
                                        <p:strVal val="visible"/>
                                      </p:to>
                                    </p:set>
                                    <p:animEffect transition="in" filter="fade">
                                      <p:cBhvr>
                                        <p:cTn id="23" dur="500"/>
                                        <p:tgtEl>
                                          <p:spTgt spid="2173"/>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158"/>
                                        </p:tgtEl>
                                        <p:attrNameLst>
                                          <p:attrName>style.visibility</p:attrName>
                                        </p:attrNameLst>
                                      </p:cBhvr>
                                      <p:to>
                                        <p:strVal val="visible"/>
                                      </p:to>
                                    </p:set>
                                    <p:animEffect transition="in" filter="fade">
                                      <p:cBhvr>
                                        <p:cTn id="27" dur="500"/>
                                        <p:tgtEl>
                                          <p:spTgt spid="2158"/>
                                        </p:tgtEl>
                                      </p:cBhvr>
                                    </p:animEffect>
                                  </p:childTnLst>
                                </p:cTn>
                              </p:par>
                              <p:par>
                                <p:cTn id="28" presetID="23" presetClass="entr" presetSubtype="16" fill="hold" nodeType="withEffect">
                                  <p:stCondLst>
                                    <p:cond delay="0"/>
                                  </p:stCondLst>
                                  <p:childTnLst>
                                    <p:set>
                                      <p:cBhvr>
                                        <p:cTn id="29" dur="1" fill="hold">
                                          <p:stCondLst>
                                            <p:cond delay="0"/>
                                          </p:stCondLst>
                                        </p:cTn>
                                        <p:tgtEl>
                                          <p:spTgt spid="2167"/>
                                        </p:tgtEl>
                                        <p:attrNameLst>
                                          <p:attrName>style.visibility</p:attrName>
                                        </p:attrNameLst>
                                      </p:cBhvr>
                                      <p:to>
                                        <p:strVal val="visible"/>
                                      </p:to>
                                    </p:set>
                                    <p:anim calcmode="lin" valueType="num">
                                      <p:cBhvr additive="base">
                                        <p:cTn id="30" dur="500"/>
                                        <p:tgtEl>
                                          <p:spTgt spid="2167"/>
                                        </p:tgtEl>
                                        <p:attrNameLst>
                                          <p:attrName>ppt_w</p:attrName>
                                        </p:attrNameLst>
                                      </p:cBhvr>
                                      <p:tavLst>
                                        <p:tav tm="0">
                                          <p:val>
                                            <p:strVal val="0"/>
                                          </p:val>
                                        </p:tav>
                                        <p:tav tm="100000">
                                          <p:val>
                                            <p:strVal val="#ppt_w"/>
                                          </p:val>
                                        </p:tav>
                                      </p:tavLst>
                                    </p:anim>
                                    <p:anim calcmode="lin" valueType="num">
                                      <p:cBhvr additive="base">
                                        <p:cTn id="31" dur="500"/>
                                        <p:tgtEl>
                                          <p:spTgt spid="2167"/>
                                        </p:tgtEl>
                                        <p:attrNameLst>
                                          <p:attrName>ppt_h</p:attrName>
                                        </p:attrNameLst>
                                      </p:cBhvr>
                                      <p:tavLst>
                                        <p:tav tm="0">
                                          <p:val>
                                            <p:strVal val="0"/>
                                          </p:val>
                                        </p:tav>
                                        <p:tav tm="100000">
                                          <p:val>
                                            <p:strVal val="#ppt_h"/>
                                          </p:val>
                                        </p:tav>
                                      </p:tavLst>
                                    </p:anim>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2174"/>
                                        </p:tgtEl>
                                        <p:attrNameLst>
                                          <p:attrName>style.visibility</p:attrName>
                                        </p:attrNameLst>
                                      </p:cBhvr>
                                      <p:to>
                                        <p:strVal val="visible"/>
                                      </p:to>
                                    </p:set>
                                    <p:animEffect transition="in" filter="fade">
                                      <p:cBhvr>
                                        <p:cTn id="35" dur="500"/>
                                        <p:tgtEl>
                                          <p:spTgt spid="2174"/>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2162"/>
                                        </p:tgtEl>
                                        <p:attrNameLst>
                                          <p:attrName>style.visibility</p:attrName>
                                        </p:attrNameLst>
                                      </p:cBhvr>
                                      <p:to>
                                        <p:strVal val="visible"/>
                                      </p:to>
                                    </p:set>
                                    <p:animEffect transition="in" filter="fade">
                                      <p:cBhvr>
                                        <p:cTn id="39" dur="500"/>
                                        <p:tgtEl>
                                          <p:spTgt spid="2162"/>
                                        </p:tgtEl>
                                      </p:cBhvr>
                                    </p:animEffect>
                                  </p:childTnLst>
                                </p:cTn>
                              </p:par>
                              <p:par>
                                <p:cTn id="40" presetID="23" presetClass="entr" presetSubtype="16" fill="hold" nodeType="withEffect">
                                  <p:stCondLst>
                                    <p:cond delay="0"/>
                                  </p:stCondLst>
                                  <p:childTnLst>
                                    <p:set>
                                      <p:cBhvr>
                                        <p:cTn id="41" dur="1" fill="hold">
                                          <p:stCondLst>
                                            <p:cond delay="0"/>
                                          </p:stCondLst>
                                        </p:cTn>
                                        <p:tgtEl>
                                          <p:spTgt spid="2168"/>
                                        </p:tgtEl>
                                        <p:attrNameLst>
                                          <p:attrName>style.visibility</p:attrName>
                                        </p:attrNameLst>
                                      </p:cBhvr>
                                      <p:to>
                                        <p:strVal val="visible"/>
                                      </p:to>
                                    </p:set>
                                    <p:anim calcmode="lin" valueType="num">
                                      <p:cBhvr additive="base">
                                        <p:cTn id="42" dur="500"/>
                                        <p:tgtEl>
                                          <p:spTgt spid="2168"/>
                                        </p:tgtEl>
                                        <p:attrNameLst>
                                          <p:attrName>ppt_w</p:attrName>
                                        </p:attrNameLst>
                                      </p:cBhvr>
                                      <p:tavLst>
                                        <p:tav tm="0">
                                          <p:val>
                                            <p:strVal val="0"/>
                                          </p:val>
                                        </p:tav>
                                        <p:tav tm="100000">
                                          <p:val>
                                            <p:strVal val="#ppt_w"/>
                                          </p:val>
                                        </p:tav>
                                      </p:tavLst>
                                    </p:anim>
                                    <p:anim calcmode="lin" valueType="num">
                                      <p:cBhvr additive="base">
                                        <p:cTn id="43" dur="500"/>
                                        <p:tgtEl>
                                          <p:spTgt spid="2168"/>
                                        </p:tgtEl>
                                        <p:attrNameLst>
                                          <p:attrName>ppt_h</p:attrName>
                                        </p:attrNameLst>
                                      </p:cBhvr>
                                      <p:tavLst>
                                        <p:tav tm="0">
                                          <p:val>
                                            <p:strVal val="0"/>
                                          </p:val>
                                        </p:tav>
                                        <p:tav tm="100000">
                                          <p:val>
                                            <p:strVal val="#ppt_h"/>
                                          </p:val>
                                        </p:tav>
                                      </p:tavLst>
                                    </p:anim>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2175"/>
                                        </p:tgtEl>
                                        <p:attrNameLst>
                                          <p:attrName>style.visibility</p:attrName>
                                        </p:attrNameLst>
                                      </p:cBhvr>
                                      <p:to>
                                        <p:strVal val="visible"/>
                                      </p:to>
                                    </p:set>
                                    <p:animEffect transition="in" filter="fade">
                                      <p:cBhvr>
                                        <p:cTn id="47" dur="500"/>
                                        <p:tgtEl>
                                          <p:spTgt spid="2175"/>
                                        </p:tgtEl>
                                      </p:cBhvr>
                                    </p:animEffect>
                                  </p:childTnLst>
                                </p:cTn>
                              </p:par>
                            </p:childTnLst>
                          </p:cTn>
                        </p:par>
                        <p:par>
                          <p:cTn id="48" fill="hold">
                            <p:stCondLst>
                              <p:cond delay="3250"/>
                            </p:stCondLst>
                            <p:childTnLst>
                              <p:par>
                                <p:cTn id="49" presetID="10" presetClass="entr" presetSubtype="0" fill="hold" nodeType="afterEffect">
                                  <p:stCondLst>
                                    <p:cond delay="0"/>
                                  </p:stCondLst>
                                  <p:childTnLst>
                                    <p:set>
                                      <p:cBhvr>
                                        <p:cTn id="50" dur="1" fill="hold">
                                          <p:stCondLst>
                                            <p:cond delay="0"/>
                                          </p:stCondLst>
                                        </p:cTn>
                                        <p:tgtEl>
                                          <p:spTgt spid="2163"/>
                                        </p:tgtEl>
                                        <p:attrNameLst>
                                          <p:attrName>style.visibility</p:attrName>
                                        </p:attrNameLst>
                                      </p:cBhvr>
                                      <p:to>
                                        <p:strVal val="visible"/>
                                      </p:to>
                                    </p:set>
                                    <p:animEffect transition="in" filter="fade">
                                      <p:cBhvr>
                                        <p:cTn id="51" dur="500"/>
                                        <p:tgtEl>
                                          <p:spTgt spid="2163"/>
                                        </p:tgtEl>
                                      </p:cBhvr>
                                    </p:animEffect>
                                  </p:childTnLst>
                                </p:cTn>
                              </p:par>
                              <p:par>
                                <p:cTn id="52" presetID="23" presetClass="entr" presetSubtype="16" fill="hold" nodeType="withEffect">
                                  <p:stCondLst>
                                    <p:cond delay="0"/>
                                  </p:stCondLst>
                                  <p:childTnLst>
                                    <p:set>
                                      <p:cBhvr>
                                        <p:cTn id="53" dur="1" fill="hold">
                                          <p:stCondLst>
                                            <p:cond delay="0"/>
                                          </p:stCondLst>
                                        </p:cTn>
                                        <p:tgtEl>
                                          <p:spTgt spid="2169"/>
                                        </p:tgtEl>
                                        <p:attrNameLst>
                                          <p:attrName>style.visibility</p:attrName>
                                        </p:attrNameLst>
                                      </p:cBhvr>
                                      <p:to>
                                        <p:strVal val="visible"/>
                                      </p:to>
                                    </p:set>
                                    <p:anim calcmode="lin" valueType="num">
                                      <p:cBhvr additive="base">
                                        <p:cTn id="54" dur="500"/>
                                        <p:tgtEl>
                                          <p:spTgt spid="2169"/>
                                        </p:tgtEl>
                                        <p:attrNameLst>
                                          <p:attrName>ppt_w</p:attrName>
                                        </p:attrNameLst>
                                      </p:cBhvr>
                                      <p:tavLst>
                                        <p:tav tm="0">
                                          <p:val>
                                            <p:strVal val="0"/>
                                          </p:val>
                                        </p:tav>
                                        <p:tav tm="100000">
                                          <p:val>
                                            <p:strVal val="#ppt_w"/>
                                          </p:val>
                                        </p:tav>
                                      </p:tavLst>
                                    </p:anim>
                                    <p:anim calcmode="lin" valueType="num">
                                      <p:cBhvr additive="base">
                                        <p:cTn id="55" dur="500"/>
                                        <p:tgtEl>
                                          <p:spTgt spid="2169"/>
                                        </p:tgtEl>
                                        <p:attrNameLst>
                                          <p:attrName>ppt_h</p:attrName>
                                        </p:attrNameLst>
                                      </p:cBhvr>
                                      <p:tavLst>
                                        <p:tav tm="0">
                                          <p:val>
                                            <p:strVal val="0"/>
                                          </p:val>
                                        </p:tav>
                                        <p:tav tm="100000">
                                          <p:val>
                                            <p:strVal val="#ppt_h"/>
                                          </p:val>
                                        </p:tav>
                                      </p:tavLst>
                                    </p:anim>
                                  </p:childTnLst>
                                </p:cTn>
                              </p:par>
                            </p:childTnLst>
                          </p:cTn>
                        </p:par>
                        <p:par>
                          <p:cTn id="56" fill="hold">
                            <p:stCondLst>
                              <p:cond delay="3750"/>
                            </p:stCondLst>
                            <p:childTnLst>
                              <p:par>
                                <p:cTn id="57" presetID="10" presetClass="entr" presetSubtype="0" fill="hold" nodeType="afterEffect">
                                  <p:stCondLst>
                                    <p:cond delay="0"/>
                                  </p:stCondLst>
                                  <p:childTnLst>
                                    <p:set>
                                      <p:cBhvr>
                                        <p:cTn id="58" dur="1" fill="hold">
                                          <p:stCondLst>
                                            <p:cond delay="0"/>
                                          </p:stCondLst>
                                        </p:cTn>
                                        <p:tgtEl>
                                          <p:spTgt spid="2176"/>
                                        </p:tgtEl>
                                        <p:attrNameLst>
                                          <p:attrName>style.visibility</p:attrName>
                                        </p:attrNameLst>
                                      </p:cBhvr>
                                      <p:to>
                                        <p:strVal val="visible"/>
                                      </p:to>
                                    </p:set>
                                    <p:animEffect transition="in" filter="fade">
                                      <p:cBhvr>
                                        <p:cTn id="59" dur="500"/>
                                        <p:tgtEl>
                                          <p:spTgt spid="2176"/>
                                        </p:tgtEl>
                                      </p:cBhvr>
                                    </p:animEffect>
                                  </p:childTnLst>
                                </p:cTn>
                              </p:par>
                            </p:childTnLst>
                          </p:cTn>
                        </p:par>
                        <p:par>
                          <p:cTn id="60" fill="hold">
                            <p:stCondLst>
                              <p:cond delay="4250"/>
                            </p:stCondLst>
                            <p:childTnLst>
                              <p:par>
                                <p:cTn id="61" presetID="10" presetClass="entr" presetSubtype="0" fill="hold" nodeType="afterEffect">
                                  <p:stCondLst>
                                    <p:cond delay="0"/>
                                  </p:stCondLst>
                                  <p:childTnLst>
                                    <p:set>
                                      <p:cBhvr>
                                        <p:cTn id="62" dur="1" fill="hold">
                                          <p:stCondLst>
                                            <p:cond delay="0"/>
                                          </p:stCondLst>
                                        </p:cTn>
                                        <p:tgtEl>
                                          <p:spTgt spid="2164"/>
                                        </p:tgtEl>
                                        <p:attrNameLst>
                                          <p:attrName>style.visibility</p:attrName>
                                        </p:attrNameLst>
                                      </p:cBhvr>
                                      <p:to>
                                        <p:strVal val="visible"/>
                                      </p:to>
                                    </p:set>
                                    <p:animEffect transition="in" filter="fade">
                                      <p:cBhvr>
                                        <p:cTn id="63" dur="500"/>
                                        <p:tgtEl>
                                          <p:spTgt spid="2164"/>
                                        </p:tgtEl>
                                      </p:cBhvr>
                                    </p:animEffect>
                                  </p:childTnLst>
                                </p:cTn>
                              </p:par>
                              <p:par>
                                <p:cTn id="64" presetID="23" presetClass="entr" presetSubtype="16" fill="hold" nodeType="withEffect">
                                  <p:stCondLst>
                                    <p:cond delay="0"/>
                                  </p:stCondLst>
                                  <p:childTnLst>
                                    <p:set>
                                      <p:cBhvr>
                                        <p:cTn id="65" dur="1" fill="hold">
                                          <p:stCondLst>
                                            <p:cond delay="0"/>
                                          </p:stCondLst>
                                        </p:cTn>
                                        <p:tgtEl>
                                          <p:spTgt spid="2170"/>
                                        </p:tgtEl>
                                        <p:attrNameLst>
                                          <p:attrName>style.visibility</p:attrName>
                                        </p:attrNameLst>
                                      </p:cBhvr>
                                      <p:to>
                                        <p:strVal val="visible"/>
                                      </p:to>
                                    </p:set>
                                    <p:anim calcmode="lin" valueType="num">
                                      <p:cBhvr additive="base">
                                        <p:cTn id="66" dur="500"/>
                                        <p:tgtEl>
                                          <p:spTgt spid="2170"/>
                                        </p:tgtEl>
                                        <p:attrNameLst>
                                          <p:attrName>ppt_w</p:attrName>
                                        </p:attrNameLst>
                                      </p:cBhvr>
                                      <p:tavLst>
                                        <p:tav tm="0">
                                          <p:val>
                                            <p:strVal val="0"/>
                                          </p:val>
                                        </p:tav>
                                        <p:tav tm="100000">
                                          <p:val>
                                            <p:strVal val="#ppt_w"/>
                                          </p:val>
                                        </p:tav>
                                      </p:tavLst>
                                    </p:anim>
                                    <p:anim calcmode="lin" valueType="num">
                                      <p:cBhvr additive="base">
                                        <p:cTn id="67" dur="500"/>
                                        <p:tgtEl>
                                          <p:spTgt spid="2170"/>
                                        </p:tgtEl>
                                        <p:attrNameLst>
                                          <p:attrName>ppt_h</p:attrName>
                                        </p:attrNameLst>
                                      </p:cBhvr>
                                      <p:tavLst>
                                        <p:tav tm="0">
                                          <p:val>
                                            <p:strVal val="0"/>
                                          </p:val>
                                        </p:tav>
                                        <p:tav tm="100000">
                                          <p:val>
                                            <p:strVal val="#ppt_h"/>
                                          </p:val>
                                        </p:tav>
                                      </p:tavLst>
                                    </p:anim>
                                  </p:childTnLst>
                                </p:cTn>
                              </p:par>
                            </p:childTnLst>
                          </p:cTn>
                        </p:par>
                        <p:par>
                          <p:cTn id="68" fill="hold">
                            <p:stCondLst>
                              <p:cond delay="4750"/>
                            </p:stCondLst>
                            <p:childTnLst>
                              <p:par>
                                <p:cTn id="69" presetID="10" presetClass="entr" presetSubtype="0" fill="hold" nodeType="afterEffect">
                                  <p:stCondLst>
                                    <p:cond delay="0"/>
                                  </p:stCondLst>
                                  <p:childTnLst>
                                    <p:set>
                                      <p:cBhvr>
                                        <p:cTn id="70" dur="1" fill="hold">
                                          <p:stCondLst>
                                            <p:cond delay="0"/>
                                          </p:stCondLst>
                                        </p:cTn>
                                        <p:tgtEl>
                                          <p:spTgt spid="2177"/>
                                        </p:tgtEl>
                                        <p:attrNameLst>
                                          <p:attrName>style.visibility</p:attrName>
                                        </p:attrNameLst>
                                      </p:cBhvr>
                                      <p:to>
                                        <p:strVal val="visible"/>
                                      </p:to>
                                    </p:set>
                                    <p:animEffect transition="in" filter="fade">
                                      <p:cBhvr>
                                        <p:cTn id="71" dur="500"/>
                                        <p:tgtEl>
                                          <p:spTgt spid="2177"/>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2165"/>
                                        </p:tgtEl>
                                        <p:attrNameLst>
                                          <p:attrName>style.visibility</p:attrName>
                                        </p:attrNameLst>
                                      </p:cBhvr>
                                      <p:to>
                                        <p:strVal val="visible"/>
                                      </p:to>
                                    </p:set>
                                    <p:animEffect transition="in" filter="fade">
                                      <p:cBhvr>
                                        <p:cTn id="75" dur="500"/>
                                        <p:tgtEl>
                                          <p:spTgt spid="2165"/>
                                        </p:tgtEl>
                                      </p:cBhvr>
                                    </p:animEffect>
                                  </p:childTnLst>
                                </p:cTn>
                              </p:par>
                              <p:par>
                                <p:cTn id="76" presetID="23" presetClass="entr" presetSubtype="16" fill="hold" nodeType="withEffect">
                                  <p:stCondLst>
                                    <p:cond delay="0"/>
                                  </p:stCondLst>
                                  <p:childTnLst>
                                    <p:set>
                                      <p:cBhvr>
                                        <p:cTn id="77" dur="1" fill="hold">
                                          <p:stCondLst>
                                            <p:cond delay="0"/>
                                          </p:stCondLst>
                                        </p:cTn>
                                        <p:tgtEl>
                                          <p:spTgt spid="2171"/>
                                        </p:tgtEl>
                                        <p:attrNameLst>
                                          <p:attrName>style.visibility</p:attrName>
                                        </p:attrNameLst>
                                      </p:cBhvr>
                                      <p:to>
                                        <p:strVal val="visible"/>
                                      </p:to>
                                    </p:set>
                                    <p:anim calcmode="lin" valueType="num">
                                      <p:cBhvr additive="base">
                                        <p:cTn id="78" dur="500"/>
                                        <p:tgtEl>
                                          <p:spTgt spid="2171"/>
                                        </p:tgtEl>
                                        <p:attrNameLst>
                                          <p:attrName>ppt_w</p:attrName>
                                        </p:attrNameLst>
                                      </p:cBhvr>
                                      <p:tavLst>
                                        <p:tav tm="0">
                                          <p:val>
                                            <p:strVal val="0"/>
                                          </p:val>
                                        </p:tav>
                                        <p:tav tm="100000">
                                          <p:val>
                                            <p:strVal val="#ppt_w"/>
                                          </p:val>
                                        </p:tav>
                                      </p:tavLst>
                                    </p:anim>
                                    <p:anim calcmode="lin" valueType="num">
                                      <p:cBhvr additive="base">
                                        <p:cTn id="79" dur="500"/>
                                        <p:tgtEl>
                                          <p:spTgt spid="2171"/>
                                        </p:tgtEl>
                                        <p:attrNameLst>
                                          <p:attrName>ppt_h</p:attrName>
                                        </p:attrNameLst>
                                      </p:cBhvr>
                                      <p:tavLst>
                                        <p:tav tm="0">
                                          <p:val>
                                            <p:strVal val="0"/>
                                          </p:val>
                                        </p:tav>
                                        <p:tav tm="100000">
                                          <p:val>
                                            <p:strVal val="#ppt_h"/>
                                          </p:val>
                                        </p:tav>
                                      </p:tavLst>
                                    </p:anim>
                                  </p:childTnLst>
                                </p:cTn>
                              </p:par>
                            </p:childTnLst>
                          </p:cTn>
                        </p:par>
                        <p:par>
                          <p:cTn id="80" fill="hold">
                            <p:stCondLst>
                              <p:cond delay="5750"/>
                            </p:stCondLst>
                            <p:childTnLst>
                              <p:par>
                                <p:cTn id="81" presetID="10" presetClass="entr" presetSubtype="0" fill="hold" nodeType="afterEffect">
                                  <p:stCondLst>
                                    <p:cond delay="0"/>
                                  </p:stCondLst>
                                  <p:childTnLst>
                                    <p:set>
                                      <p:cBhvr>
                                        <p:cTn id="82" dur="1" fill="hold">
                                          <p:stCondLst>
                                            <p:cond delay="0"/>
                                          </p:stCondLst>
                                        </p:cTn>
                                        <p:tgtEl>
                                          <p:spTgt spid="2178"/>
                                        </p:tgtEl>
                                        <p:attrNameLst>
                                          <p:attrName>style.visibility</p:attrName>
                                        </p:attrNameLst>
                                      </p:cBhvr>
                                      <p:to>
                                        <p:strVal val="visible"/>
                                      </p:to>
                                    </p:set>
                                    <p:animEffect transition="in" filter="fade">
                                      <p:cBhvr>
                                        <p:cTn id="83" dur="500"/>
                                        <p:tgtEl>
                                          <p:spTgt spid="2178"/>
                                        </p:tgtEl>
                                      </p:cBhvr>
                                    </p:animEffect>
                                  </p:childTnLst>
                                </p:cTn>
                              </p:par>
                            </p:childTnLst>
                          </p:cTn>
                        </p:par>
                        <p:par>
                          <p:cTn id="84" fill="hold">
                            <p:stCondLst>
                              <p:cond delay="6250"/>
                            </p:stCondLst>
                            <p:childTnLst>
                              <p:par>
                                <p:cTn id="85" presetID="10" presetClass="entr" presetSubtype="0" fill="hold" nodeType="afterEffect">
                                  <p:stCondLst>
                                    <p:cond delay="0"/>
                                  </p:stCondLst>
                                  <p:childTnLst>
                                    <p:set>
                                      <p:cBhvr>
                                        <p:cTn id="86" dur="1" fill="hold">
                                          <p:stCondLst>
                                            <p:cond delay="0"/>
                                          </p:stCondLst>
                                        </p:cTn>
                                        <p:tgtEl>
                                          <p:spTgt spid="2166"/>
                                        </p:tgtEl>
                                        <p:attrNameLst>
                                          <p:attrName>style.visibility</p:attrName>
                                        </p:attrNameLst>
                                      </p:cBhvr>
                                      <p:to>
                                        <p:strVal val="visible"/>
                                      </p:to>
                                    </p:set>
                                    <p:animEffect transition="in" filter="fade">
                                      <p:cBhvr>
                                        <p:cTn id="87" dur="500"/>
                                        <p:tgtEl>
                                          <p:spTgt spid="2166"/>
                                        </p:tgtEl>
                                      </p:cBhvr>
                                    </p:animEffect>
                                  </p:childTnLst>
                                </p:cTn>
                              </p:par>
                              <p:par>
                                <p:cTn id="88" presetID="23" presetClass="entr" presetSubtype="16" fill="hold" nodeType="withEffect">
                                  <p:stCondLst>
                                    <p:cond delay="0"/>
                                  </p:stCondLst>
                                  <p:childTnLst>
                                    <p:set>
                                      <p:cBhvr>
                                        <p:cTn id="89" dur="1" fill="hold">
                                          <p:stCondLst>
                                            <p:cond delay="0"/>
                                          </p:stCondLst>
                                        </p:cTn>
                                        <p:tgtEl>
                                          <p:spTgt spid="2172"/>
                                        </p:tgtEl>
                                        <p:attrNameLst>
                                          <p:attrName>style.visibility</p:attrName>
                                        </p:attrNameLst>
                                      </p:cBhvr>
                                      <p:to>
                                        <p:strVal val="visible"/>
                                      </p:to>
                                    </p:set>
                                    <p:anim calcmode="lin" valueType="num">
                                      <p:cBhvr additive="base">
                                        <p:cTn id="90" dur="500"/>
                                        <p:tgtEl>
                                          <p:spTgt spid="2172"/>
                                        </p:tgtEl>
                                        <p:attrNameLst>
                                          <p:attrName>ppt_w</p:attrName>
                                        </p:attrNameLst>
                                      </p:cBhvr>
                                      <p:tavLst>
                                        <p:tav tm="0">
                                          <p:val>
                                            <p:strVal val="0"/>
                                          </p:val>
                                        </p:tav>
                                        <p:tav tm="100000">
                                          <p:val>
                                            <p:strVal val="#ppt_w"/>
                                          </p:val>
                                        </p:tav>
                                      </p:tavLst>
                                    </p:anim>
                                    <p:anim calcmode="lin" valueType="num">
                                      <p:cBhvr additive="base">
                                        <p:cTn id="91" dur="500"/>
                                        <p:tgtEl>
                                          <p:spTgt spid="2172"/>
                                        </p:tgtEl>
                                        <p:attrNameLst>
                                          <p:attrName>ppt_h</p:attrName>
                                        </p:attrNameLst>
                                      </p:cBhvr>
                                      <p:tavLst>
                                        <p:tav tm="0">
                                          <p:val>
                                            <p:strVal val="0"/>
                                          </p:val>
                                        </p:tav>
                                        <p:tav tm="100000">
                                          <p:val>
                                            <p:strVal val="#ppt_h"/>
                                          </p:val>
                                        </p:tav>
                                      </p:tavLst>
                                    </p:anim>
                                  </p:childTnLst>
                                </p:cTn>
                              </p:par>
                            </p:childTnLst>
                          </p:cTn>
                        </p:par>
                        <p:par>
                          <p:cTn id="92" fill="hold">
                            <p:stCondLst>
                              <p:cond delay="6750"/>
                            </p:stCondLst>
                            <p:childTnLst>
                              <p:par>
                                <p:cTn id="93" presetID="10" presetClass="entr" presetSubtype="0" fill="hold" nodeType="afterEffect">
                                  <p:stCondLst>
                                    <p:cond delay="250"/>
                                  </p:stCondLst>
                                  <p:childTnLst>
                                    <p:set>
                                      <p:cBhvr>
                                        <p:cTn id="94" dur="1" fill="hold">
                                          <p:stCondLst>
                                            <p:cond delay="0"/>
                                          </p:stCondLst>
                                        </p:cTn>
                                        <p:tgtEl>
                                          <p:spTgt spid="2179"/>
                                        </p:tgtEl>
                                        <p:attrNameLst>
                                          <p:attrName>style.visibility</p:attrName>
                                        </p:attrNameLst>
                                      </p:cBhvr>
                                      <p:to>
                                        <p:strVal val="visible"/>
                                      </p:to>
                                    </p:set>
                                    <p:animEffect transition="in" filter="fade">
                                      <p:cBhvr>
                                        <p:cTn id="95" dur="500"/>
                                        <p:tgtEl>
                                          <p:spTgt spid="2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sp>
        <p:nvSpPr>
          <p:cNvPr id="2185" name="Google Shape;2185;p53"/>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CUSTOM CHART</a:t>
            </a:r>
            <a:endParaRPr/>
          </a:p>
        </p:txBody>
      </p:sp>
      <p:sp>
        <p:nvSpPr>
          <p:cNvPr id="2186" name="Google Shape;2186;p53"/>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2187" name="Google Shape;2187;p53"/>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2188" name="Google Shape;2188;p53"/>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This Layout Is Not Defined by Slide Master</a:t>
            </a:r>
            <a:endParaRPr/>
          </a:p>
        </p:txBody>
      </p:sp>
      <p:cxnSp>
        <p:nvCxnSpPr>
          <p:cNvPr id="2189" name="Google Shape;2189;p53"/>
          <p:cNvCxnSpPr/>
          <p:nvPr/>
        </p:nvCxnSpPr>
        <p:spPr>
          <a:xfrm>
            <a:off x="686877" y="5212447"/>
            <a:ext cx="16912658" cy="0"/>
          </a:xfrm>
          <a:prstGeom prst="straightConnector1">
            <a:avLst/>
          </a:prstGeom>
          <a:noFill/>
          <a:ln w="19050" cap="flat" cmpd="sng">
            <a:solidFill>
              <a:srgbClr val="FFFFFF"/>
            </a:solidFill>
            <a:prstDash val="solid"/>
            <a:round/>
            <a:headEnd type="none" w="sm" len="sm"/>
            <a:tailEnd type="none" w="sm" len="sm"/>
          </a:ln>
        </p:spPr>
      </p:cxnSp>
      <p:sp>
        <p:nvSpPr>
          <p:cNvPr id="2190" name="Google Shape;2190;p53"/>
          <p:cNvSpPr/>
          <p:nvPr/>
        </p:nvSpPr>
        <p:spPr>
          <a:xfrm>
            <a:off x="2873828" y="4148679"/>
            <a:ext cx="2162629" cy="2162629"/>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91" name="Google Shape;2191;p53"/>
          <p:cNvSpPr/>
          <p:nvPr/>
        </p:nvSpPr>
        <p:spPr>
          <a:xfrm>
            <a:off x="7551056" y="3840924"/>
            <a:ext cx="2634344" cy="2634344"/>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92" name="Google Shape;2192;p53"/>
          <p:cNvSpPr/>
          <p:nvPr/>
        </p:nvSpPr>
        <p:spPr>
          <a:xfrm>
            <a:off x="4608286" y="3459924"/>
            <a:ext cx="3396344" cy="3396344"/>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93" name="Google Shape;2193;p53"/>
          <p:cNvSpPr/>
          <p:nvPr/>
        </p:nvSpPr>
        <p:spPr>
          <a:xfrm>
            <a:off x="9832755" y="4226356"/>
            <a:ext cx="1887531" cy="1887531"/>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94" name="Google Shape;2194;p53"/>
          <p:cNvSpPr/>
          <p:nvPr/>
        </p:nvSpPr>
        <p:spPr>
          <a:xfrm>
            <a:off x="11288485" y="3610510"/>
            <a:ext cx="3095172" cy="3095172"/>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95" name="Google Shape;2195;p53"/>
          <p:cNvSpPr/>
          <p:nvPr/>
        </p:nvSpPr>
        <p:spPr>
          <a:xfrm>
            <a:off x="13930823" y="4021613"/>
            <a:ext cx="2272963" cy="2272963"/>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96" name="Google Shape;2196;p53"/>
          <p:cNvSpPr/>
          <p:nvPr/>
        </p:nvSpPr>
        <p:spPr>
          <a:xfrm>
            <a:off x="1689905" y="4366116"/>
            <a:ext cx="1604838" cy="1604838"/>
          </a:xfrm>
          <a:prstGeom prst="ellipse">
            <a:avLst/>
          </a:prstGeom>
          <a:gradFill>
            <a:gsLst>
              <a:gs pos="0">
                <a:schemeClr val="dk2"/>
              </a:gs>
              <a:gs pos="21000">
                <a:srgbClr val="FFFFFF"/>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97" name="Google Shape;2197;p53"/>
          <p:cNvSpPr txBox="1"/>
          <p:nvPr/>
        </p:nvSpPr>
        <p:spPr>
          <a:xfrm>
            <a:off x="1924700" y="4685358"/>
            <a:ext cx="113524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$41M</a:t>
            </a:r>
            <a:endParaRPr sz="3200">
              <a:solidFill>
                <a:schemeClr val="accent4"/>
              </a:solidFill>
              <a:latin typeface="Arial"/>
              <a:ea typeface="Arial"/>
              <a:cs typeface="Arial"/>
              <a:sym typeface="Arial"/>
            </a:endParaRPr>
          </a:p>
        </p:txBody>
      </p:sp>
      <p:sp>
        <p:nvSpPr>
          <p:cNvPr id="2198" name="Google Shape;2198;p53"/>
          <p:cNvSpPr txBox="1"/>
          <p:nvPr/>
        </p:nvSpPr>
        <p:spPr>
          <a:xfrm>
            <a:off x="3387518" y="4685358"/>
            <a:ext cx="113524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$52M</a:t>
            </a:r>
            <a:endParaRPr sz="3200">
              <a:solidFill>
                <a:schemeClr val="accent4"/>
              </a:solidFill>
              <a:latin typeface="Arial"/>
              <a:ea typeface="Arial"/>
              <a:cs typeface="Arial"/>
              <a:sym typeface="Arial"/>
            </a:endParaRPr>
          </a:p>
        </p:txBody>
      </p:sp>
      <p:sp>
        <p:nvSpPr>
          <p:cNvPr id="2199" name="Google Shape;2199;p53"/>
          <p:cNvSpPr txBox="1"/>
          <p:nvPr/>
        </p:nvSpPr>
        <p:spPr>
          <a:xfrm>
            <a:off x="5641852" y="4685358"/>
            <a:ext cx="132921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$102M</a:t>
            </a:r>
            <a:endParaRPr sz="3200">
              <a:solidFill>
                <a:schemeClr val="accent4"/>
              </a:solidFill>
              <a:latin typeface="Arial"/>
              <a:ea typeface="Arial"/>
              <a:cs typeface="Arial"/>
              <a:sym typeface="Arial"/>
            </a:endParaRPr>
          </a:p>
        </p:txBody>
      </p:sp>
      <p:sp>
        <p:nvSpPr>
          <p:cNvPr id="2200" name="Google Shape;2200;p53"/>
          <p:cNvSpPr txBox="1"/>
          <p:nvPr/>
        </p:nvSpPr>
        <p:spPr>
          <a:xfrm>
            <a:off x="8300604" y="4685358"/>
            <a:ext cx="113524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$73M</a:t>
            </a:r>
            <a:endParaRPr sz="3200">
              <a:solidFill>
                <a:schemeClr val="accent4"/>
              </a:solidFill>
              <a:latin typeface="Arial"/>
              <a:ea typeface="Arial"/>
              <a:cs typeface="Arial"/>
              <a:sym typeface="Arial"/>
            </a:endParaRPr>
          </a:p>
        </p:txBody>
      </p:sp>
      <p:sp>
        <p:nvSpPr>
          <p:cNvPr id="2201" name="Google Shape;2201;p53"/>
          <p:cNvSpPr txBox="1"/>
          <p:nvPr/>
        </p:nvSpPr>
        <p:spPr>
          <a:xfrm>
            <a:off x="10208896" y="4685358"/>
            <a:ext cx="113524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$46M</a:t>
            </a:r>
            <a:endParaRPr sz="3200">
              <a:solidFill>
                <a:schemeClr val="accent4"/>
              </a:solidFill>
              <a:latin typeface="Arial"/>
              <a:ea typeface="Arial"/>
              <a:cs typeface="Arial"/>
              <a:sym typeface="Arial"/>
            </a:endParaRPr>
          </a:p>
        </p:txBody>
      </p:sp>
      <p:sp>
        <p:nvSpPr>
          <p:cNvPr id="2202" name="Google Shape;2202;p53"/>
          <p:cNvSpPr txBox="1"/>
          <p:nvPr/>
        </p:nvSpPr>
        <p:spPr>
          <a:xfrm>
            <a:off x="12268447" y="4685358"/>
            <a:ext cx="113524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$88M</a:t>
            </a:r>
            <a:endParaRPr sz="3200">
              <a:solidFill>
                <a:schemeClr val="accent4"/>
              </a:solidFill>
              <a:latin typeface="Arial"/>
              <a:ea typeface="Arial"/>
              <a:cs typeface="Arial"/>
              <a:sym typeface="Arial"/>
            </a:endParaRPr>
          </a:p>
        </p:txBody>
      </p:sp>
      <p:sp>
        <p:nvSpPr>
          <p:cNvPr id="2203" name="Google Shape;2203;p53"/>
          <p:cNvSpPr txBox="1"/>
          <p:nvPr/>
        </p:nvSpPr>
        <p:spPr>
          <a:xfrm>
            <a:off x="14499680" y="4685358"/>
            <a:ext cx="113524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$57M</a:t>
            </a:r>
            <a:endParaRPr sz="3200">
              <a:solidFill>
                <a:schemeClr val="accent4"/>
              </a:solidFill>
              <a:latin typeface="Arial"/>
              <a:ea typeface="Arial"/>
              <a:cs typeface="Arial"/>
              <a:sym typeface="Arial"/>
            </a:endParaRPr>
          </a:p>
        </p:txBody>
      </p:sp>
      <p:sp>
        <p:nvSpPr>
          <p:cNvPr id="2204" name="Google Shape;2204;p53"/>
          <p:cNvSpPr txBox="1"/>
          <p:nvPr/>
        </p:nvSpPr>
        <p:spPr>
          <a:xfrm>
            <a:off x="2040117" y="3896026"/>
            <a:ext cx="9044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LONDON</a:t>
            </a:r>
            <a:endParaRPr sz="2400">
              <a:solidFill>
                <a:schemeClr val="accent2"/>
              </a:solidFill>
              <a:latin typeface="Bebas Neue"/>
              <a:ea typeface="Bebas Neue"/>
              <a:cs typeface="Bebas Neue"/>
              <a:sym typeface="Bebas Neue"/>
            </a:endParaRPr>
          </a:p>
        </p:txBody>
      </p:sp>
      <p:sp>
        <p:nvSpPr>
          <p:cNvPr id="2205" name="Google Shape;2205;p53"/>
          <p:cNvSpPr txBox="1"/>
          <p:nvPr/>
        </p:nvSpPr>
        <p:spPr>
          <a:xfrm>
            <a:off x="3457251" y="3617849"/>
            <a:ext cx="9957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MOSCOW</a:t>
            </a:r>
            <a:endParaRPr sz="2400">
              <a:solidFill>
                <a:schemeClr val="accent2"/>
              </a:solidFill>
              <a:latin typeface="Bebas Neue"/>
              <a:ea typeface="Bebas Neue"/>
              <a:cs typeface="Bebas Neue"/>
              <a:sym typeface="Bebas Neue"/>
            </a:endParaRPr>
          </a:p>
        </p:txBody>
      </p:sp>
      <p:sp>
        <p:nvSpPr>
          <p:cNvPr id="2206" name="Google Shape;2206;p53"/>
          <p:cNvSpPr txBox="1"/>
          <p:nvPr/>
        </p:nvSpPr>
        <p:spPr>
          <a:xfrm>
            <a:off x="5914267" y="2998259"/>
            <a:ext cx="78438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TOKYO</a:t>
            </a:r>
            <a:endParaRPr sz="2400">
              <a:solidFill>
                <a:schemeClr val="accent2"/>
              </a:solidFill>
              <a:latin typeface="Bebas Neue"/>
              <a:ea typeface="Bebas Neue"/>
              <a:cs typeface="Bebas Neue"/>
              <a:sym typeface="Bebas Neue"/>
            </a:endParaRPr>
          </a:p>
        </p:txBody>
      </p:sp>
      <p:sp>
        <p:nvSpPr>
          <p:cNvPr id="2207" name="Google Shape;2207;p53"/>
          <p:cNvSpPr txBox="1"/>
          <p:nvPr/>
        </p:nvSpPr>
        <p:spPr>
          <a:xfrm>
            <a:off x="8513388" y="3341546"/>
            <a:ext cx="70968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PARIS</a:t>
            </a:r>
            <a:endParaRPr sz="2400">
              <a:solidFill>
                <a:schemeClr val="accent2"/>
              </a:solidFill>
              <a:latin typeface="Bebas Neue"/>
              <a:ea typeface="Bebas Neue"/>
              <a:cs typeface="Bebas Neue"/>
              <a:sym typeface="Bebas Neue"/>
            </a:endParaRPr>
          </a:p>
        </p:txBody>
      </p:sp>
      <p:sp>
        <p:nvSpPr>
          <p:cNvPr id="2208" name="Google Shape;2208;p53"/>
          <p:cNvSpPr txBox="1"/>
          <p:nvPr/>
        </p:nvSpPr>
        <p:spPr>
          <a:xfrm>
            <a:off x="10187580" y="3764691"/>
            <a:ext cx="113864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NEW YORK</a:t>
            </a:r>
            <a:endParaRPr sz="2400">
              <a:solidFill>
                <a:schemeClr val="accent2"/>
              </a:solidFill>
              <a:latin typeface="Bebas Neue"/>
              <a:ea typeface="Bebas Neue"/>
              <a:cs typeface="Bebas Neue"/>
              <a:sym typeface="Bebas Neue"/>
            </a:endParaRPr>
          </a:p>
        </p:txBody>
      </p:sp>
      <p:sp>
        <p:nvSpPr>
          <p:cNvPr id="2209" name="Google Shape;2209;p53"/>
          <p:cNvSpPr txBox="1"/>
          <p:nvPr/>
        </p:nvSpPr>
        <p:spPr>
          <a:xfrm>
            <a:off x="12487256" y="3104934"/>
            <a:ext cx="6976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ROME</a:t>
            </a:r>
            <a:endParaRPr sz="2400">
              <a:solidFill>
                <a:schemeClr val="accent2"/>
              </a:solidFill>
              <a:latin typeface="Bebas Neue"/>
              <a:ea typeface="Bebas Neue"/>
              <a:cs typeface="Bebas Neue"/>
              <a:sym typeface="Bebas Neue"/>
            </a:endParaRPr>
          </a:p>
        </p:txBody>
      </p:sp>
      <p:sp>
        <p:nvSpPr>
          <p:cNvPr id="2210" name="Google Shape;2210;p53"/>
          <p:cNvSpPr txBox="1"/>
          <p:nvPr/>
        </p:nvSpPr>
        <p:spPr>
          <a:xfrm>
            <a:off x="14651967" y="3533858"/>
            <a:ext cx="83067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Bebas Neue"/>
                <a:ea typeface="Bebas Neue"/>
                <a:cs typeface="Bebas Neue"/>
                <a:sym typeface="Bebas Neue"/>
              </a:rPr>
              <a:t>Sidney</a:t>
            </a:r>
            <a:endParaRPr sz="2400">
              <a:solidFill>
                <a:schemeClr val="accent2"/>
              </a:solidFill>
              <a:latin typeface="Bebas Neue"/>
              <a:ea typeface="Bebas Neue"/>
              <a:cs typeface="Bebas Neue"/>
              <a:sym typeface="Bebas Neue"/>
            </a:endParaRPr>
          </a:p>
        </p:txBody>
      </p:sp>
      <p:sp>
        <p:nvSpPr>
          <p:cNvPr id="2211" name="Google Shape;2211;p53"/>
          <p:cNvSpPr txBox="1"/>
          <p:nvPr/>
        </p:nvSpPr>
        <p:spPr>
          <a:xfrm>
            <a:off x="921553" y="7402286"/>
            <a:ext cx="16443307" cy="20033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2800"/>
              <a:buFont typeface="Arial"/>
              <a:buNone/>
            </a:pPr>
            <a:r>
              <a:rPr lang="en-US" sz="2800">
                <a:solidFill>
                  <a:schemeClr val="accent2"/>
                </a:solidFill>
                <a:latin typeface="Arial"/>
                <a:ea typeface="Arial"/>
                <a:cs typeface="Arial"/>
                <a:sym typeface="Arial"/>
              </a:rPr>
              <a:t>Libris repudiandae eu cum. Sonet dissentias cu mea.Id est aperiri placerat suavitate, sale recusabo persecuti per ex. Nam atqui expetenda cu, id usu ubique noluisse evertitur. </a:t>
            </a:r>
            <a:endParaRPr sz="2800">
              <a:solidFill>
                <a:schemeClr val="accent2"/>
              </a:solidFill>
              <a:latin typeface="Arial"/>
              <a:ea typeface="Arial"/>
              <a:cs typeface="Arial"/>
              <a:sym typeface="Arial"/>
            </a:endParaRPr>
          </a:p>
          <a:p>
            <a:pPr marL="0" marR="0" lvl="0" indent="0" algn="ctr" rtl="0">
              <a:spcBef>
                <a:spcPts val="0"/>
              </a:spcBef>
              <a:spcAft>
                <a:spcPts val="0"/>
              </a:spcAft>
              <a:buClr>
                <a:schemeClr val="accent2"/>
              </a:buClr>
              <a:buSzPts val="2800"/>
              <a:buFont typeface="Arial"/>
              <a:buNone/>
            </a:pPr>
            <a:r>
              <a:rPr lang="en-US" sz="2800">
                <a:solidFill>
                  <a:schemeClr val="accent2"/>
                </a:solidFill>
                <a:latin typeface="Arial"/>
                <a:ea typeface="Arial"/>
                <a:cs typeface="Arial"/>
                <a:sym typeface="Arial"/>
              </a:rPr>
              <a:t>Sit ex mutat zril rationibus, tritani accusata ex sed. Id vim dicta utinam prompta, minimum prodesset ea mel, in vim quot altera delenit. Cu audiam hendrerit gloriatur per.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89"/>
                                        </p:tgtEl>
                                        <p:attrNameLst>
                                          <p:attrName>style.visibility</p:attrName>
                                        </p:attrNameLst>
                                      </p:cBhvr>
                                      <p:to>
                                        <p:strVal val="visible"/>
                                      </p:to>
                                    </p:set>
                                    <p:anim calcmode="lin" valueType="num">
                                      <p:cBhvr additive="base">
                                        <p:cTn id="7" dur="750"/>
                                        <p:tgtEl>
                                          <p:spTgt spid="2189"/>
                                        </p:tgtEl>
                                        <p:attrNameLst>
                                          <p:attrName>ppt_x</p:attrName>
                                        </p:attrNameLst>
                                      </p:cBhvr>
                                      <p:tavLst>
                                        <p:tav tm="0">
                                          <p:val>
                                            <p:strVal val="#ppt_x-1"/>
                                          </p:val>
                                        </p:tav>
                                        <p:tav tm="100000">
                                          <p:val>
                                            <p:strVal val="#ppt_x"/>
                                          </p:val>
                                        </p:tav>
                                      </p:tavLst>
                                    </p:anim>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2196"/>
                                        </p:tgtEl>
                                        <p:attrNameLst>
                                          <p:attrName>style.visibility</p:attrName>
                                        </p:attrNameLst>
                                      </p:cBhvr>
                                      <p:to>
                                        <p:strVal val="visible"/>
                                      </p:to>
                                    </p:set>
                                    <p:anim calcmode="lin" valueType="num">
                                      <p:cBhvr additive="base">
                                        <p:cTn id="11" dur="500"/>
                                        <p:tgtEl>
                                          <p:spTgt spid="2196"/>
                                        </p:tgtEl>
                                        <p:attrNameLst>
                                          <p:attrName>ppt_w</p:attrName>
                                        </p:attrNameLst>
                                      </p:cBhvr>
                                      <p:tavLst>
                                        <p:tav tm="0">
                                          <p:val>
                                            <p:strVal val="0"/>
                                          </p:val>
                                        </p:tav>
                                        <p:tav tm="100000">
                                          <p:val>
                                            <p:strVal val="#ppt_w"/>
                                          </p:val>
                                        </p:tav>
                                      </p:tavLst>
                                    </p:anim>
                                    <p:anim calcmode="lin" valueType="num">
                                      <p:cBhvr additive="base">
                                        <p:cTn id="12" dur="500"/>
                                        <p:tgtEl>
                                          <p:spTgt spid="2196"/>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197"/>
                                        </p:tgtEl>
                                        <p:attrNameLst>
                                          <p:attrName>style.visibility</p:attrName>
                                        </p:attrNameLst>
                                      </p:cBhvr>
                                      <p:to>
                                        <p:strVal val="visible"/>
                                      </p:to>
                                    </p:set>
                                    <p:anim calcmode="lin" valueType="num">
                                      <p:cBhvr additive="base">
                                        <p:cTn id="15" dur="500"/>
                                        <p:tgtEl>
                                          <p:spTgt spid="2197"/>
                                        </p:tgtEl>
                                        <p:attrNameLst>
                                          <p:attrName>ppt_w</p:attrName>
                                        </p:attrNameLst>
                                      </p:cBhvr>
                                      <p:tavLst>
                                        <p:tav tm="0">
                                          <p:val>
                                            <p:strVal val="0"/>
                                          </p:val>
                                        </p:tav>
                                        <p:tav tm="100000">
                                          <p:val>
                                            <p:strVal val="#ppt_w"/>
                                          </p:val>
                                        </p:tav>
                                      </p:tavLst>
                                    </p:anim>
                                    <p:anim calcmode="lin" valueType="num">
                                      <p:cBhvr additive="base">
                                        <p:cTn id="16" dur="500"/>
                                        <p:tgtEl>
                                          <p:spTgt spid="219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204"/>
                                        </p:tgtEl>
                                        <p:attrNameLst>
                                          <p:attrName>style.visibility</p:attrName>
                                        </p:attrNameLst>
                                      </p:cBhvr>
                                      <p:to>
                                        <p:strVal val="visible"/>
                                      </p:to>
                                    </p:set>
                                    <p:anim calcmode="lin" valueType="num">
                                      <p:cBhvr additive="base">
                                        <p:cTn id="19" dur="500"/>
                                        <p:tgtEl>
                                          <p:spTgt spid="2204"/>
                                        </p:tgtEl>
                                        <p:attrNameLst>
                                          <p:attrName>ppt_w</p:attrName>
                                        </p:attrNameLst>
                                      </p:cBhvr>
                                      <p:tavLst>
                                        <p:tav tm="0">
                                          <p:val>
                                            <p:strVal val="0"/>
                                          </p:val>
                                        </p:tav>
                                        <p:tav tm="100000">
                                          <p:val>
                                            <p:strVal val="#ppt_w"/>
                                          </p:val>
                                        </p:tav>
                                      </p:tavLst>
                                    </p:anim>
                                    <p:anim calcmode="lin" valueType="num">
                                      <p:cBhvr additive="base">
                                        <p:cTn id="20" dur="500"/>
                                        <p:tgtEl>
                                          <p:spTgt spid="2204"/>
                                        </p:tgtEl>
                                        <p:attrNameLst>
                                          <p:attrName>ppt_h</p:attrName>
                                        </p:attrNameLst>
                                      </p:cBhvr>
                                      <p:tavLst>
                                        <p:tav tm="0">
                                          <p:val>
                                            <p:strVal val="0"/>
                                          </p:val>
                                        </p:tav>
                                        <p:tav tm="100000">
                                          <p:val>
                                            <p:strVal val="#ppt_h"/>
                                          </p:val>
                                        </p:tav>
                                      </p:tavLst>
                                    </p:anim>
                                  </p:childTnLst>
                                </p:cTn>
                              </p:par>
                            </p:childTnLst>
                          </p:cTn>
                        </p:par>
                        <p:par>
                          <p:cTn id="21" fill="hold">
                            <p:stCondLst>
                              <p:cond delay="1250"/>
                            </p:stCondLst>
                            <p:childTnLst>
                              <p:par>
                                <p:cTn id="22" presetID="23" presetClass="entr" presetSubtype="16" fill="hold" nodeType="afterEffect">
                                  <p:stCondLst>
                                    <p:cond delay="0"/>
                                  </p:stCondLst>
                                  <p:childTnLst>
                                    <p:set>
                                      <p:cBhvr>
                                        <p:cTn id="23" dur="1" fill="hold">
                                          <p:stCondLst>
                                            <p:cond delay="0"/>
                                          </p:stCondLst>
                                        </p:cTn>
                                        <p:tgtEl>
                                          <p:spTgt spid="2198"/>
                                        </p:tgtEl>
                                        <p:attrNameLst>
                                          <p:attrName>style.visibility</p:attrName>
                                        </p:attrNameLst>
                                      </p:cBhvr>
                                      <p:to>
                                        <p:strVal val="visible"/>
                                      </p:to>
                                    </p:set>
                                    <p:anim calcmode="lin" valueType="num">
                                      <p:cBhvr additive="base">
                                        <p:cTn id="24" dur="500"/>
                                        <p:tgtEl>
                                          <p:spTgt spid="2198"/>
                                        </p:tgtEl>
                                        <p:attrNameLst>
                                          <p:attrName>ppt_w</p:attrName>
                                        </p:attrNameLst>
                                      </p:cBhvr>
                                      <p:tavLst>
                                        <p:tav tm="0">
                                          <p:val>
                                            <p:strVal val="0"/>
                                          </p:val>
                                        </p:tav>
                                        <p:tav tm="100000">
                                          <p:val>
                                            <p:strVal val="#ppt_w"/>
                                          </p:val>
                                        </p:tav>
                                      </p:tavLst>
                                    </p:anim>
                                    <p:anim calcmode="lin" valueType="num">
                                      <p:cBhvr additive="base">
                                        <p:cTn id="25" dur="500"/>
                                        <p:tgtEl>
                                          <p:spTgt spid="2198"/>
                                        </p:tgtEl>
                                        <p:attrNameLst>
                                          <p:attrName>ppt_h</p:attrName>
                                        </p:attrNameLst>
                                      </p:cBhvr>
                                      <p:tavLst>
                                        <p:tav tm="0">
                                          <p:val>
                                            <p:str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2190"/>
                                        </p:tgtEl>
                                        <p:attrNameLst>
                                          <p:attrName>style.visibility</p:attrName>
                                        </p:attrNameLst>
                                      </p:cBhvr>
                                      <p:to>
                                        <p:strVal val="visible"/>
                                      </p:to>
                                    </p:set>
                                    <p:anim calcmode="lin" valueType="num">
                                      <p:cBhvr additive="base">
                                        <p:cTn id="28" dur="500"/>
                                        <p:tgtEl>
                                          <p:spTgt spid="2190"/>
                                        </p:tgtEl>
                                        <p:attrNameLst>
                                          <p:attrName>ppt_w</p:attrName>
                                        </p:attrNameLst>
                                      </p:cBhvr>
                                      <p:tavLst>
                                        <p:tav tm="0">
                                          <p:val>
                                            <p:strVal val="0"/>
                                          </p:val>
                                        </p:tav>
                                        <p:tav tm="100000">
                                          <p:val>
                                            <p:strVal val="#ppt_w"/>
                                          </p:val>
                                        </p:tav>
                                      </p:tavLst>
                                    </p:anim>
                                    <p:anim calcmode="lin" valueType="num">
                                      <p:cBhvr additive="base">
                                        <p:cTn id="29" dur="500"/>
                                        <p:tgtEl>
                                          <p:spTgt spid="2190"/>
                                        </p:tgtEl>
                                        <p:attrNameLst>
                                          <p:attrName>ppt_h</p:attrName>
                                        </p:attrNameLst>
                                      </p:cBhvr>
                                      <p:tavLst>
                                        <p:tav tm="0">
                                          <p:val>
                                            <p:str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2205"/>
                                        </p:tgtEl>
                                        <p:attrNameLst>
                                          <p:attrName>style.visibility</p:attrName>
                                        </p:attrNameLst>
                                      </p:cBhvr>
                                      <p:to>
                                        <p:strVal val="visible"/>
                                      </p:to>
                                    </p:set>
                                    <p:anim calcmode="lin" valueType="num">
                                      <p:cBhvr additive="base">
                                        <p:cTn id="32" dur="500"/>
                                        <p:tgtEl>
                                          <p:spTgt spid="2205"/>
                                        </p:tgtEl>
                                        <p:attrNameLst>
                                          <p:attrName>ppt_w</p:attrName>
                                        </p:attrNameLst>
                                      </p:cBhvr>
                                      <p:tavLst>
                                        <p:tav tm="0">
                                          <p:val>
                                            <p:strVal val="0"/>
                                          </p:val>
                                        </p:tav>
                                        <p:tav tm="100000">
                                          <p:val>
                                            <p:strVal val="#ppt_w"/>
                                          </p:val>
                                        </p:tav>
                                      </p:tavLst>
                                    </p:anim>
                                    <p:anim calcmode="lin" valueType="num">
                                      <p:cBhvr additive="base">
                                        <p:cTn id="33" dur="500"/>
                                        <p:tgtEl>
                                          <p:spTgt spid="2205"/>
                                        </p:tgtEl>
                                        <p:attrNameLst>
                                          <p:attrName>ppt_h</p:attrName>
                                        </p:attrNameLst>
                                      </p:cBhvr>
                                      <p:tavLst>
                                        <p:tav tm="0">
                                          <p:val>
                                            <p:strVal val="0"/>
                                          </p:val>
                                        </p:tav>
                                        <p:tav tm="100000">
                                          <p:val>
                                            <p:strVal val="#ppt_h"/>
                                          </p:val>
                                        </p:tav>
                                      </p:tavLst>
                                    </p:anim>
                                  </p:childTnLst>
                                </p:cTn>
                              </p:par>
                            </p:childTnLst>
                          </p:cTn>
                        </p:par>
                        <p:par>
                          <p:cTn id="34" fill="hold">
                            <p:stCondLst>
                              <p:cond delay="1750"/>
                            </p:stCondLst>
                            <p:childTnLst>
                              <p:par>
                                <p:cTn id="35" presetID="23" presetClass="entr" presetSubtype="16" fill="hold" nodeType="afterEffect">
                                  <p:stCondLst>
                                    <p:cond delay="0"/>
                                  </p:stCondLst>
                                  <p:childTnLst>
                                    <p:set>
                                      <p:cBhvr>
                                        <p:cTn id="36" dur="1" fill="hold">
                                          <p:stCondLst>
                                            <p:cond delay="0"/>
                                          </p:stCondLst>
                                        </p:cTn>
                                        <p:tgtEl>
                                          <p:spTgt spid="2199"/>
                                        </p:tgtEl>
                                        <p:attrNameLst>
                                          <p:attrName>style.visibility</p:attrName>
                                        </p:attrNameLst>
                                      </p:cBhvr>
                                      <p:to>
                                        <p:strVal val="visible"/>
                                      </p:to>
                                    </p:set>
                                    <p:anim calcmode="lin" valueType="num">
                                      <p:cBhvr additive="base">
                                        <p:cTn id="37" dur="500"/>
                                        <p:tgtEl>
                                          <p:spTgt spid="2199"/>
                                        </p:tgtEl>
                                        <p:attrNameLst>
                                          <p:attrName>ppt_w</p:attrName>
                                        </p:attrNameLst>
                                      </p:cBhvr>
                                      <p:tavLst>
                                        <p:tav tm="0">
                                          <p:val>
                                            <p:strVal val="0"/>
                                          </p:val>
                                        </p:tav>
                                        <p:tav tm="100000">
                                          <p:val>
                                            <p:strVal val="#ppt_w"/>
                                          </p:val>
                                        </p:tav>
                                      </p:tavLst>
                                    </p:anim>
                                    <p:anim calcmode="lin" valueType="num">
                                      <p:cBhvr additive="base">
                                        <p:cTn id="38" dur="500"/>
                                        <p:tgtEl>
                                          <p:spTgt spid="2199"/>
                                        </p:tgtEl>
                                        <p:attrNameLst>
                                          <p:attrName>ppt_h</p:attrName>
                                        </p:attrNameLst>
                                      </p:cBhvr>
                                      <p:tavLst>
                                        <p:tav tm="0">
                                          <p:val>
                                            <p:str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2192"/>
                                        </p:tgtEl>
                                        <p:attrNameLst>
                                          <p:attrName>style.visibility</p:attrName>
                                        </p:attrNameLst>
                                      </p:cBhvr>
                                      <p:to>
                                        <p:strVal val="visible"/>
                                      </p:to>
                                    </p:set>
                                    <p:anim calcmode="lin" valueType="num">
                                      <p:cBhvr additive="base">
                                        <p:cTn id="41" dur="500"/>
                                        <p:tgtEl>
                                          <p:spTgt spid="2192"/>
                                        </p:tgtEl>
                                        <p:attrNameLst>
                                          <p:attrName>ppt_w</p:attrName>
                                        </p:attrNameLst>
                                      </p:cBhvr>
                                      <p:tavLst>
                                        <p:tav tm="0">
                                          <p:val>
                                            <p:strVal val="0"/>
                                          </p:val>
                                        </p:tav>
                                        <p:tav tm="100000">
                                          <p:val>
                                            <p:strVal val="#ppt_w"/>
                                          </p:val>
                                        </p:tav>
                                      </p:tavLst>
                                    </p:anim>
                                    <p:anim calcmode="lin" valueType="num">
                                      <p:cBhvr additive="base">
                                        <p:cTn id="42" dur="500"/>
                                        <p:tgtEl>
                                          <p:spTgt spid="2192"/>
                                        </p:tgtEl>
                                        <p:attrNameLst>
                                          <p:attrName>ppt_h</p:attrName>
                                        </p:attrNameLst>
                                      </p:cBhvr>
                                      <p:tavLst>
                                        <p:tav tm="0">
                                          <p:val>
                                            <p:str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206"/>
                                        </p:tgtEl>
                                        <p:attrNameLst>
                                          <p:attrName>style.visibility</p:attrName>
                                        </p:attrNameLst>
                                      </p:cBhvr>
                                      <p:to>
                                        <p:strVal val="visible"/>
                                      </p:to>
                                    </p:set>
                                    <p:anim calcmode="lin" valueType="num">
                                      <p:cBhvr additive="base">
                                        <p:cTn id="45" dur="500"/>
                                        <p:tgtEl>
                                          <p:spTgt spid="2206"/>
                                        </p:tgtEl>
                                        <p:attrNameLst>
                                          <p:attrName>ppt_w</p:attrName>
                                        </p:attrNameLst>
                                      </p:cBhvr>
                                      <p:tavLst>
                                        <p:tav tm="0">
                                          <p:val>
                                            <p:strVal val="0"/>
                                          </p:val>
                                        </p:tav>
                                        <p:tav tm="100000">
                                          <p:val>
                                            <p:strVal val="#ppt_w"/>
                                          </p:val>
                                        </p:tav>
                                      </p:tavLst>
                                    </p:anim>
                                    <p:anim calcmode="lin" valueType="num">
                                      <p:cBhvr additive="base">
                                        <p:cTn id="46" dur="500"/>
                                        <p:tgtEl>
                                          <p:spTgt spid="2206"/>
                                        </p:tgtEl>
                                        <p:attrNameLst>
                                          <p:attrName>ppt_h</p:attrName>
                                        </p:attrNameLst>
                                      </p:cBhvr>
                                      <p:tavLst>
                                        <p:tav tm="0">
                                          <p:val>
                                            <p:strVal val="0"/>
                                          </p:val>
                                        </p:tav>
                                        <p:tav tm="100000">
                                          <p:val>
                                            <p:strVal val="#ppt_h"/>
                                          </p:val>
                                        </p:tav>
                                      </p:tavLst>
                                    </p:anim>
                                  </p:childTnLst>
                                </p:cTn>
                              </p:par>
                            </p:childTnLst>
                          </p:cTn>
                        </p:par>
                        <p:par>
                          <p:cTn id="47" fill="hold">
                            <p:stCondLst>
                              <p:cond delay="2250"/>
                            </p:stCondLst>
                            <p:childTnLst>
                              <p:par>
                                <p:cTn id="48" presetID="23" presetClass="entr" presetSubtype="16" fill="hold" nodeType="afterEffect">
                                  <p:stCondLst>
                                    <p:cond delay="0"/>
                                  </p:stCondLst>
                                  <p:childTnLst>
                                    <p:set>
                                      <p:cBhvr>
                                        <p:cTn id="49" dur="1" fill="hold">
                                          <p:stCondLst>
                                            <p:cond delay="0"/>
                                          </p:stCondLst>
                                        </p:cTn>
                                        <p:tgtEl>
                                          <p:spTgt spid="2200"/>
                                        </p:tgtEl>
                                        <p:attrNameLst>
                                          <p:attrName>style.visibility</p:attrName>
                                        </p:attrNameLst>
                                      </p:cBhvr>
                                      <p:to>
                                        <p:strVal val="visible"/>
                                      </p:to>
                                    </p:set>
                                    <p:anim calcmode="lin" valueType="num">
                                      <p:cBhvr additive="base">
                                        <p:cTn id="50" dur="500"/>
                                        <p:tgtEl>
                                          <p:spTgt spid="2200"/>
                                        </p:tgtEl>
                                        <p:attrNameLst>
                                          <p:attrName>ppt_w</p:attrName>
                                        </p:attrNameLst>
                                      </p:cBhvr>
                                      <p:tavLst>
                                        <p:tav tm="0">
                                          <p:val>
                                            <p:strVal val="0"/>
                                          </p:val>
                                        </p:tav>
                                        <p:tav tm="100000">
                                          <p:val>
                                            <p:strVal val="#ppt_w"/>
                                          </p:val>
                                        </p:tav>
                                      </p:tavLst>
                                    </p:anim>
                                    <p:anim calcmode="lin" valueType="num">
                                      <p:cBhvr additive="base">
                                        <p:cTn id="51" dur="500"/>
                                        <p:tgtEl>
                                          <p:spTgt spid="2200"/>
                                        </p:tgtEl>
                                        <p:attrNameLst>
                                          <p:attrName>ppt_h</p:attrName>
                                        </p:attrNameLst>
                                      </p:cBhvr>
                                      <p:tavLst>
                                        <p:tav tm="0">
                                          <p:val>
                                            <p:str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191"/>
                                        </p:tgtEl>
                                        <p:attrNameLst>
                                          <p:attrName>style.visibility</p:attrName>
                                        </p:attrNameLst>
                                      </p:cBhvr>
                                      <p:to>
                                        <p:strVal val="visible"/>
                                      </p:to>
                                    </p:set>
                                    <p:anim calcmode="lin" valueType="num">
                                      <p:cBhvr additive="base">
                                        <p:cTn id="54" dur="500"/>
                                        <p:tgtEl>
                                          <p:spTgt spid="2191"/>
                                        </p:tgtEl>
                                        <p:attrNameLst>
                                          <p:attrName>ppt_w</p:attrName>
                                        </p:attrNameLst>
                                      </p:cBhvr>
                                      <p:tavLst>
                                        <p:tav tm="0">
                                          <p:val>
                                            <p:strVal val="0"/>
                                          </p:val>
                                        </p:tav>
                                        <p:tav tm="100000">
                                          <p:val>
                                            <p:strVal val="#ppt_w"/>
                                          </p:val>
                                        </p:tav>
                                      </p:tavLst>
                                    </p:anim>
                                    <p:anim calcmode="lin" valueType="num">
                                      <p:cBhvr additive="base">
                                        <p:cTn id="55" dur="500"/>
                                        <p:tgtEl>
                                          <p:spTgt spid="2191"/>
                                        </p:tgtEl>
                                        <p:attrNameLst>
                                          <p:attrName>ppt_h</p:attrName>
                                        </p:attrNameLst>
                                      </p:cBhvr>
                                      <p:tavLst>
                                        <p:tav tm="0">
                                          <p:val>
                                            <p:str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2207"/>
                                        </p:tgtEl>
                                        <p:attrNameLst>
                                          <p:attrName>style.visibility</p:attrName>
                                        </p:attrNameLst>
                                      </p:cBhvr>
                                      <p:to>
                                        <p:strVal val="visible"/>
                                      </p:to>
                                    </p:set>
                                    <p:anim calcmode="lin" valueType="num">
                                      <p:cBhvr additive="base">
                                        <p:cTn id="58" dur="500"/>
                                        <p:tgtEl>
                                          <p:spTgt spid="2207"/>
                                        </p:tgtEl>
                                        <p:attrNameLst>
                                          <p:attrName>ppt_w</p:attrName>
                                        </p:attrNameLst>
                                      </p:cBhvr>
                                      <p:tavLst>
                                        <p:tav tm="0">
                                          <p:val>
                                            <p:strVal val="0"/>
                                          </p:val>
                                        </p:tav>
                                        <p:tav tm="100000">
                                          <p:val>
                                            <p:strVal val="#ppt_w"/>
                                          </p:val>
                                        </p:tav>
                                      </p:tavLst>
                                    </p:anim>
                                    <p:anim calcmode="lin" valueType="num">
                                      <p:cBhvr additive="base">
                                        <p:cTn id="59" dur="500"/>
                                        <p:tgtEl>
                                          <p:spTgt spid="2207"/>
                                        </p:tgtEl>
                                        <p:attrNameLst>
                                          <p:attrName>ppt_h</p:attrName>
                                        </p:attrNameLst>
                                      </p:cBhvr>
                                      <p:tavLst>
                                        <p:tav tm="0">
                                          <p:val>
                                            <p:strVal val="0"/>
                                          </p:val>
                                        </p:tav>
                                        <p:tav tm="100000">
                                          <p:val>
                                            <p:strVal val="#ppt_h"/>
                                          </p:val>
                                        </p:tav>
                                      </p:tavLst>
                                    </p:anim>
                                  </p:childTnLst>
                                </p:cTn>
                              </p:par>
                            </p:childTnLst>
                          </p:cTn>
                        </p:par>
                        <p:par>
                          <p:cTn id="60" fill="hold">
                            <p:stCondLst>
                              <p:cond delay="2750"/>
                            </p:stCondLst>
                            <p:childTnLst>
                              <p:par>
                                <p:cTn id="61" presetID="23" presetClass="entr" presetSubtype="16" fill="hold" nodeType="afterEffect">
                                  <p:stCondLst>
                                    <p:cond delay="0"/>
                                  </p:stCondLst>
                                  <p:childTnLst>
                                    <p:set>
                                      <p:cBhvr>
                                        <p:cTn id="62" dur="1" fill="hold">
                                          <p:stCondLst>
                                            <p:cond delay="0"/>
                                          </p:stCondLst>
                                        </p:cTn>
                                        <p:tgtEl>
                                          <p:spTgt spid="2201"/>
                                        </p:tgtEl>
                                        <p:attrNameLst>
                                          <p:attrName>style.visibility</p:attrName>
                                        </p:attrNameLst>
                                      </p:cBhvr>
                                      <p:to>
                                        <p:strVal val="visible"/>
                                      </p:to>
                                    </p:set>
                                    <p:anim calcmode="lin" valueType="num">
                                      <p:cBhvr additive="base">
                                        <p:cTn id="63" dur="500"/>
                                        <p:tgtEl>
                                          <p:spTgt spid="2201"/>
                                        </p:tgtEl>
                                        <p:attrNameLst>
                                          <p:attrName>ppt_w</p:attrName>
                                        </p:attrNameLst>
                                      </p:cBhvr>
                                      <p:tavLst>
                                        <p:tav tm="0">
                                          <p:val>
                                            <p:strVal val="0"/>
                                          </p:val>
                                        </p:tav>
                                        <p:tav tm="100000">
                                          <p:val>
                                            <p:strVal val="#ppt_w"/>
                                          </p:val>
                                        </p:tav>
                                      </p:tavLst>
                                    </p:anim>
                                    <p:anim calcmode="lin" valueType="num">
                                      <p:cBhvr additive="base">
                                        <p:cTn id="64" dur="500"/>
                                        <p:tgtEl>
                                          <p:spTgt spid="2201"/>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2193"/>
                                        </p:tgtEl>
                                        <p:attrNameLst>
                                          <p:attrName>style.visibility</p:attrName>
                                        </p:attrNameLst>
                                      </p:cBhvr>
                                      <p:to>
                                        <p:strVal val="visible"/>
                                      </p:to>
                                    </p:set>
                                    <p:anim calcmode="lin" valueType="num">
                                      <p:cBhvr additive="base">
                                        <p:cTn id="67" dur="500"/>
                                        <p:tgtEl>
                                          <p:spTgt spid="2193"/>
                                        </p:tgtEl>
                                        <p:attrNameLst>
                                          <p:attrName>ppt_w</p:attrName>
                                        </p:attrNameLst>
                                      </p:cBhvr>
                                      <p:tavLst>
                                        <p:tav tm="0">
                                          <p:val>
                                            <p:strVal val="0"/>
                                          </p:val>
                                        </p:tav>
                                        <p:tav tm="100000">
                                          <p:val>
                                            <p:strVal val="#ppt_w"/>
                                          </p:val>
                                        </p:tav>
                                      </p:tavLst>
                                    </p:anim>
                                    <p:anim calcmode="lin" valueType="num">
                                      <p:cBhvr additive="base">
                                        <p:cTn id="68" dur="500"/>
                                        <p:tgtEl>
                                          <p:spTgt spid="2193"/>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2208"/>
                                        </p:tgtEl>
                                        <p:attrNameLst>
                                          <p:attrName>style.visibility</p:attrName>
                                        </p:attrNameLst>
                                      </p:cBhvr>
                                      <p:to>
                                        <p:strVal val="visible"/>
                                      </p:to>
                                    </p:set>
                                    <p:anim calcmode="lin" valueType="num">
                                      <p:cBhvr additive="base">
                                        <p:cTn id="71" dur="500"/>
                                        <p:tgtEl>
                                          <p:spTgt spid="2208"/>
                                        </p:tgtEl>
                                        <p:attrNameLst>
                                          <p:attrName>ppt_w</p:attrName>
                                        </p:attrNameLst>
                                      </p:cBhvr>
                                      <p:tavLst>
                                        <p:tav tm="0">
                                          <p:val>
                                            <p:strVal val="0"/>
                                          </p:val>
                                        </p:tav>
                                        <p:tav tm="100000">
                                          <p:val>
                                            <p:strVal val="#ppt_w"/>
                                          </p:val>
                                        </p:tav>
                                      </p:tavLst>
                                    </p:anim>
                                    <p:anim calcmode="lin" valueType="num">
                                      <p:cBhvr additive="base">
                                        <p:cTn id="72" dur="500"/>
                                        <p:tgtEl>
                                          <p:spTgt spid="2208"/>
                                        </p:tgtEl>
                                        <p:attrNameLst>
                                          <p:attrName>ppt_h</p:attrName>
                                        </p:attrNameLst>
                                      </p:cBhvr>
                                      <p:tavLst>
                                        <p:tav tm="0">
                                          <p:val>
                                            <p:strVal val="0"/>
                                          </p:val>
                                        </p:tav>
                                        <p:tav tm="100000">
                                          <p:val>
                                            <p:strVal val="#ppt_h"/>
                                          </p:val>
                                        </p:tav>
                                      </p:tavLst>
                                    </p:anim>
                                  </p:childTnLst>
                                </p:cTn>
                              </p:par>
                            </p:childTnLst>
                          </p:cTn>
                        </p:par>
                        <p:par>
                          <p:cTn id="73" fill="hold">
                            <p:stCondLst>
                              <p:cond delay="3250"/>
                            </p:stCondLst>
                            <p:childTnLst>
                              <p:par>
                                <p:cTn id="74" presetID="23" presetClass="entr" presetSubtype="16" fill="hold" nodeType="afterEffect">
                                  <p:stCondLst>
                                    <p:cond delay="0"/>
                                  </p:stCondLst>
                                  <p:childTnLst>
                                    <p:set>
                                      <p:cBhvr>
                                        <p:cTn id="75" dur="1" fill="hold">
                                          <p:stCondLst>
                                            <p:cond delay="0"/>
                                          </p:stCondLst>
                                        </p:cTn>
                                        <p:tgtEl>
                                          <p:spTgt spid="2202"/>
                                        </p:tgtEl>
                                        <p:attrNameLst>
                                          <p:attrName>style.visibility</p:attrName>
                                        </p:attrNameLst>
                                      </p:cBhvr>
                                      <p:to>
                                        <p:strVal val="visible"/>
                                      </p:to>
                                    </p:set>
                                    <p:anim calcmode="lin" valueType="num">
                                      <p:cBhvr additive="base">
                                        <p:cTn id="76" dur="500"/>
                                        <p:tgtEl>
                                          <p:spTgt spid="2202"/>
                                        </p:tgtEl>
                                        <p:attrNameLst>
                                          <p:attrName>ppt_w</p:attrName>
                                        </p:attrNameLst>
                                      </p:cBhvr>
                                      <p:tavLst>
                                        <p:tav tm="0">
                                          <p:val>
                                            <p:strVal val="0"/>
                                          </p:val>
                                        </p:tav>
                                        <p:tav tm="100000">
                                          <p:val>
                                            <p:strVal val="#ppt_w"/>
                                          </p:val>
                                        </p:tav>
                                      </p:tavLst>
                                    </p:anim>
                                    <p:anim calcmode="lin" valueType="num">
                                      <p:cBhvr additive="base">
                                        <p:cTn id="77" dur="500"/>
                                        <p:tgtEl>
                                          <p:spTgt spid="2202"/>
                                        </p:tgtEl>
                                        <p:attrNameLst>
                                          <p:attrName>ppt_h</p:attrName>
                                        </p:attrNameLst>
                                      </p:cBhvr>
                                      <p:tavLst>
                                        <p:tav tm="0">
                                          <p:val>
                                            <p:strVal val="0"/>
                                          </p:val>
                                        </p:tav>
                                        <p:tav tm="100000">
                                          <p:val>
                                            <p:strVal val="#ppt_h"/>
                                          </p:val>
                                        </p:tav>
                                      </p:tavLst>
                                    </p:anim>
                                  </p:childTnLst>
                                </p:cTn>
                              </p:par>
                              <p:par>
                                <p:cTn id="78" presetID="23" presetClass="entr" presetSubtype="16" fill="hold" nodeType="withEffect">
                                  <p:stCondLst>
                                    <p:cond delay="0"/>
                                  </p:stCondLst>
                                  <p:childTnLst>
                                    <p:set>
                                      <p:cBhvr>
                                        <p:cTn id="79" dur="1" fill="hold">
                                          <p:stCondLst>
                                            <p:cond delay="0"/>
                                          </p:stCondLst>
                                        </p:cTn>
                                        <p:tgtEl>
                                          <p:spTgt spid="2194"/>
                                        </p:tgtEl>
                                        <p:attrNameLst>
                                          <p:attrName>style.visibility</p:attrName>
                                        </p:attrNameLst>
                                      </p:cBhvr>
                                      <p:to>
                                        <p:strVal val="visible"/>
                                      </p:to>
                                    </p:set>
                                    <p:anim calcmode="lin" valueType="num">
                                      <p:cBhvr additive="base">
                                        <p:cTn id="80" dur="500"/>
                                        <p:tgtEl>
                                          <p:spTgt spid="2194"/>
                                        </p:tgtEl>
                                        <p:attrNameLst>
                                          <p:attrName>ppt_w</p:attrName>
                                        </p:attrNameLst>
                                      </p:cBhvr>
                                      <p:tavLst>
                                        <p:tav tm="0">
                                          <p:val>
                                            <p:strVal val="0"/>
                                          </p:val>
                                        </p:tav>
                                        <p:tav tm="100000">
                                          <p:val>
                                            <p:strVal val="#ppt_w"/>
                                          </p:val>
                                        </p:tav>
                                      </p:tavLst>
                                    </p:anim>
                                    <p:anim calcmode="lin" valueType="num">
                                      <p:cBhvr additive="base">
                                        <p:cTn id="81" dur="500"/>
                                        <p:tgtEl>
                                          <p:spTgt spid="2194"/>
                                        </p:tgtEl>
                                        <p:attrNameLst>
                                          <p:attrName>ppt_h</p:attrName>
                                        </p:attrNameLst>
                                      </p:cBhvr>
                                      <p:tavLst>
                                        <p:tav tm="0">
                                          <p:val>
                                            <p:str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2209"/>
                                        </p:tgtEl>
                                        <p:attrNameLst>
                                          <p:attrName>style.visibility</p:attrName>
                                        </p:attrNameLst>
                                      </p:cBhvr>
                                      <p:to>
                                        <p:strVal val="visible"/>
                                      </p:to>
                                    </p:set>
                                    <p:anim calcmode="lin" valueType="num">
                                      <p:cBhvr additive="base">
                                        <p:cTn id="84" dur="500"/>
                                        <p:tgtEl>
                                          <p:spTgt spid="2209"/>
                                        </p:tgtEl>
                                        <p:attrNameLst>
                                          <p:attrName>ppt_w</p:attrName>
                                        </p:attrNameLst>
                                      </p:cBhvr>
                                      <p:tavLst>
                                        <p:tav tm="0">
                                          <p:val>
                                            <p:strVal val="0"/>
                                          </p:val>
                                        </p:tav>
                                        <p:tav tm="100000">
                                          <p:val>
                                            <p:strVal val="#ppt_w"/>
                                          </p:val>
                                        </p:tav>
                                      </p:tavLst>
                                    </p:anim>
                                    <p:anim calcmode="lin" valueType="num">
                                      <p:cBhvr additive="base">
                                        <p:cTn id="85" dur="500"/>
                                        <p:tgtEl>
                                          <p:spTgt spid="2209"/>
                                        </p:tgtEl>
                                        <p:attrNameLst>
                                          <p:attrName>ppt_h</p:attrName>
                                        </p:attrNameLst>
                                      </p:cBhvr>
                                      <p:tavLst>
                                        <p:tav tm="0">
                                          <p:val>
                                            <p:strVal val="0"/>
                                          </p:val>
                                        </p:tav>
                                        <p:tav tm="100000">
                                          <p:val>
                                            <p:strVal val="#ppt_h"/>
                                          </p:val>
                                        </p:tav>
                                      </p:tavLst>
                                    </p:anim>
                                  </p:childTnLst>
                                </p:cTn>
                              </p:par>
                            </p:childTnLst>
                          </p:cTn>
                        </p:par>
                        <p:par>
                          <p:cTn id="86" fill="hold">
                            <p:stCondLst>
                              <p:cond delay="3750"/>
                            </p:stCondLst>
                            <p:childTnLst>
                              <p:par>
                                <p:cTn id="87" presetID="23" presetClass="entr" presetSubtype="16" fill="hold" nodeType="afterEffect">
                                  <p:stCondLst>
                                    <p:cond delay="0"/>
                                  </p:stCondLst>
                                  <p:childTnLst>
                                    <p:set>
                                      <p:cBhvr>
                                        <p:cTn id="88" dur="1" fill="hold">
                                          <p:stCondLst>
                                            <p:cond delay="0"/>
                                          </p:stCondLst>
                                        </p:cTn>
                                        <p:tgtEl>
                                          <p:spTgt spid="2203"/>
                                        </p:tgtEl>
                                        <p:attrNameLst>
                                          <p:attrName>style.visibility</p:attrName>
                                        </p:attrNameLst>
                                      </p:cBhvr>
                                      <p:to>
                                        <p:strVal val="visible"/>
                                      </p:to>
                                    </p:set>
                                    <p:anim calcmode="lin" valueType="num">
                                      <p:cBhvr additive="base">
                                        <p:cTn id="89" dur="500"/>
                                        <p:tgtEl>
                                          <p:spTgt spid="2203"/>
                                        </p:tgtEl>
                                        <p:attrNameLst>
                                          <p:attrName>ppt_w</p:attrName>
                                        </p:attrNameLst>
                                      </p:cBhvr>
                                      <p:tavLst>
                                        <p:tav tm="0">
                                          <p:val>
                                            <p:strVal val="0"/>
                                          </p:val>
                                        </p:tav>
                                        <p:tav tm="100000">
                                          <p:val>
                                            <p:strVal val="#ppt_w"/>
                                          </p:val>
                                        </p:tav>
                                      </p:tavLst>
                                    </p:anim>
                                    <p:anim calcmode="lin" valueType="num">
                                      <p:cBhvr additive="base">
                                        <p:cTn id="90" dur="500"/>
                                        <p:tgtEl>
                                          <p:spTgt spid="2203"/>
                                        </p:tgtEl>
                                        <p:attrNameLst>
                                          <p:attrName>ppt_h</p:attrName>
                                        </p:attrNameLst>
                                      </p:cBhvr>
                                      <p:tavLst>
                                        <p:tav tm="0">
                                          <p:val>
                                            <p:strVal val="0"/>
                                          </p:val>
                                        </p:tav>
                                        <p:tav tm="100000">
                                          <p:val>
                                            <p:strVal val="#ppt_h"/>
                                          </p:val>
                                        </p:tav>
                                      </p:tavLst>
                                    </p:anim>
                                  </p:childTnLst>
                                </p:cTn>
                              </p:par>
                              <p:par>
                                <p:cTn id="91" presetID="23" presetClass="entr" presetSubtype="16" fill="hold" nodeType="withEffect">
                                  <p:stCondLst>
                                    <p:cond delay="0"/>
                                  </p:stCondLst>
                                  <p:childTnLst>
                                    <p:set>
                                      <p:cBhvr>
                                        <p:cTn id="92" dur="1" fill="hold">
                                          <p:stCondLst>
                                            <p:cond delay="0"/>
                                          </p:stCondLst>
                                        </p:cTn>
                                        <p:tgtEl>
                                          <p:spTgt spid="2195"/>
                                        </p:tgtEl>
                                        <p:attrNameLst>
                                          <p:attrName>style.visibility</p:attrName>
                                        </p:attrNameLst>
                                      </p:cBhvr>
                                      <p:to>
                                        <p:strVal val="visible"/>
                                      </p:to>
                                    </p:set>
                                    <p:anim calcmode="lin" valueType="num">
                                      <p:cBhvr additive="base">
                                        <p:cTn id="93" dur="500"/>
                                        <p:tgtEl>
                                          <p:spTgt spid="2195"/>
                                        </p:tgtEl>
                                        <p:attrNameLst>
                                          <p:attrName>ppt_w</p:attrName>
                                        </p:attrNameLst>
                                      </p:cBhvr>
                                      <p:tavLst>
                                        <p:tav tm="0">
                                          <p:val>
                                            <p:strVal val="0"/>
                                          </p:val>
                                        </p:tav>
                                        <p:tav tm="100000">
                                          <p:val>
                                            <p:strVal val="#ppt_w"/>
                                          </p:val>
                                        </p:tav>
                                      </p:tavLst>
                                    </p:anim>
                                    <p:anim calcmode="lin" valueType="num">
                                      <p:cBhvr additive="base">
                                        <p:cTn id="94" dur="500"/>
                                        <p:tgtEl>
                                          <p:spTgt spid="2195"/>
                                        </p:tgtEl>
                                        <p:attrNameLst>
                                          <p:attrName>ppt_h</p:attrName>
                                        </p:attrNameLst>
                                      </p:cBhvr>
                                      <p:tavLst>
                                        <p:tav tm="0">
                                          <p:val>
                                            <p:strVal val="0"/>
                                          </p:val>
                                        </p:tav>
                                        <p:tav tm="100000">
                                          <p:val>
                                            <p:strVal val="#ppt_h"/>
                                          </p:val>
                                        </p:tav>
                                      </p:tavLst>
                                    </p:anim>
                                  </p:childTnLst>
                                </p:cTn>
                              </p:par>
                              <p:par>
                                <p:cTn id="95" presetID="23" presetClass="entr" presetSubtype="16" fill="hold" nodeType="withEffect">
                                  <p:stCondLst>
                                    <p:cond delay="0"/>
                                  </p:stCondLst>
                                  <p:childTnLst>
                                    <p:set>
                                      <p:cBhvr>
                                        <p:cTn id="96" dur="1" fill="hold">
                                          <p:stCondLst>
                                            <p:cond delay="0"/>
                                          </p:stCondLst>
                                        </p:cTn>
                                        <p:tgtEl>
                                          <p:spTgt spid="2210"/>
                                        </p:tgtEl>
                                        <p:attrNameLst>
                                          <p:attrName>style.visibility</p:attrName>
                                        </p:attrNameLst>
                                      </p:cBhvr>
                                      <p:to>
                                        <p:strVal val="visible"/>
                                      </p:to>
                                    </p:set>
                                    <p:anim calcmode="lin" valueType="num">
                                      <p:cBhvr additive="base">
                                        <p:cTn id="97" dur="500"/>
                                        <p:tgtEl>
                                          <p:spTgt spid="2210"/>
                                        </p:tgtEl>
                                        <p:attrNameLst>
                                          <p:attrName>ppt_w</p:attrName>
                                        </p:attrNameLst>
                                      </p:cBhvr>
                                      <p:tavLst>
                                        <p:tav tm="0">
                                          <p:val>
                                            <p:strVal val="0"/>
                                          </p:val>
                                        </p:tav>
                                        <p:tav tm="100000">
                                          <p:val>
                                            <p:strVal val="#ppt_w"/>
                                          </p:val>
                                        </p:tav>
                                      </p:tavLst>
                                    </p:anim>
                                    <p:anim calcmode="lin" valueType="num">
                                      <p:cBhvr additive="base">
                                        <p:cTn id="98" dur="500"/>
                                        <p:tgtEl>
                                          <p:spTgt spid="2210"/>
                                        </p:tgtEl>
                                        <p:attrNameLst>
                                          <p:attrName>ppt_h</p:attrName>
                                        </p:attrNameLst>
                                      </p:cBhvr>
                                      <p:tavLst>
                                        <p:tav tm="0">
                                          <p:val>
                                            <p:strVal val="0"/>
                                          </p:val>
                                        </p:tav>
                                        <p:tav tm="100000">
                                          <p:val>
                                            <p:strVal val="#ppt_h"/>
                                          </p:val>
                                        </p:tav>
                                      </p:tavLst>
                                    </p:anim>
                                  </p:childTnLst>
                                </p:cTn>
                              </p:par>
                            </p:childTnLst>
                          </p:cTn>
                        </p:par>
                        <p:par>
                          <p:cTn id="99" fill="hold">
                            <p:stCondLst>
                              <p:cond delay="4250"/>
                            </p:stCondLst>
                            <p:childTnLst>
                              <p:par>
                                <p:cTn id="100" presetID="10" presetClass="entr" presetSubtype="0" fill="hold" nodeType="afterEffect">
                                  <p:stCondLst>
                                    <p:cond delay="250"/>
                                  </p:stCondLst>
                                  <p:childTnLst>
                                    <p:set>
                                      <p:cBhvr>
                                        <p:cTn id="101" dur="1" fill="hold">
                                          <p:stCondLst>
                                            <p:cond delay="0"/>
                                          </p:stCondLst>
                                        </p:cTn>
                                        <p:tgtEl>
                                          <p:spTgt spid="2211"/>
                                        </p:tgtEl>
                                        <p:attrNameLst>
                                          <p:attrName>style.visibility</p:attrName>
                                        </p:attrNameLst>
                                      </p:cBhvr>
                                      <p:to>
                                        <p:strVal val="visible"/>
                                      </p:to>
                                    </p:set>
                                    <p:animEffect transition="in" filter="fade">
                                      <p:cBhvr>
                                        <p:cTn id="102" dur="500"/>
                                        <p:tgtEl>
                                          <p:spTgt spid="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7" name="Google Shape;2217;p54"/>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EXCEL GRAPH 1</a:t>
            </a:r>
            <a:endParaRPr/>
          </a:p>
        </p:txBody>
      </p:sp>
      <p:sp>
        <p:nvSpPr>
          <p:cNvPr id="2218" name="Google Shape;2218;p54"/>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2219" name="Google Shape;2219;p54"/>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2220" name="Google Shape;2220;p54"/>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This Layout Is Not Defined by Slide Master</a:t>
            </a:r>
            <a:endParaRPr/>
          </a:p>
        </p:txBody>
      </p:sp>
      <p:graphicFrame>
        <p:nvGraphicFramePr>
          <p:cNvPr id="2221" name="Google Shape;2221;p54"/>
          <p:cNvGraphicFramePr/>
          <p:nvPr/>
        </p:nvGraphicFramePr>
        <p:xfrm>
          <a:off x="1219201" y="2895600"/>
          <a:ext cx="9448800" cy="6311547"/>
        </p:xfrm>
        <a:graphic>
          <a:graphicData uri="http://schemas.openxmlformats.org/drawingml/2006/chart">
            <c:chart xmlns:c="http://schemas.openxmlformats.org/drawingml/2006/chart" xmlns:r="http://schemas.openxmlformats.org/officeDocument/2006/relationships" r:id="rId3"/>
          </a:graphicData>
        </a:graphic>
      </p:graphicFrame>
      <p:sp>
        <p:nvSpPr>
          <p:cNvPr id="2222" name="Google Shape;2222;p54"/>
          <p:cNvSpPr txBox="1"/>
          <p:nvPr/>
        </p:nvSpPr>
        <p:spPr>
          <a:xfrm>
            <a:off x="11153192" y="6951030"/>
            <a:ext cx="5928307" cy="18800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Arial"/>
              <a:buNone/>
            </a:pPr>
            <a:r>
              <a:rPr lang="en-US" sz="2400">
                <a:solidFill>
                  <a:schemeClr val="accent2"/>
                </a:solidFill>
                <a:latin typeface="Arial"/>
                <a:ea typeface="Arial"/>
                <a:cs typeface="Arial"/>
                <a:sym typeface="Arial"/>
              </a:rPr>
              <a:t>Te nec deleniti definiebas. Nobis noster quaeque qui ne, id tollit doming vix. Ut quod vide sed. Ad primis labores eum. At pri augue possim.</a:t>
            </a:r>
            <a:endParaRPr sz="2400">
              <a:solidFill>
                <a:schemeClr val="accent2"/>
              </a:solidFill>
              <a:latin typeface="Arial"/>
              <a:ea typeface="Arial"/>
              <a:cs typeface="Arial"/>
              <a:sym typeface="Arial"/>
            </a:endParaRPr>
          </a:p>
        </p:txBody>
      </p:sp>
      <p:sp>
        <p:nvSpPr>
          <p:cNvPr id="2223" name="Google Shape;2223;p54"/>
          <p:cNvSpPr txBox="1"/>
          <p:nvPr/>
        </p:nvSpPr>
        <p:spPr>
          <a:xfrm>
            <a:off x="11153192" y="6190495"/>
            <a:ext cx="5928307" cy="870619"/>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2"/>
              </a:buClr>
              <a:buSzPts val="4400"/>
              <a:buFont typeface="Arial"/>
              <a:buNone/>
            </a:pPr>
            <a:r>
              <a:rPr lang="en-US" sz="4400" b="1">
                <a:solidFill>
                  <a:schemeClr val="accent2"/>
                </a:solidFill>
                <a:latin typeface="Bebas Neue"/>
                <a:ea typeface="Bebas Neue"/>
                <a:cs typeface="Bebas Neue"/>
                <a:sym typeface="Bebas Neue"/>
              </a:rPr>
              <a:t>CHANGING REQUirements</a:t>
            </a:r>
            <a:endParaRPr sz="4400" b="1">
              <a:solidFill>
                <a:schemeClr val="accent2"/>
              </a:solidFill>
              <a:latin typeface="Bebas Neue"/>
              <a:ea typeface="Bebas Neue"/>
              <a:cs typeface="Bebas Neue"/>
              <a:sym typeface="Bebas Neue"/>
            </a:endParaRPr>
          </a:p>
        </p:txBody>
      </p:sp>
      <p:sp>
        <p:nvSpPr>
          <p:cNvPr id="2224" name="Google Shape;2224;p54"/>
          <p:cNvSpPr txBox="1"/>
          <p:nvPr/>
        </p:nvSpPr>
        <p:spPr>
          <a:xfrm>
            <a:off x="11153192" y="4051423"/>
            <a:ext cx="5928307" cy="18800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Arial"/>
              <a:buNone/>
            </a:pPr>
            <a:r>
              <a:rPr lang="en-US" sz="2400">
                <a:solidFill>
                  <a:schemeClr val="accent2"/>
                </a:solidFill>
                <a:latin typeface="Arial"/>
                <a:ea typeface="Arial"/>
                <a:cs typeface="Arial"/>
                <a:sym typeface="Arial"/>
              </a:rPr>
              <a:t>Te nec deleniti definiebas. Nobis noster quaeque qui ne, id tollit doming vix. Ut quod vide sed. Ad primis labores eum. At pri augue possim.</a:t>
            </a:r>
            <a:endParaRPr sz="2400">
              <a:solidFill>
                <a:schemeClr val="accent2"/>
              </a:solidFill>
              <a:latin typeface="Arial"/>
              <a:ea typeface="Arial"/>
              <a:cs typeface="Arial"/>
              <a:sym typeface="Arial"/>
            </a:endParaRPr>
          </a:p>
        </p:txBody>
      </p:sp>
      <p:sp>
        <p:nvSpPr>
          <p:cNvPr id="2225" name="Google Shape;2225;p54"/>
          <p:cNvSpPr txBox="1"/>
          <p:nvPr/>
        </p:nvSpPr>
        <p:spPr>
          <a:xfrm>
            <a:off x="11153192" y="3290888"/>
            <a:ext cx="5928307" cy="870619"/>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2"/>
              </a:buClr>
              <a:buSzPts val="4400"/>
              <a:buFont typeface="Arial"/>
              <a:buNone/>
            </a:pPr>
            <a:r>
              <a:rPr lang="en-US" sz="4400" b="1">
                <a:solidFill>
                  <a:schemeClr val="accent2"/>
                </a:solidFill>
                <a:latin typeface="Bebas Neue"/>
                <a:ea typeface="Bebas Neue"/>
                <a:cs typeface="Bebas Neue"/>
                <a:sym typeface="Bebas Neue"/>
              </a:rPr>
              <a:t>MOBLE MARKET</a:t>
            </a:r>
            <a:endParaRPr sz="4400" b="1">
              <a:solidFill>
                <a:schemeClr val="accent2"/>
              </a:solidFill>
              <a:latin typeface="Bebas Neue"/>
              <a:ea typeface="Bebas Neue"/>
              <a:cs typeface="Bebas Neue"/>
              <a:sym typeface="Bebas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225"/>
                                        </p:tgtEl>
                                        <p:attrNameLst>
                                          <p:attrName>style.visibility</p:attrName>
                                        </p:attrNameLst>
                                      </p:cBhvr>
                                      <p:to>
                                        <p:strVal val="visible"/>
                                      </p:to>
                                    </p:set>
                                    <p:animEffect transition="in" filter="fade">
                                      <p:cBhvr>
                                        <p:cTn id="7" dur="500"/>
                                        <p:tgtEl>
                                          <p:spTgt spid="2225"/>
                                        </p:tgtEl>
                                      </p:cBhvr>
                                    </p:animEffect>
                                  </p:childTnLst>
                                </p:cTn>
                              </p:par>
                              <p:par>
                                <p:cTn id="8" presetID="10" presetClass="entr" presetSubtype="0" fill="hold" nodeType="withEffect">
                                  <p:stCondLst>
                                    <p:cond delay="500"/>
                                  </p:stCondLst>
                                  <p:childTnLst>
                                    <p:set>
                                      <p:cBhvr>
                                        <p:cTn id="9" dur="1" fill="hold">
                                          <p:stCondLst>
                                            <p:cond delay="0"/>
                                          </p:stCondLst>
                                        </p:cTn>
                                        <p:tgtEl>
                                          <p:spTgt spid="2224"/>
                                        </p:tgtEl>
                                        <p:attrNameLst>
                                          <p:attrName>style.visibility</p:attrName>
                                        </p:attrNameLst>
                                      </p:cBhvr>
                                      <p:to>
                                        <p:strVal val="visible"/>
                                      </p:to>
                                    </p:set>
                                    <p:animEffect transition="in" filter="fade">
                                      <p:cBhvr>
                                        <p:cTn id="10" dur="500"/>
                                        <p:tgtEl>
                                          <p:spTgt spid="2224"/>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2223"/>
                                        </p:tgtEl>
                                        <p:attrNameLst>
                                          <p:attrName>style.visibility</p:attrName>
                                        </p:attrNameLst>
                                      </p:cBhvr>
                                      <p:to>
                                        <p:strVal val="visible"/>
                                      </p:to>
                                    </p:set>
                                    <p:animEffect transition="in" filter="fade">
                                      <p:cBhvr>
                                        <p:cTn id="14" dur="500"/>
                                        <p:tgtEl>
                                          <p:spTgt spid="2223"/>
                                        </p:tgtEl>
                                      </p:cBhvr>
                                    </p:animEffect>
                                  </p:childTnLst>
                                </p:cTn>
                              </p:par>
                              <p:par>
                                <p:cTn id="15" presetID="10" presetClass="entr" presetSubtype="0" fill="hold" nodeType="withEffect">
                                  <p:stCondLst>
                                    <p:cond delay="500"/>
                                  </p:stCondLst>
                                  <p:childTnLst>
                                    <p:set>
                                      <p:cBhvr>
                                        <p:cTn id="16" dur="1" fill="hold">
                                          <p:stCondLst>
                                            <p:cond delay="0"/>
                                          </p:stCondLst>
                                        </p:cTn>
                                        <p:tgtEl>
                                          <p:spTgt spid="2222"/>
                                        </p:tgtEl>
                                        <p:attrNameLst>
                                          <p:attrName>style.visibility</p:attrName>
                                        </p:attrNameLst>
                                      </p:cBhvr>
                                      <p:to>
                                        <p:strVal val="visible"/>
                                      </p:to>
                                    </p:set>
                                    <p:animEffect transition="in" filter="fade">
                                      <p:cBhvr>
                                        <p:cTn id="17" dur="500"/>
                                        <p:tgtEl>
                                          <p:spTgt spid="2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30"/>
        <p:cNvGrpSpPr/>
        <p:nvPr/>
      </p:nvGrpSpPr>
      <p:grpSpPr>
        <a:xfrm>
          <a:off x="0" y="0"/>
          <a:ext cx="0" cy="0"/>
          <a:chOff x="0" y="0"/>
          <a:chExt cx="0" cy="0"/>
        </a:xfrm>
      </p:grpSpPr>
      <p:sp>
        <p:nvSpPr>
          <p:cNvPr id="2231" name="Google Shape;2231;p55"/>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EXCEL GRAPH 2</a:t>
            </a:r>
            <a:endParaRPr/>
          </a:p>
        </p:txBody>
      </p:sp>
      <p:sp>
        <p:nvSpPr>
          <p:cNvPr id="2232" name="Google Shape;2232;p55"/>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2233" name="Google Shape;2233;p55"/>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2234" name="Google Shape;2234;p55"/>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This Layout Is Not Defined by Slide Master</a:t>
            </a:r>
            <a:endParaRPr/>
          </a:p>
        </p:txBody>
      </p:sp>
      <p:graphicFrame>
        <p:nvGraphicFramePr>
          <p:cNvPr id="2235" name="Google Shape;2235;p55"/>
          <p:cNvGraphicFramePr/>
          <p:nvPr/>
        </p:nvGraphicFramePr>
        <p:xfrm>
          <a:off x="1219201" y="2895600"/>
          <a:ext cx="15806056" cy="5031121"/>
        </p:xfrm>
        <a:graphic>
          <a:graphicData uri="http://schemas.openxmlformats.org/drawingml/2006/chart">
            <c:chart xmlns:c="http://schemas.openxmlformats.org/drawingml/2006/chart" xmlns:r="http://schemas.openxmlformats.org/officeDocument/2006/relationships" r:id="rId3"/>
          </a:graphicData>
        </a:graphic>
      </p:graphicFrame>
      <p:sp>
        <p:nvSpPr>
          <p:cNvPr id="2236" name="Google Shape;2236;p55"/>
          <p:cNvSpPr txBox="1"/>
          <p:nvPr/>
        </p:nvSpPr>
        <p:spPr>
          <a:xfrm>
            <a:off x="921553" y="7926722"/>
            <a:ext cx="16443307" cy="147888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2800"/>
              <a:buFont typeface="Arial"/>
              <a:buNone/>
            </a:pPr>
            <a:r>
              <a:rPr lang="en-US" sz="2800">
                <a:solidFill>
                  <a:schemeClr val="accent2"/>
                </a:solidFill>
                <a:latin typeface="Arial"/>
                <a:ea typeface="Arial"/>
                <a:cs typeface="Arial"/>
                <a:sym typeface="Arial"/>
              </a:rPr>
              <a:t>Per ea reque mentitum. In delenit vivendum his. Sit dicit recusabo contentiones te. </a:t>
            </a:r>
            <a:br>
              <a:rPr lang="en-US" sz="2800">
                <a:solidFill>
                  <a:schemeClr val="accent2"/>
                </a:solidFill>
                <a:latin typeface="Arial"/>
                <a:ea typeface="Arial"/>
                <a:cs typeface="Arial"/>
                <a:sym typeface="Arial"/>
              </a:rPr>
            </a:br>
            <a:r>
              <a:rPr lang="en-US" sz="2800">
                <a:solidFill>
                  <a:schemeClr val="accent2"/>
                </a:solidFill>
                <a:latin typeface="Arial"/>
                <a:ea typeface="Arial"/>
                <a:cs typeface="Arial"/>
                <a:sym typeface="Arial"/>
              </a:rPr>
              <a:t>Etiam civibus propriae nam cu, pri iudico alienum ne, meis persius ne est. </a:t>
            </a:r>
            <a:endParaRPr sz="2800">
              <a:solidFill>
                <a:schemeClr val="accen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236"/>
                                        </p:tgtEl>
                                        <p:attrNameLst>
                                          <p:attrName>style.visibility</p:attrName>
                                        </p:attrNameLst>
                                      </p:cBhvr>
                                      <p:to>
                                        <p:strVal val="visible"/>
                                      </p:to>
                                    </p:set>
                                    <p:animEffect transition="in" filter="fade">
                                      <p:cBhvr>
                                        <p:cTn id="7" dur="500"/>
                                        <p:tgtEl>
                                          <p:spTgt spid="2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40"/>
        <p:cNvGrpSpPr/>
        <p:nvPr/>
      </p:nvGrpSpPr>
      <p:grpSpPr>
        <a:xfrm>
          <a:off x="0" y="0"/>
          <a:ext cx="0" cy="0"/>
          <a:chOff x="0" y="0"/>
          <a:chExt cx="0" cy="0"/>
        </a:xfrm>
      </p:grpSpPr>
      <p:sp>
        <p:nvSpPr>
          <p:cNvPr id="2241" name="Google Shape;2241;p56"/>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CUSTOME TABLE SAMPLE</a:t>
            </a:r>
            <a:endParaRPr/>
          </a:p>
        </p:txBody>
      </p:sp>
      <p:sp>
        <p:nvSpPr>
          <p:cNvPr id="2242" name="Google Shape;2242;p56"/>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2243" name="Google Shape;2243;p56"/>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
        <p:nvSpPr>
          <p:cNvPr id="2244" name="Google Shape;2244;p56"/>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Defined by Slide Master</a:t>
            </a:r>
            <a:endParaRPr/>
          </a:p>
        </p:txBody>
      </p:sp>
      <p:sp>
        <p:nvSpPr>
          <p:cNvPr id="2245" name="Google Shape;2245;p56"/>
          <p:cNvSpPr txBox="1">
            <a:spLocks noGrp="1"/>
          </p:cNvSpPr>
          <p:nvPr>
            <p:ph type="body" idx="2"/>
          </p:nvPr>
        </p:nvSpPr>
        <p:spPr>
          <a:xfrm>
            <a:off x="1248322" y="3028265"/>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Products</a:t>
            </a:r>
            <a:endParaRPr/>
          </a:p>
        </p:txBody>
      </p:sp>
      <p:sp>
        <p:nvSpPr>
          <p:cNvPr id="2246" name="Google Shape;2246;p56"/>
          <p:cNvSpPr txBox="1">
            <a:spLocks noGrp="1"/>
          </p:cNvSpPr>
          <p:nvPr>
            <p:ph type="body" idx="3"/>
          </p:nvPr>
        </p:nvSpPr>
        <p:spPr>
          <a:xfrm>
            <a:off x="5182439" y="3028265"/>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Revenue</a:t>
            </a:r>
            <a:endParaRPr/>
          </a:p>
        </p:txBody>
      </p:sp>
      <p:sp>
        <p:nvSpPr>
          <p:cNvPr id="2247" name="Google Shape;2247;p56"/>
          <p:cNvSpPr txBox="1">
            <a:spLocks noGrp="1"/>
          </p:cNvSpPr>
          <p:nvPr>
            <p:ph type="body" idx="4"/>
          </p:nvPr>
        </p:nvSpPr>
        <p:spPr>
          <a:xfrm>
            <a:off x="13087008" y="3028265"/>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Estimation</a:t>
            </a:r>
            <a:endParaRPr/>
          </a:p>
        </p:txBody>
      </p:sp>
      <p:sp>
        <p:nvSpPr>
          <p:cNvPr id="2248" name="Google Shape;2248;p56"/>
          <p:cNvSpPr txBox="1">
            <a:spLocks noGrp="1"/>
          </p:cNvSpPr>
          <p:nvPr>
            <p:ph type="body" idx="5"/>
          </p:nvPr>
        </p:nvSpPr>
        <p:spPr>
          <a:xfrm>
            <a:off x="9137059" y="3028265"/>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Rate</a:t>
            </a:r>
            <a:endParaRPr/>
          </a:p>
        </p:txBody>
      </p:sp>
      <p:sp>
        <p:nvSpPr>
          <p:cNvPr id="2249" name="Google Shape;2249;p56"/>
          <p:cNvSpPr txBox="1">
            <a:spLocks noGrp="1"/>
          </p:cNvSpPr>
          <p:nvPr>
            <p:ph type="body" idx="6"/>
          </p:nvPr>
        </p:nvSpPr>
        <p:spPr>
          <a:xfrm>
            <a:off x="1249056" y="3673513"/>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2800"/>
              <a:buNone/>
            </a:pPr>
            <a:r>
              <a:rPr lang="en-US"/>
              <a:t>Web Design</a:t>
            </a:r>
            <a:endParaRPr/>
          </a:p>
        </p:txBody>
      </p:sp>
      <p:sp>
        <p:nvSpPr>
          <p:cNvPr id="2250" name="Google Shape;2250;p56"/>
          <p:cNvSpPr txBox="1">
            <a:spLocks noGrp="1"/>
          </p:cNvSpPr>
          <p:nvPr>
            <p:ph type="body" idx="7"/>
          </p:nvPr>
        </p:nvSpPr>
        <p:spPr>
          <a:xfrm>
            <a:off x="1249056" y="4337984"/>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2800"/>
              <a:buNone/>
            </a:pPr>
            <a:r>
              <a:rPr lang="en-US"/>
              <a:t>Publishing</a:t>
            </a:r>
            <a:endParaRPr/>
          </a:p>
        </p:txBody>
      </p:sp>
      <p:sp>
        <p:nvSpPr>
          <p:cNvPr id="2251" name="Google Shape;2251;p56"/>
          <p:cNvSpPr txBox="1">
            <a:spLocks noGrp="1"/>
          </p:cNvSpPr>
          <p:nvPr>
            <p:ph type="body" idx="8"/>
          </p:nvPr>
        </p:nvSpPr>
        <p:spPr>
          <a:xfrm>
            <a:off x="1249056" y="5002455"/>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2800"/>
              <a:buNone/>
            </a:pPr>
            <a:r>
              <a:rPr lang="en-US"/>
              <a:t>Programming</a:t>
            </a:r>
            <a:endParaRPr/>
          </a:p>
        </p:txBody>
      </p:sp>
      <p:sp>
        <p:nvSpPr>
          <p:cNvPr id="2252" name="Google Shape;2252;p56"/>
          <p:cNvSpPr txBox="1">
            <a:spLocks noGrp="1"/>
          </p:cNvSpPr>
          <p:nvPr>
            <p:ph type="body" idx="9"/>
          </p:nvPr>
        </p:nvSpPr>
        <p:spPr>
          <a:xfrm>
            <a:off x="1249056" y="5666926"/>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2800"/>
              <a:buNone/>
            </a:pPr>
            <a:r>
              <a:rPr lang="en-US"/>
              <a:t>OnLine Shop</a:t>
            </a:r>
            <a:endParaRPr/>
          </a:p>
        </p:txBody>
      </p:sp>
      <p:sp>
        <p:nvSpPr>
          <p:cNvPr id="2253" name="Google Shape;2253;p56"/>
          <p:cNvSpPr txBox="1">
            <a:spLocks noGrp="1"/>
          </p:cNvSpPr>
          <p:nvPr>
            <p:ph type="body" idx="13"/>
          </p:nvPr>
        </p:nvSpPr>
        <p:spPr>
          <a:xfrm>
            <a:off x="1249056" y="6331397"/>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2800"/>
              <a:buNone/>
            </a:pPr>
            <a:r>
              <a:rPr lang="en-US"/>
              <a:t>Promotion</a:t>
            </a:r>
            <a:endParaRPr/>
          </a:p>
        </p:txBody>
      </p:sp>
      <p:sp>
        <p:nvSpPr>
          <p:cNvPr id="2254" name="Google Shape;2254;p56"/>
          <p:cNvSpPr txBox="1">
            <a:spLocks noGrp="1"/>
          </p:cNvSpPr>
          <p:nvPr>
            <p:ph type="body" idx="14"/>
          </p:nvPr>
        </p:nvSpPr>
        <p:spPr>
          <a:xfrm>
            <a:off x="1249056" y="7003883"/>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2800"/>
              <a:buNone/>
            </a:pPr>
            <a:r>
              <a:rPr lang="en-US"/>
              <a:t>Management</a:t>
            </a:r>
            <a:endParaRPr/>
          </a:p>
        </p:txBody>
      </p:sp>
      <p:sp>
        <p:nvSpPr>
          <p:cNvPr id="2255" name="Google Shape;2255;p56"/>
          <p:cNvSpPr txBox="1">
            <a:spLocks noGrp="1"/>
          </p:cNvSpPr>
          <p:nvPr>
            <p:ph type="body" idx="15"/>
          </p:nvPr>
        </p:nvSpPr>
        <p:spPr>
          <a:xfrm>
            <a:off x="5188039" y="3673513"/>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2,195,698</a:t>
            </a:r>
            <a:endParaRPr/>
          </a:p>
        </p:txBody>
      </p:sp>
      <p:sp>
        <p:nvSpPr>
          <p:cNvPr id="2256" name="Google Shape;2256;p56"/>
          <p:cNvSpPr txBox="1">
            <a:spLocks noGrp="1"/>
          </p:cNvSpPr>
          <p:nvPr>
            <p:ph type="body" idx="16"/>
          </p:nvPr>
        </p:nvSpPr>
        <p:spPr>
          <a:xfrm>
            <a:off x="5188039" y="4339587"/>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1,333,145</a:t>
            </a:r>
            <a:endParaRPr/>
          </a:p>
        </p:txBody>
      </p:sp>
      <p:sp>
        <p:nvSpPr>
          <p:cNvPr id="2257" name="Google Shape;2257;p56"/>
          <p:cNvSpPr txBox="1">
            <a:spLocks noGrp="1"/>
          </p:cNvSpPr>
          <p:nvPr>
            <p:ph type="body" idx="17"/>
          </p:nvPr>
        </p:nvSpPr>
        <p:spPr>
          <a:xfrm>
            <a:off x="5188039" y="5005661"/>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6,256,336</a:t>
            </a:r>
            <a:endParaRPr/>
          </a:p>
        </p:txBody>
      </p:sp>
      <p:sp>
        <p:nvSpPr>
          <p:cNvPr id="2258" name="Google Shape;2258;p56"/>
          <p:cNvSpPr txBox="1">
            <a:spLocks noGrp="1"/>
          </p:cNvSpPr>
          <p:nvPr>
            <p:ph type="body" idx="18"/>
          </p:nvPr>
        </p:nvSpPr>
        <p:spPr>
          <a:xfrm>
            <a:off x="5188039" y="5671735"/>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2,698,115</a:t>
            </a:r>
            <a:endParaRPr/>
          </a:p>
        </p:txBody>
      </p:sp>
      <p:sp>
        <p:nvSpPr>
          <p:cNvPr id="2259" name="Google Shape;2259;p56"/>
          <p:cNvSpPr txBox="1">
            <a:spLocks noGrp="1"/>
          </p:cNvSpPr>
          <p:nvPr>
            <p:ph type="body" idx="19"/>
          </p:nvPr>
        </p:nvSpPr>
        <p:spPr>
          <a:xfrm>
            <a:off x="5188039" y="6337809"/>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-2,986,556</a:t>
            </a:r>
            <a:endParaRPr/>
          </a:p>
        </p:txBody>
      </p:sp>
      <p:sp>
        <p:nvSpPr>
          <p:cNvPr id="2260" name="Google Shape;2260;p56"/>
          <p:cNvSpPr txBox="1">
            <a:spLocks noGrp="1"/>
          </p:cNvSpPr>
          <p:nvPr>
            <p:ph type="body" idx="20"/>
          </p:nvPr>
        </p:nvSpPr>
        <p:spPr>
          <a:xfrm>
            <a:off x="5188039" y="7003883"/>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-1,112,365</a:t>
            </a:r>
            <a:endParaRPr/>
          </a:p>
        </p:txBody>
      </p:sp>
      <p:sp>
        <p:nvSpPr>
          <p:cNvPr id="2261" name="Google Shape;2261;p56"/>
          <p:cNvSpPr txBox="1">
            <a:spLocks noGrp="1"/>
          </p:cNvSpPr>
          <p:nvPr>
            <p:ph type="body" idx="21"/>
          </p:nvPr>
        </p:nvSpPr>
        <p:spPr>
          <a:xfrm>
            <a:off x="9125632" y="3673513"/>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26%</a:t>
            </a:r>
            <a:endParaRPr/>
          </a:p>
        </p:txBody>
      </p:sp>
      <p:sp>
        <p:nvSpPr>
          <p:cNvPr id="2262" name="Google Shape;2262;p56"/>
          <p:cNvSpPr txBox="1">
            <a:spLocks noGrp="1"/>
          </p:cNvSpPr>
          <p:nvPr>
            <p:ph type="body" idx="22"/>
          </p:nvPr>
        </p:nvSpPr>
        <p:spPr>
          <a:xfrm>
            <a:off x="9125632" y="4339587"/>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12%</a:t>
            </a:r>
            <a:endParaRPr/>
          </a:p>
        </p:txBody>
      </p:sp>
      <p:sp>
        <p:nvSpPr>
          <p:cNvPr id="2263" name="Google Shape;2263;p56"/>
          <p:cNvSpPr txBox="1">
            <a:spLocks noGrp="1"/>
          </p:cNvSpPr>
          <p:nvPr>
            <p:ph type="body" idx="23"/>
          </p:nvPr>
        </p:nvSpPr>
        <p:spPr>
          <a:xfrm>
            <a:off x="9125632" y="5005661"/>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48%</a:t>
            </a:r>
            <a:endParaRPr/>
          </a:p>
        </p:txBody>
      </p:sp>
      <p:sp>
        <p:nvSpPr>
          <p:cNvPr id="2264" name="Google Shape;2264;p56"/>
          <p:cNvSpPr txBox="1">
            <a:spLocks noGrp="1"/>
          </p:cNvSpPr>
          <p:nvPr>
            <p:ph type="body" idx="24"/>
          </p:nvPr>
        </p:nvSpPr>
        <p:spPr>
          <a:xfrm>
            <a:off x="9125632" y="5671735"/>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15%</a:t>
            </a:r>
            <a:endParaRPr/>
          </a:p>
        </p:txBody>
      </p:sp>
      <p:sp>
        <p:nvSpPr>
          <p:cNvPr id="2265" name="Google Shape;2265;p56"/>
          <p:cNvSpPr txBox="1">
            <a:spLocks noGrp="1"/>
          </p:cNvSpPr>
          <p:nvPr>
            <p:ph type="body" idx="25"/>
          </p:nvPr>
        </p:nvSpPr>
        <p:spPr>
          <a:xfrm>
            <a:off x="9125632" y="6337809"/>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35%</a:t>
            </a:r>
            <a:endParaRPr/>
          </a:p>
        </p:txBody>
      </p:sp>
      <p:sp>
        <p:nvSpPr>
          <p:cNvPr id="2266" name="Google Shape;2266;p56"/>
          <p:cNvSpPr txBox="1">
            <a:spLocks noGrp="1"/>
          </p:cNvSpPr>
          <p:nvPr>
            <p:ph type="body" idx="26"/>
          </p:nvPr>
        </p:nvSpPr>
        <p:spPr>
          <a:xfrm>
            <a:off x="9125632" y="7003883"/>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26%</a:t>
            </a:r>
            <a:endParaRPr/>
          </a:p>
        </p:txBody>
      </p:sp>
      <p:sp>
        <p:nvSpPr>
          <p:cNvPr id="2267" name="Google Shape;2267;p56"/>
          <p:cNvSpPr txBox="1">
            <a:spLocks noGrp="1"/>
          </p:cNvSpPr>
          <p:nvPr>
            <p:ph type="body" idx="27"/>
          </p:nvPr>
        </p:nvSpPr>
        <p:spPr>
          <a:xfrm>
            <a:off x="13091352" y="3673513"/>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3,333,456</a:t>
            </a:r>
            <a:endParaRPr/>
          </a:p>
        </p:txBody>
      </p:sp>
      <p:sp>
        <p:nvSpPr>
          <p:cNvPr id="2268" name="Google Shape;2268;p56"/>
          <p:cNvSpPr txBox="1">
            <a:spLocks noGrp="1"/>
          </p:cNvSpPr>
          <p:nvPr>
            <p:ph type="body" idx="28"/>
          </p:nvPr>
        </p:nvSpPr>
        <p:spPr>
          <a:xfrm>
            <a:off x="13091352" y="4339587"/>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1,563,145</a:t>
            </a:r>
            <a:endParaRPr/>
          </a:p>
        </p:txBody>
      </p:sp>
      <p:sp>
        <p:nvSpPr>
          <p:cNvPr id="2269" name="Google Shape;2269;p56"/>
          <p:cNvSpPr txBox="1">
            <a:spLocks noGrp="1"/>
          </p:cNvSpPr>
          <p:nvPr>
            <p:ph type="body" idx="29"/>
          </p:nvPr>
        </p:nvSpPr>
        <p:spPr>
          <a:xfrm>
            <a:off x="13091352" y="5005661"/>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8,156,229</a:t>
            </a:r>
            <a:endParaRPr/>
          </a:p>
        </p:txBody>
      </p:sp>
      <p:sp>
        <p:nvSpPr>
          <p:cNvPr id="2270" name="Google Shape;2270;p56"/>
          <p:cNvSpPr txBox="1">
            <a:spLocks noGrp="1"/>
          </p:cNvSpPr>
          <p:nvPr>
            <p:ph type="body" idx="30"/>
          </p:nvPr>
        </p:nvSpPr>
        <p:spPr>
          <a:xfrm>
            <a:off x="13091352" y="5671735"/>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2,956,008</a:t>
            </a:r>
            <a:endParaRPr/>
          </a:p>
        </p:txBody>
      </p:sp>
      <p:sp>
        <p:nvSpPr>
          <p:cNvPr id="2271" name="Google Shape;2271;p56"/>
          <p:cNvSpPr txBox="1">
            <a:spLocks noGrp="1"/>
          </p:cNvSpPr>
          <p:nvPr>
            <p:ph type="body" idx="31"/>
          </p:nvPr>
        </p:nvSpPr>
        <p:spPr>
          <a:xfrm>
            <a:off x="13091352" y="6337809"/>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-3,002,774</a:t>
            </a:r>
            <a:endParaRPr/>
          </a:p>
        </p:txBody>
      </p:sp>
      <p:sp>
        <p:nvSpPr>
          <p:cNvPr id="2272" name="Google Shape;2272;p56"/>
          <p:cNvSpPr txBox="1">
            <a:spLocks noGrp="1"/>
          </p:cNvSpPr>
          <p:nvPr>
            <p:ph type="body" idx="32"/>
          </p:nvPr>
        </p:nvSpPr>
        <p:spPr>
          <a:xfrm>
            <a:off x="13091352" y="7003883"/>
            <a:ext cx="3934444" cy="614892"/>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4"/>
              </a:buClr>
              <a:buSzPts val="2800"/>
              <a:buNone/>
            </a:pPr>
            <a:r>
              <a:rPr lang="en-US"/>
              <a:t>-1,365,123</a:t>
            </a:r>
            <a:endParaRPr/>
          </a:p>
        </p:txBody>
      </p:sp>
      <p:sp>
        <p:nvSpPr>
          <p:cNvPr id="2273" name="Google Shape;2273;p56"/>
          <p:cNvSpPr txBox="1">
            <a:spLocks noGrp="1"/>
          </p:cNvSpPr>
          <p:nvPr>
            <p:ph type="body" idx="33"/>
          </p:nvPr>
        </p:nvSpPr>
        <p:spPr>
          <a:xfrm>
            <a:off x="921553" y="7818019"/>
            <a:ext cx="16443307" cy="1690966"/>
          </a:xfrm>
          <a:prstGeom prst="rect">
            <a:avLst/>
          </a:prstGeom>
          <a:noFill/>
          <a:ln>
            <a:noFill/>
          </a:ln>
        </p:spPr>
        <p:txBody>
          <a:bodyPr spcFirstLastPara="1" wrap="square" lIns="163275" tIns="81625" rIns="163275" bIns="81625" anchor="ctr" anchorCtr="0">
            <a:noAutofit/>
          </a:bodyPr>
          <a:lstStyle/>
          <a:p>
            <a:pPr marL="0" lvl="0" indent="0" algn="ctr" rtl="0">
              <a:lnSpc>
                <a:spcPct val="100000"/>
              </a:lnSpc>
              <a:spcBef>
                <a:spcPts val="0"/>
              </a:spcBef>
              <a:spcAft>
                <a:spcPts val="0"/>
              </a:spcAft>
              <a:buClr>
                <a:schemeClr val="lt1"/>
              </a:buClr>
              <a:buSzPts val="2800"/>
              <a:buNone/>
            </a:pPr>
            <a:r>
              <a:rPr lang="en-US"/>
              <a:t>Eruditi accumsan assentior est ne, ea vix graecis deterruisset definitionem, quas sensibus consectetuer has cu. Fastidii deleniti cu vel, no eum solum lorem impedit, at eros autem vim. Sed sumo legere phaedrum et, suas mnesarchum interpretaris eu mea.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sp>
        <p:nvSpPr>
          <p:cNvPr id="2279" name="Google Shape;2279;p57"/>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SOCIAL Media</a:t>
            </a:r>
            <a:endParaRPr/>
          </a:p>
        </p:txBody>
      </p:sp>
      <p:sp>
        <p:nvSpPr>
          <p:cNvPr id="2280" name="Google Shape;2280;p57"/>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2281" name="Google Shape;2281;p57"/>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
        <p:nvSpPr>
          <p:cNvPr id="2282" name="Google Shape;2282;p57"/>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This Layout Is Not Defined by Slide Master</a:t>
            </a:r>
            <a:endParaRPr/>
          </a:p>
        </p:txBody>
      </p:sp>
      <p:pic>
        <p:nvPicPr>
          <p:cNvPr id="2283" name="Google Shape;2283;p57"/>
          <p:cNvPicPr preferRelativeResize="0"/>
          <p:nvPr/>
        </p:nvPicPr>
        <p:blipFill rotWithShape="1">
          <a:blip r:embed="rId3">
            <a:alphaModFix/>
          </a:blip>
          <a:srcRect/>
          <a:stretch/>
        </p:blipFill>
        <p:spPr>
          <a:xfrm>
            <a:off x="1237457" y="2804984"/>
            <a:ext cx="3211319" cy="6561437"/>
          </a:xfrm>
          <a:prstGeom prst="rect">
            <a:avLst/>
          </a:prstGeom>
          <a:noFill/>
          <a:ln>
            <a:noFill/>
          </a:ln>
        </p:spPr>
      </p:pic>
      <p:sp>
        <p:nvSpPr>
          <p:cNvPr id="2284" name="Google Shape;2284;p57"/>
          <p:cNvSpPr/>
          <p:nvPr/>
        </p:nvSpPr>
        <p:spPr>
          <a:xfrm>
            <a:off x="1472476" y="3670300"/>
            <a:ext cx="7663587" cy="1222828"/>
          </a:xfrm>
          <a:prstGeom prst="round2DiagRect">
            <a:avLst>
              <a:gd name="adj1" fmla="val 16667"/>
              <a:gd name="adj2" fmla="val 0"/>
            </a:avLst>
          </a:prstGeom>
          <a:solidFill>
            <a:schemeClr val="dk2">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285" name="Google Shape;2285;p57"/>
          <p:cNvSpPr/>
          <p:nvPr/>
        </p:nvSpPr>
        <p:spPr>
          <a:xfrm>
            <a:off x="1472475" y="4893128"/>
            <a:ext cx="6873239" cy="1222828"/>
          </a:xfrm>
          <a:prstGeom prst="round2DiagRect">
            <a:avLst>
              <a:gd name="adj1" fmla="val 16667"/>
              <a:gd name="adj2" fmla="val 0"/>
            </a:avLst>
          </a:prstGeom>
          <a:solidFill>
            <a:schemeClr val="dk2">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286" name="Google Shape;2286;p57"/>
          <p:cNvSpPr/>
          <p:nvPr/>
        </p:nvSpPr>
        <p:spPr>
          <a:xfrm>
            <a:off x="1472476" y="6115956"/>
            <a:ext cx="6060438" cy="1222828"/>
          </a:xfrm>
          <a:prstGeom prst="round2DiagRect">
            <a:avLst>
              <a:gd name="adj1" fmla="val 16667"/>
              <a:gd name="adj2" fmla="val 0"/>
            </a:avLst>
          </a:prstGeom>
          <a:solidFill>
            <a:schemeClr val="dk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287" name="Google Shape;2287;p57"/>
          <p:cNvSpPr/>
          <p:nvPr/>
        </p:nvSpPr>
        <p:spPr>
          <a:xfrm>
            <a:off x="1472476" y="7338784"/>
            <a:ext cx="5421809" cy="1222828"/>
          </a:xfrm>
          <a:prstGeom prst="round2DiagRect">
            <a:avLst>
              <a:gd name="adj1" fmla="val 16667"/>
              <a:gd name="adj2" fmla="val 0"/>
            </a:avLst>
          </a:prstGeom>
          <a:solidFill>
            <a:schemeClr val="dk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pic>
        <p:nvPicPr>
          <p:cNvPr id="2288" name="Google Shape;2288;p57"/>
          <p:cNvPicPr preferRelativeResize="0"/>
          <p:nvPr/>
        </p:nvPicPr>
        <p:blipFill rotWithShape="1">
          <a:blip r:embed="rId4">
            <a:alphaModFix/>
          </a:blip>
          <a:srcRect l="16211" r="16210"/>
          <a:stretch/>
        </p:blipFill>
        <p:spPr>
          <a:xfrm>
            <a:off x="2532296" y="3970894"/>
            <a:ext cx="621640" cy="621640"/>
          </a:xfrm>
          <a:prstGeom prst="rect">
            <a:avLst/>
          </a:prstGeom>
          <a:noFill/>
          <a:ln>
            <a:noFill/>
          </a:ln>
        </p:spPr>
      </p:pic>
      <p:pic>
        <p:nvPicPr>
          <p:cNvPr id="2289" name="Google Shape;2289;p57"/>
          <p:cNvPicPr preferRelativeResize="0"/>
          <p:nvPr/>
        </p:nvPicPr>
        <p:blipFill rotWithShape="1">
          <a:blip r:embed="rId5">
            <a:alphaModFix/>
          </a:blip>
          <a:srcRect l="16125" r="16124"/>
          <a:stretch/>
        </p:blipFill>
        <p:spPr>
          <a:xfrm>
            <a:off x="2532296" y="5193722"/>
            <a:ext cx="621640" cy="621640"/>
          </a:xfrm>
          <a:prstGeom prst="rect">
            <a:avLst/>
          </a:prstGeom>
          <a:noFill/>
          <a:ln>
            <a:noFill/>
          </a:ln>
        </p:spPr>
      </p:pic>
      <p:pic>
        <p:nvPicPr>
          <p:cNvPr id="2290" name="Google Shape;2290;p57"/>
          <p:cNvPicPr preferRelativeResize="0"/>
          <p:nvPr/>
        </p:nvPicPr>
        <p:blipFill rotWithShape="1">
          <a:blip r:embed="rId6">
            <a:alphaModFix/>
          </a:blip>
          <a:srcRect l="16211" r="16210"/>
          <a:stretch/>
        </p:blipFill>
        <p:spPr>
          <a:xfrm>
            <a:off x="2532296" y="6416550"/>
            <a:ext cx="621640" cy="621640"/>
          </a:xfrm>
          <a:prstGeom prst="rect">
            <a:avLst/>
          </a:prstGeom>
          <a:noFill/>
          <a:ln>
            <a:noFill/>
          </a:ln>
        </p:spPr>
      </p:pic>
      <p:pic>
        <p:nvPicPr>
          <p:cNvPr id="2291" name="Google Shape;2291;p57"/>
          <p:cNvPicPr preferRelativeResize="0"/>
          <p:nvPr/>
        </p:nvPicPr>
        <p:blipFill rotWithShape="1">
          <a:blip r:embed="rId7">
            <a:alphaModFix/>
          </a:blip>
          <a:srcRect l="16211" r="16210"/>
          <a:stretch/>
        </p:blipFill>
        <p:spPr>
          <a:xfrm>
            <a:off x="2532296" y="7639378"/>
            <a:ext cx="621640" cy="621640"/>
          </a:xfrm>
          <a:prstGeom prst="rect">
            <a:avLst/>
          </a:prstGeom>
          <a:noFill/>
          <a:ln>
            <a:noFill/>
          </a:ln>
        </p:spPr>
      </p:pic>
      <p:sp>
        <p:nvSpPr>
          <p:cNvPr id="2292" name="Google Shape;2292;p57"/>
          <p:cNvSpPr txBox="1"/>
          <p:nvPr/>
        </p:nvSpPr>
        <p:spPr>
          <a:xfrm>
            <a:off x="7318638" y="3682425"/>
            <a:ext cx="1646605" cy="76944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400">
                <a:solidFill>
                  <a:schemeClr val="accent2"/>
                </a:solidFill>
                <a:latin typeface="Arial"/>
                <a:ea typeface="Arial"/>
                <a:cs typeface="Arial"/>
                <a:sym typeface="Arial"/>
              </a:rPr>
              <a:t>69,478</a:t>
            </a:r>
            <a:endParaRPr/>
          </a:p>
        </p:txBody>
      </p:sp>
      <p:sp>
        <p:nvSpPr>
          <p:cNvPr id="2293" name="Google Shape;2293;p57"/>
          <p:cNvSpPr txBox="1"/>
          <p:nvPr/>
        </p:nvSpPr>
        <p:spPr>
          <a:xfrm>
            <a:off x="8035181" y="4267200"/>
            <a:ext cx="930062"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a:solidFill>
                  <a:schemeClr val="accent4"/>
                </a:solidFill>
                <a:latin typeface="Arial"/>
                <a:ea typeface="Arial"/>
                <a:cs typeface="Arial"/>
                <a:sym typeface="Arial"/>
              </a:rPr>
              <a:t>Likes</a:t>
            </a:r>
            <a:endParaRPr/>
          </a:p>
        </p:txBody>
      </p:sp>
      <p:sp>
        <p:nvSpPr>
          <p:cNvPr id="2294" name="Google Shape;2294;p57"/>
          <p:cNvSpPr txBox="1"/>
          <p:nvPr/>
        </p:nvSpPr>
        <p:spPr>
          <a:xfrm>
            <a:off x="6555159" y="4907642"/>
            <a:ext cx="1651414" cy="76944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400">
                <a:solidFill>
                  <a:schemeClr val="accent2"/>
                </a:solidFill>
                <a:latin typeface="Arial"/>
                <a:ea typeface="Arial"/>
                <a:cs typeface="Arial"/>
                <a:sym typeface="Arial"/>
              </a:rPr>
              <a:t>55,245</a:t>
            </a:r>
            <a:endParaRPr/>
          </a:p>
        </p:txBody>
      </p:sp>
      <p:sp>
        <p:nvSpPr>
          <p:cNvPr id="2295" name="Google Shape;2295;p57"/>
          <p:cNvSpPr txBox="1"/>
          <p:nvPr/>
        </p:nvSpPr>
        <p:spPr>
          <a:xfrm>
            <a:off x="6624089" y="5492417"/>
            <a:ext cx="1582484"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a:solidFill>
                  <a:schemeClr val="accent4"/>
                </a:solidFill>
                <a:latin typeface="Arial"/>
                <a:ea typeface="Arial"/>
                <a:cs typeface="Arial"/>
                <a:sym typeface="Arial"/>
              </a:rPr>
              <a:t>Followers</a:t>
            </a:r>
            <a:endParaRPr/>
          </a:p>
        </p:txBody>
      </p:sp>
      <p:sp>
        <p:nvSpPr>
          <p:cNvPr id="2296" name="Google Shape;2296;p57"/>
          <p:cNvSpPr txBox="1"/>
          <p:nvPr/>
        </p:nvSpPr>
        <p:spPr>
          <a:xfrm>
            <a:off x="5728650" y="6137739"/>
            <a:ext cx="1649811" cy="76944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400">
                <a:solidFill>
                  <a:schemeClr val="accent2"/>
                </a:solidFill>
                <a:latin typeface="Arial"/>
                <a:ea typeface="Arial"/>
                <a:cs typeface="Arial"/>
                <a:sym typeface="Arial"/>
              </a:rPr>
              <a:t>32,756</a:t>
            </a:r>
            <a:endParaRPr/>
          </a:p>
        </p:txBody>
      </p:sp>
      <p:sp>
        <p:nvSpPr>
          <p:cNvPr id="2297" name="Google Shape;2297;p57"/>
          <p:cNvSpPr txBox="1"/>
          <p:nvPr/>
        </p:nvSpPr>
        <p:spPr>
          <a:xfrm>
            <a:off x="5584380" y="6722514"/>
            <a:ext cx="179408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a:solidFill>
                  <a:schemeClr val="accent4"/>
                </a:solidFill>
                <a:latin typeface="Arial"/>
                <a:ea typeface="Arial"/>
                <a:cs typeface="Arial"/>
                <a:sym typeface="Arial"/>
              </a:rPr>
              <a:t>Subscribers</a:t>
            </a:r>
            <a:endParaRPr/>
          </a:p>
        </p:txBody>
      </p:sp>
      <p:sp>
        <p:nvSpPr>
          <p:cNvPr id="2298" name="Google Shape;2298;p57"/>
          <p:cNvSpPr txBox="1"/>
          <p:nvPr/>
        </p:nvSpPr>
        <p:spPr>
          <a:xfrm>
            <a:off x="5089981" y="7367343"/>
            <a:ext cx="1646605" cy="76944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400">
                <a:solidFill>
                  <a:schemeClr val="accent2"/>
                </a:solidFill>
                <a:latin typeface="Arial"/>
                <a:ea typeface="Arial"/>
                <a:cs typeface="Arial"/>
                <a:sym typeface="Arial"/>
              </a:rPr>
              <a:t>24,119</a:t>
            </a:r>
            <a:endParaRPr/>
          </a:p>
        </p:txBody>
      </p:sp>
      <p:sp>
        <p:nvSpPr>
          <p:cNvPr id="2299" name="Google Shape;2299;p57"/>
          <p:cNvSpPr txBox="1"/>
          <p:nvPr/>
        </p:nvSpPr>
        <p:spPr>
          <a:xfrm>
            <a:off x="5154102" y="7952118"/>
            <a:ext cx="1582484"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a:solidFill>
                  <a:schemeClr val="accent4"/>
                </a:solidFill>
                <a:latin typeface="Arial"/>
                <a:ea typeface="Arial"/>
                <a:cs typeface="Arial"/>
                <a:sym typeface="Arial"/>
              </a:rPr>
              <a:t>Followers</a:t>
            </a:r>
            <a:endParaRPr/>
          </a:p>
        </p:txBody>
      </p:sp>
      <p:sp>
        <p:nvSpPr>
          <p:cNvPr id="2300" name="Google Shape;2300;p57"/>
          <p:cNvSpPr txBox="1"/>
          <p:nvPr/>
        </p:nvSpPr>
        <p:spPr>
          <a:xfrm>
            <a:off x="9687986" y="5592349"/>
            <a:ext cx="7593445" cy="84657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2"/>
              </a:buClr>
              <a:buSzPts val="4800"/>
              <a:buFont typeface="Arial"/>
              <a:buNone/>
            </a:pPr>
            <a:r>
              <a:rPr lang="en-US" sz="4800" b="1">
                <a:solidFill>
                  <a:schemeClr val="accent2"/>
                </a:solidFill>
                <a:latin typeface="Bebas Neue"/>
                <a:ea typeface="Bebas Neue"/>
                <a:cs typeface="Bebas Neue"/>
                <a:sym typeface="Bebas Neue"/>
              </a:rPr>
              <a:t>Sharing our contents</a:t>
            </a:r>
            <a:endParaRPr sz="4800" b="1">
              <a:solidFill>
                <a:schemeClr val="accent2"/>
              </a:solidFill>
              <a:latin typeface="Bebas Neue"/>
              <a:ea typeface="Bebas Neue"/>
              <a:cs typeface="Bebas Neue"/>
              <a:sym typeface="Bebas Neue"/>
            </a:endParaRPr>
          </a:p>
        </p:txBody>
      </p:sp>
      <p:sp>
        <p:nvSpPr>
          <p:cNvPr id="2301" name="Google Shape;2301;p57"/>
          <p:cNvSpPr txBox="1"/>
          <p:nvPr/>
        </p:nvSpPr>
        <p:spPr>
          <a:xfrm>
            <a:off x="9682430" y="6405149"/>
            <a:ext cx="7593445" cy="296127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An simul albucius appareat vel, his vide vocent salutandi te, vim wisi dicant ex. At illum scripta percipit ius, eos te conceptam temporibus cotidieque. Pri id error vitae, posse ludus sanctus nec ea. Has deserunt adipiscing ad, cum forensibus dissentiet efficiantur at. Regione assentior est cu, mel et possim definiebas. Eam illum patrioque in.</a:t>
            </a:r>
            <a:endParaRPr sz="2400">
              <a:solidFill>
                <a:schemeClr val="lt1"/>
              </a:solidFill>
              <a:latin typeface="Arial"/>
              <a:ea typeface="Arial"/>
              <a:cs typeface="Arial"/>
              <a:sym typeface="Arial"/>
            </a:endParaRPr>
          </a:p>
        </p:txBody>
      </p:sp>
      <p:pic>
        <p:nvPicPr>
          <p:cNvPr id="2302" name="Google Shape;2302;p57"/>
          <p:cNvPicPr preferRelativeResize="0"/>
          <p:nvPr/>
        </p:nvPicPr>
        <p:blipFill rotWithShape="1">
          <a:blip r:embed="rId3">
            <a:alphaModFix/>
          </a:blip>
          <a:srcRect l="92990"/>
          <a:stretch/>
        </p:blipFill>
        <p:spPr>
          <a:xfrm>
            <a:off x="4223657" y="2804982"/>
            <a:ext cx="225118" cy="6561437"/>
          </a:xfrm>
          <a:prstGeom prst="rect">
            <a:avLst/>
          </a:prstGeom>
          <a:noFill/>
          <a:ln>
            <a:noFill/>
          </a:ln>
        </p:spPr>
      </p:pic>
      <p:pic>
        <p:nvPicPr>
          <p:cNvPr id="2303" name="Google Shape;2303;p57"/>
          <p:cNvPicPr preferRelativeResize="0"/>
          <p:nvPr/>
        </p:nvPicPr>
        <p:blipFill rotWithShape="1">
          <a:blip r:embed="rId3">
            <a:alphaModFix/>
          </a:blip>
          <a:srcRect r="92682"/>
          <a:stretch/>
        </p:blipFill>
        <p:spPr>
          <a:xfrm>
            <a:off x="1237459" y="2804983"/>
            <a:ext cx="235017" cy="65614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83"/>
                                        </p:tgtEl>
                                        <p:attrNameLst>
                                          <p:attrName>style.visibility</p:attrName>
                                        </p:attrNameLst>
                                      </p:cBhvr>
                                      <p:to>
                                        <p:strVal val="visible"/>
                                      </p:to>
                                    </p:set>
                                    <p:animEffect transition="in" filter="fade">
                                      <p:cBhvr>
                                        <p:cTn id="7" dur="500"/>
                                        <p:tgtEl>
                                          <p:spTgt spid="2283"/>
                                        </p:tgtEl>
                                      </p:cBhvr>
                                    </p:animEffect>
                                  </p:childTnLst>
                                </p:cTn>
                              </p:par>
                              <p:par>
                                <p:cTn id="8" presetID="10" presetClass="entr" presetSubtype="0" fill="hold" nodeType="withEffect">
                                  <p:stCondLst>
                                    <p:cond delay="0"/>
                                  </p:stCondLst>
                                  <p:childTnLst>
                                    <p:set>
                                      <p:cBhvr>
                                        <p:cTn id="9" dur="1" fill="hold">
                                          <p:stCondLst>
                                            <p:cond delay="0"/>
                                          </p:stCondLst>
                                        </p:cTn>
                                        <p:tgtEl>
                                          <p:spTgt spid="2303"/>
                                        </p:tgtEl>
                                        <p:attrNameLst>
                                          <p:attrName>style.visibility</p:attrName>
                                        </p:attrNameLst>
                                      </p:cBhvr>
                                      <p:to>
                                        <p:strVal val="visible"/>
                                      </p:to>
                                    </p:set>
                                    <p:animEffect transition="in" filter="fade">
                                      <p:cBhvr>
                                        <p:cTn id="10" dur="500"/>
                                        <p:tgtEl>
                                          <p:spTgt spid="2303"/>
                                        </p:tgtEl>
                                      </p:cBhvr>
                                    </p:animEffect>
                                  </p:childTnLst>
                                </p:cTn>
                              </p:par>
                              <p:par>
                                <p:cTn id="11" presetID="10" presetClass="entr" presetSubtype="0" fill="hold" nodeType="withEffect">
                                  <p:stCondLst>
                                    <p:cond delay="0"/>
                                  </p:stCondLst>
                                  <p:childTnLst>
                                    <p:set>
                                      <p:cBhvr>
                                        <p:cTn id="12" dur="1" fill="hold">
                                          <p:stCondLst>
                                            <p:cond delay="0"/>
                                          </p:stCondLst>
                                        </p:cTn>
                                        <p:tgtEl>
                                          <p:spTgt spid="2302"/>
                                        </p:tgtEl>
                                        <p:attrNameLst>
                                          <p:attrName>style.visibility</p:attrName>
                                        </p:attrNameLst>
                                      </p:cBhvr>
                                      <p:to>
                                        <p:strVal val="visible"/>
                                      </p:to>
                                    </p:set>
                                    <p:animEffect transition="in" filter="fade">
                                      <p:cBhvr>
                                        <p:cTn id="13" dur="500"/>
                                        <p:tgtEl>
                                          <p:spTgt spid="230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2284"/>
                                        </p:tgtEl>
                                        <p:attrNameLst>
                                          <p:attrName>style.visibility</p:attrName>
                                        </p:attrNameLst>
                                      </p:cBhvr>
                                      <p:to>
                                        <p:strVal val="visible"/>
                                      </p:to>
                                    </p:set>
                                    <p:anim calcmode="lin" valueType="num">
                                      <p:cBhvr additive="base">
                                        <p:cTn id="17" dur="750"/>
                                        <p:tgtEl>
                                          <p:spTgt spid="2284"/>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250"/>
                                  </p:stCondLst>
                                  <p:childTnLst>
                                    <p:set>
                                      <p:cBhvr>
                                        <p:cTn id="19" dur="1" fill="hold">
                                          <p:stCondLst>
                                            <p:cond delay="0"/>
                                          </p:stCondLst>
                                        </p:cTn>
                                        <p:tgtEl>
                                          <p:spTgt spid="2288"/>
                                        </p:tgtEl>
                                        <p:attrNameLst>
                                          <p:attrName>style.visibility</p:attrName>
                                        </p:attrNameLst>
                                      </p:cBhvr>
                                      <p:to>
                                        <p:strVal val="visible"/>
                                      </p:to>
                                    </p:set>
                                    <p:anim calcmode="lin" valueType="num">
                                      <p:cBhvr additive="base">
                                        <p:cTn id="20" dur="750"/>
                                        <p:tgtEl>
                                          <p:spTgt spid="2288"/>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250"/>
                                  </p:stCondLst>
                                  <p:childTnLst>
                                    <p:set>
                                      <p:cBhvr>
                                        <p:cTn id="22" dur="1" fill="hold">
                                          <p:stCondLst>
                                            <p:cond delay="0"/>
                                          </p:stCondLst>
                                        </p:cTn>
                                        <p:tgtEl>
                                          <p:spTgt spid="2292"/>
                                        </p:tgtEl>
                                        <p:attrNameLst>
                                          <p:attrName>style.visibility</p:attrName>
                                        </p:attrNameLst>
                                      </p:cBhvr>
                                      <p:to>
                                        <p:strVal val="visible"/>
                                      </p:to>
                                    </p:set>
                                    <p:anim calcmode="lin" valueType="num">
                                      <p:cBhvr additive="base">
                                        <p:cTn id="23" dur="750"/>
                                        <p:tgtEl>
                                          <p:spTgt spid="2292"/>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350"/>
                                  </p:stCondLst>
                                  <p:childTnLst>
                                    <p:set>
                                      <p:cBhvr>
                                        <p:cTn id="25" dur="1" fill="hold">
                                          <p:stCondLst>
                                            <p:cond delay="0"/>
                                          </p:stCondLst>
                                        </p:cTn>
                                        <p:tgtEl>
                                          <p:spTgt spid="2293"/>
                                        </p:tgtEl>
                                        <p:attrNameLst>
                                          <p:attrName>style.visibility</p:attrName>
                                        </p:attrNameLst>
                                      </p:cBhvr>
                                      <p:to>
                                        <p:strVal val="visible"/>
                                      </p:to>
                                    </p:set>
                                    <p:anim calcmode="lin" valueType="num">
                                      <p:cBhvr additive="base">
                                        <p:cTn id="26" dur="750"/>
                                        <p:tgtEl>
                                          <p:spTgt spid="2293"/>
                                        </p:tgtEl>
                                        <p:attrNameLst>
                                          <p:attrName>ppt_x</p:attrName>
                                        </p:attrNameLst>
                                      </p:cBhvr>
                                      <p:tavLst>
                                        <p:tav tm="0">
                                          <p:val>
                                            <p:strVal val="#ppt_x-1"/>
                                          </p:val>
                                        </p:tav>
                                        <p:tav tm="100000">
                                          <p:val>
                                            <p:strVal val="#ppt_x"/>
                                          </p:val>
                                        </p:tav>
                                      </p:tavLst>
                                    </p:anim>
                                  </p:childTnLst>
                                </p:cTn>
                              </p:par>
                            </p:childTnLst>
                          </p:cTn>
                        </p:par>
                        <p:par>
                          <p:cTn id="27" fill="hold">
                            <p:stCondLst>
                              <p:cond delay="1250"/>
                            </p:stCondLst>
                            <p:childTnLst>
                              <p:par>
                                <p:cTn id="28" presetID="2" presetClass="entr" presetSubtype="8" fill="hold" nodeType="afterEffect">
                                  <p:stCondLst>
                                    <p:cond delay="250"/>
                                  </p:stCondLst>
                                  <p:childTnLst>
                                    <p:set>
                                      <p:cBhvr>
                                        <p:cTn id="29" dur="1" fill="hold">
                                          <p:stCondLst>
                                            <p:cond delay="0"/>
                                          </p:stCondLst>
                                        </p:cTn>
                                        <p:tgtEl>
                                          <p:spTgt spid="2285"/>
                                        </p:tgtEl>
                                        <p:attrNameLst>
                                          <p:attrName>style.visibility</p:attrName>
                                        </p:attrNameLst>
                                      </p:cBhvr>
                                      <p:to>
                                        <p:strVal val="visible"/>
                                      </p:to>
                                    </p:set>
                                    <p:anim calcmode="lin" valueType="num">
                                      <p:cBhvr additive="base">
                                        <p:cTn id="30" dur="750"/>
                                        <p:tgtEl>
                                          <p:spTgt spid="2285"/>
                                        </p:tgtEl>
                                        <p:attrNameLst>
                                          <p:attrName>ppt_x</p:attrName>
                                        </p:attrNameLst>
                                      </p:cBhvr>
                                      <p:tavLst>
                                        <p:tav tm="0">
                                          <p:val>
                                            <p:strVal val="#ppt_x-1"/>
                                          </p:val>
                                        </p:tav>
                                        <p:tav tm="100000">
                                          <p:val>
                                            <p:strVal val="#ppt_x"/>
                                          </p:val>
                                        </p:tav>
                                      </p:tavLst>
                                    </p:anim>
                                  </p:childTnLst>
                                </p:cTn>
                              </p:par>
                              <p:par>
                                <p:cTn id="31" presetID="2" presetClass="entr" presetSubtype="8" fill="hold" nodeType="withEffect">
                                  <p:stCondLst>
                                    <p:cond delay="500"/>
                                  </p:stCondLst>
                                  <p:childTnLst>
                                    <p:set>
                                      <p:cBhvr>
                                        <p:cTn id="32" dur="1" fill="hold">
                                          <p:stCondLst>
                                            <p:cond delay="0"/>
                                          </p:stCondLst>
                                        </p:cTn>
                                        <p:tgtEl>
                                          <p:spTgt spid="2289"/>
                                        </p:tgtEl>
                                        <p:attrNameLst>
                                          <p:attrName>style.visibility</p:attrName>
                                        </p:attrNameLst>
                                      </p:cBhvr>
                                      <p:to>
                                        <p:strVal val="visible"/>
                                      </p:to>
                                    </p:set>
                                    <p:anim calcmode="lin" valueType="num">
                                      <p:cBhvr additive="base">
                                        <p:cTn id="33" dur="750"/>
                                        <p:tgtEl>
                                          <p:spTgt spid="2289"/>
                                        </p:tgtEl>
                                        <p:attrNameLst>
                                          <p:attrName>ppt_x</p:attrName>
                                        </p:attrNameLst>
                                      </p:cBhvr>
                                      <p:tavLst>
                                        <p:tav tm="0">
                                          <p:val>
                                            <p:strVal val="#ppt_x-1"/>
                                          </p:val>
                                        </p:tav>
                                        <p:tav tm="100000">
                                          <p:val>
                                            <p:strVal val="#ppt_x"/>
                                          </p:val>
                                        </p:tav>
                                      </p:tavLst>
                                    </p:anim>
                                  </p:childTnLst>
                                </p:cTn>
                              </p:par>
                              <p:par>
                                <p:cTn id="34" presetID="2" presetClass="entr" presetSubtype="8" fill="hold" nodeType="withEffect">
                                  <p:stCondLst>
                                    <p:cond delay="500"/>
                                  </p:stCondLst>
                                  <p:childTnLst>
                                    <p:set>
                                      <p:cBhvr>
                                        <p:cTn id="35" dur="1" fill="hold">
                                          <p:stCondLst>
                                            <p:cond delay="0"/>
                                          </p:stCondLst>
                                        </p:cTn>
                                        <p:tgtEl>
                                          <p:spTgt spid="2294"/>
                                        </p:tgtEl>
                                        <p:attrNameLst>
                                          <p:attrName>style.visibility</p:attrName>
                                        </p:attrNameLst>
                                      </p:cBhvr>
                                      <p:to>
                                        <p:strVal val="visible"/>
                                      </p:to>
                                    </p:set>
                                    <p:anim calcmode="lin" valueType="num">
                                      <p:cBhvr additive="base">
                                        <p:cTn id="36" dur="750"/>
                                        <p:tgtEl>
                                          <p:spTgt spid="2294"/>
                                        </p:tgtEl>
                                        <p:attrNameLst>
                                          <p:attrName>ppt_x</p:attrName>
                                        </p:attrNameLst>
                                      </p:cBhvr>
                                      <p:tavLst>
                                        <p:tav tm="0">
                                          <p:val>
                                            <p:strVal val="#ppt_x-1"/>
                                          </p:val>
                                        </p:tav>
                                        <p:tav tm="100000">
                                          <p:val>
                                            <p:strVal val="#ppt_x"/>
                                          </p:val>
                                        </p:tav>
                                      </p:tavLst>
                                    </p:anim>
                                  </p:childTnLst>
                                </p:cTn>
                              </p:par>
                              <p:par>
                                <p:cTn id="37" presetID="2" presetClass="entr" presetSubtype="8" fill="hold" nodeType="withEffect">
                                  <p:stCondLst>
                                    <p:cond delay="600"/>
                                  </p:stCondLst>
                                  <p:childTnLst>
                                    <p:set>
                                      <p:cBhvr>
                                        <p:cTn id="38" dur="1" fill="hold">
                                          <p:stCondLst>
                                            <p:cond delay="0"/>
                                          </p:stCondLst>
                                        </p:cTn>
                                        <p:tgtEl>
                                          <p:spTgt spid="2295"/>
                                        </p:tgtEl>
                                        <p:attrNameLst>
                                          <p:attrName>style.visibility</p:attrName>
                                        </p:attrNameLst>
                                      </p:cBhvr>
                                      <p:to>
                                        <p:strVal val="visible"/>
                                      </p:to>
                                    </p:set>
                                    <p:anim calcmode="lin" valueType="num">
                                      <p:cBhvr additive="base">
                                        <p:cTn id="39" dur="750"/>
                                        <p:tgtEl>
                                          <p:spTgt spid="2295"/>
                                        </p:tgtEl>
                                        <p:attrNameLst>
                                          <p:attrName>ppt_x</p:attrName>
                                        </p:attrNameLst>
                                      </p:cBhvr>
                                      <p:tavLst>
                                        <p:tav tm="0">
                                          <p:val>
                                            <p:strVal val="#ppt_x-1"/>
                                          </p:val>
                                        </p:tav>
                                        <p:tav tm="100000">
                                          <p:val>
                                            <p:strVal val="#ppt_x"/>
                                          </p:val>
                                        </p:tav>
                                      </p:tavLst>
                                    </p:anim>
                                  </p:childTnLst>
                                </p:cTn>
                              </p:par>
                            </p:childTnLst>
                          </p:cTn>
                        </p:par>
                        <p:par>
                          <p:cTn id="40" fill="hold">
                            <p:stCondLst>
                              <p:cond delay="2000"/>
                            </p:stCondLst>
                            <p:childTnLst>
                              <p:par>
                                <p:cTn id="41" presetID="2" presetClass="entr" presetSubtype="8" fill="hold" nodeType="afterEffect">
                                  <p:stCondLst>
                                    <p:cond delay="250"/>
                                  </p:stCondLst>
                                  <p:childTnLst>
                                    <p:set>
                                      <p:cBhvr>
                                        <p:cTn id="42" dur="1" fill="hold">
                                          <p:stCondLst>
                                            <p:cond delay="0"/>
                                          </p:stCondLst>
                                        </p:cTn>
                                        <p:tgtEl>
                                          <p:spTgt spid="2286"/>
                                        </p:tgtEl>
                                        <p:attrNameLst>
                                          <p:attrName>style.visibility</p:attrName>
                                        </p:attrNameLst>
                                      </p:cBhvr>
                                      <p:to>
                                        <p:strVal val="visible"/>
                                      </p:to>
                                    </p:set>
                                    <p:anim calcmode="lin" valueType="num">
                                      <p:cBhvr additive="base">
                                        <p:cTn id="43" dur="750"/>
                                        <p:tgtEl>
                                          <p:spTgt spid="2286"/>
                                        </p:tgtEl>
                                        <p:attrNameLst>
                                          <p:attrName>ppt_x</p:attrName>
                                        </p:attrNameLst>
                                      </p:cBhvr>
                                      <p:tavLst>
                                        <p:tav tm="0">
                                          <p:val>
                                            <p:strVal val="#ppt_x-1"/>
                                          </p:val>
                                        </p:tav>
                                        <p:tav tm="100000">
                                          <p:val>
                                            <p:strVal val="#ppt_x"/>
                                          </p:val>
                                        </p:tav>
                                      </p:tavLst>
                                    </p:anim>
                                  </p:childTnLst>
                                </p:cTn>
                              </p:par>
                              <p:par>
                                <p:cTn id="44" presetID="2" presetClass="entr" presetSubtype="8" fill="hold" nodeType="withEffect">
                                  <p:stCondLst>
                                    <p:cond delay="500"/>
                                  </p:stCondLst>
                                  <p:childTnLst>
                                    <p:set>
                                      <p:cBhvr>
                                        <p:cTn id="45" dur="1" fill="hold">
                                          <p:stCondLst>
                                            <p:cond delay="0"/>
                                          </p:stCondLst>
                                        </p:cTn>
                                        <p:tgtEl>
                                          <p:spTgt spid="2290"/>
                                        </p:tgtEl>
                                        <p:attrNameLst>
                                          <p:attrName>style.visibility</p:attrName>
                                        </p:attrNameLst>
                                      </p:cBhvr>
                                      <p:to>
                                        <p:strVal val="visible"/>
                                      </p:to>
                                    </p:set>
                                    <p:anim calcmode="lin" valueType="num">
                                      <p:cBhvr additive="base">
                                        <p:cTn id="46" dur="750"/>
                                        <p:tgtEl>
                                          <p:spTgt spid="2290"/>
                                        </p:tgtEl>
                                        <p:attrNameLst>
                                          <p:attrName>ppt_x</p:attrName>
                                        </p:attrNameLst>
                                      </p:cBhvr>
                                      <p:tavLst>
                                        <p:tav tm="0">
                                          <p:val>
                                            <p:strVal val="#ppt_x-1"/>
                                          </p:val>
                                        </p:tav>
                                        <p:tav tm="100000">
                                          <p:val>
                                            <p:strVal val="#ppt_x"/>
                                          </p:val>
                                        </p:tav>
                                      </p:tavLst>
                                    </p:anim>
                                  </p:childTnLst>
                                </p:cTn>
                              </p:par>
                              <p:par>
                                <p:cTn id="47" presetID="2" presetClass="entr" presetSubtype="8" fill="hold" nodeType="withEffect">
                                  <p:stCondLst>
                                    <p:cond delay="500"/>
                                  </p:stCondLst>
                                  <p:childTnLst>
                                    <p:set>
                                      <p:cBhvr>
                                        <p:cTn id="48" dur="1" fill="hold">
                                          <p:stCondLst>
                                            <p:cond delay="0"/>
                                          </p:stCondLst>
                                        </p:cTn>
                                        <p:tgtEl>
                                          <p:spTgt spid="2296"/>
                                        </p:tgtEl>
                                        <p:attrNameLst>
                                          <p:attrName>style.visibility</p:attrName>
                                        </p:attrNameLst>
                                      </p:cBhvr>
                                      <p:to>
                                        <p:strVal val="visible"/>
                                      </p:to>
                                    </p:set>
                                    <p:anim calcmode="lin" valueType="num">
                                      <p:cBhvr additive="base">
                                        <p:cTn id="49" dur="750"/>
                                        <p:tgtEl>
                                          <p:spTgt spid="2296"/>
                                        </p:tgtEl>
                                        <p:attrNameLst>
                                          <p:attrName>ppt_x</p:attrName>
                                        </p:attrNameLst>
                                      </p:cBhvr>
                                      <p:tavLst>
                                        <p:tav tm="0">
                                          <p:val>
                                            <p:strVal val="#ppt_x-1"/>
                                          </p:val>
                                        </p:tav>
                                        <p:tav tm="100000">
                                          <p:val>
                                            <p:strVal val="#ppt_x"/>
                                          </p:val>
                                        </p:tav>
                                      </p:tavLst>
                                    </p:anim>
                                  </p:childTnLst>
                                </p:cTn>
                              </p:par>
                              <p:par>
                                <p:cTn id="50" presetID="2" presetClass="entr" presetSubtype="8" fill="hold" nodeType="withEffect">
                                  <p:stCondLst>
                                    <p:cond delay="600"/>
                                  </p:stCondLst>
                                  <p:childTnLst>
                                    <p:set>
                                      <p:cBhvr>
                                        <p:cTn id="51" dur="1" fill="hold">
                                          <p:stCondLst>
                                            <p:cond delay="0"/>
                                          </p:stCondLst>
                                        </p:cTn>
                                        <p:tgtEl>
                                          <p:spTgt spid="2297"/>
                                        </p:tgtEl>
                                        <p:attrNameLst>
                                          <p:attrName>style.visibility</p:attrName>
                                        </p:attrNameLst>
                                      </p:cBhvr>
                                      <p:to>
                                        <p:strVal val="visible"/>
                                      </p:to>
                                    </p:set>
                                    <p:anim calcmode="lin" valueType="num">
                                      <p:cBhvr additive="base">
                                        <p:cTn id="52" dur="750"/>
                                        <p:tgtEl>
                                          <p:spTgt spid="2297"/>
                                        </p:tgtEl>
                                        <p:attrNameLst>
                                          <p:attrName>ppt_x</p:attrName>
                                        </p:attrNameLst>
                                      </p:cBhvr>
                                      <p:tavLst>
                                        <p:tav tm="0">
                                          <p:val>
                                            <p:strVal val="#ppt_x-1"/>
                                          </p:val>
                                        </p:tav>
                                        <p:tav tm="100000">
                                          <p:val>
                                            <p:strVal val="#ppt_x"/>
                                          </p:val>
                                        </p:tav>
                                      </p:tavLst>
                                    </p:anim>
                                  </p:childTnLst>
                                </p:cTn>
                              </p:par>
                            </p:childTnLst>
                          </p:cTn>
                        </p:par>
                        <p:par>
                          <p:cTn id="53" fill="hold">
                            <p:stCondLst>
                              <p:cond delay="2750"/>
                            </p:stCondLst>
                            <p:childTnLst>
                              <p:par>
                                <p:cTn id="54" presetID="2" presetClass="entr" presetSubtype="8" fill="hold" nodeType="afterEffect">
                                  <p:stCondLst>
                                    <p:cond delay="250"/>
                                  </p:stCondLst>
                                  <p:childTnLst>
                                    <p:set>
                                      <p:cBhvr>
                                        <p:cTn id="55" dur="1" fill="hold">
                                          <p:stCondLst>
                                            <p:cond delay="0"/>
                                          </p:stCondLst>
                                        </p:cTn>
                                        <p:tgtEl>
                                          <p:spTgt spid="2287"/>
                                        </p:tgtEl>
                                        <p:attrNameLst>
                                          <p:attrName>style.visibility</p:attrName>
                                        </p:attrNameLst>
                                      </p:cBhvr>
                                      <p:to>
                                        <p:strVal val="visible"/>
                                      </p:to>
                                    </p:set>
                                    <p:anim calcmode="lin" valueType="num">
                                      <p:cBhvr additive="base">
                                        <p:cTn id="56" dur="750"/>
                                        <p:tgtEl>
                                          <p:spTgt spid="2287"/>
                                        </p:tgtEl>
                                        <p:attrNameLst>
                                          <p:attrName>ppt_x</p:attrName>
                                        </p:attrNameLst>
                                      </p:cBhvr>
                                      <p:tavLst>
                                        <p:tav tm="0">
                                          <p:val>
                                            <p:strVal val="#ppt_x-1"/>
                                          </p:val>
                                        </p:tav>
                                        <p:tav tm="100000">
                                          <p:val>
                                            <p:strVal val="#ppt_x"/>
                                          </p:val>
                                        </p:tav>
                                      </p:tavLst>
                                    </p:anim>
                                  </p:childTnLst>
                                </p:cTn>
                              </p:par>
                              <p:par>
                                <p:cTn id="57" presetID="2" presetClass="entr" presetSubtype="8" fill="hold" nodeType="withEffect">
                                  <p:stCondLst>
                                    <p:cond delay="500"/>
                                  </p:stCondLst>
                                  <p:childTnLst>
                                    <p:set>
                                      <p:cBhvr>
                                        <p:cTn id="58" dur="1" fill="hold">
                                          <p:stCondLst>
                                            <p:cond delay="0"/>
                                          </p:stCondLst>
                                        </p:cTn>
                                        <p:tgtEl>
                                          <p:spTgt spid="2291"/>
                                        </p:tgtEl>
                                        <p:attrNameLst>
                                          <p:attrName>style.visibility</p:attrName>
                                        </p:attrNameLst>
                                      </p:cBhvr>
                                      <p:to>
                                        <p:strVal val="visible"/>
                                      </p:to>
                                    </p:set>
                                    <p:anim calcmode="lin" valueType="num">
                                      <p:cBhvr additive="base">
                                        <p:cTn id="59" dur="750"/>
                                        <p:tgtEl>
                                          <p:spTgt spid="2291"/>
                                        </p:tgtEl>
                                        <p:attrNameLst>
                                          <p:attrName>ppt_x</p:attrName>
                                        </p:attrNameLst>
                                      </p:cBhvr>
                                      <p:tavLst>
                                        <p:tav tm="0">
                                          <p:val>
                                            <p:strVal val="#ppt_x-1"/>
                                          </p:val>
                                        </p:tav>
                                        <p:tav tm="100000">
                                          <p:val>
                                            <p:strVal val="#ppt_x"/>
                                          </p:val>
                                        </p:tav>
                                      </p:tavLst>
                                    </p:anim>
                                  </p:childTnLst>
                                </p:cTn>
                              </p:par>
                              <p:par>
                                <p:cTn id="60" presetID="2" presetClass="entr" presetSubtype="8" fill="hold" nodeType="withEffect">
                                  <p:stCondLst>
                                    <p:cond delay="500"/>
                                  </p:stCondLst>
                                  <p:childTnLst>
                                    <p:set>
                                      <p:cBhvr>
                                        <p:cTn id="61" dur="1" fill="hold">
                                          <p:stCondLst>
                                            <p:cond delay="0"/>
                                          </p:stCondLst>
                                        </p:cTn>
                                        <p:tgtEl>
                                          <p:spTgt spid="2298"/>
                                        </p:tgtEl>
                                        <p:attrNameLst>
                                          <p:attrName>style.visibility</p:attrName>
                                        </p:attrNameLst>
                                      </p:cBhvr>
                                      <p:to>
                                        <p:strVal val="visible"/>
                                      </p:to>
                                    </p:set>
                                    <p:anim calcmode="lin" valueType="num">
                                      <p:cBhvr additive="base">
                                        <p:cTn id="62" dur="750"/>
                                        <p:tgtEl>
                                          <p:spTgt spid="2298"/>
                                        </p:tgtEl>
                                        <p:attrNameLst>
                                          <p:attrName>ppt_x</p:attrName>
                                        </p:attrNameLst>
                                      </p:cBhvr>
                                      <p:tavLst>
                                        <p:tav tm="0">
                                          <p:val>
                                            <p:strVal val="#ppt_x-1"/>
                                          </p:val>
                                        </p:tav>
                                        <p:tav tm="100000">
                                          <p:val>
                                            <p:strVal val="#ppt_x"/>
                                          </p:val>
                                        </p:tav>
                                      </p:tavLst>
                                    </p:anim>
                                  </p:childTnLst>
                                </p:cTn>
                              </p:par>
                              <p:par>
                                <p:cTn id="63" presetID="2" presetClass="entr" presetSubtype="8" fill="hold" nodeType="withEffect">
                                  <p:stCondLst>
                                    <p:cond delay="600"/>
                                  </p:stCondLst>
                                  <p:childTnLst>
                                    <p:set>
                                      <p:cBhvr>
                                        <p:cTn id="64" dur="1" fill="hold">
                                          <p:stCondLst>
                                            <p:cond delay="0"/>
                                          </p:stCondLst>
                                        </p:cTn>
                                        <p:tgtEl>
                                          <p:spTgt spid="2299"/>
                                        </p:tgtEl>
                                        <p:attrNameLst>
                                          <p:attrName>style.visibility</p:attrName>
                                        </p:attrNameLst>
                                      </p:cBhvr>
                                      <p:to>
                                        <p:strVal val="visible"/>
                                      </p:to>
                                    </p:set>
                                    <p:anim calcmode="lin" valueType="num">
                                      <p:cBhvr additive="base">
                                        <p:cTn id="65" dur="750"/>
                                        <p:tgtEl>
                                          <p:spTgt spid="2299"/>
                                        </p:tgtEl>
                                        <p:attrNameLst>
                                          <p:attrName>ppt_x</p:attrName>
                                        </p:attrNameLst>
                                      </p:cBhvr>
                                      <p:tavLst>
                                        <p:tav tm="0">
                                          <p:val>
                                            <p:strVal val="#ppt_x-1"/>
                                          </p:val>
                                        </p:tav>
                                        <p:tav tm="100000">
                                          <p:val>
                                            <p:strVal val="#ppt_x"/>
                                          </p:val>
                                        </p:tav>
                                      </p:tavLst>
                                    </p:anim>
                                  </p:childTnLst>
                                </p:cTn>
                              </p:par>
                            </p:childTnLst>
                          </p:cTn>
                        </p:par>
                        <p:par>
                          <p:cTn id="66" fill="hold">
                            <p:stCondLst>
                              <p:cond delay="3500"/>
                            </p:stCondLst>
                            <p:childTnLst>
                              <p:par>
                                <p:cTn id="67" presetID="10" presetClass="entr" presetSubtype="0" fill="hold" nodeType="afterEffect">
                                  <p:stCondLst>
                                    <p:cond delay="500"/>
                                  </p:stCondLst>
                                  <p:childTnLst>
                                    <p:set>
                                      <p:cBhvr>
                                        <p:cTn id="68" dur="1" fill="hold">
                                          <p:stCondLst>
                                            <p:cond delay="0"/>
                                          </p:stCondLst>
                                        </p:cTn>
                                        <p:tgtEl>
                                          <p:spTgt spid="2300"/>
                                        </p:tgtEl>
                                        <p:attrNameLst>
                                          <p:attrName>style.visibility</p:attrName>
                                        </p:attrNameLst>
                                      </p:cBhvr>
                                      <p:to>
                                        <p:strVal val="visible"/>
                                      </p:to>
                                    </p:set>
                                    <p:animEffect transition="in" filter="fade">
                                      <p:cBhvr>
                                        <p:cTn id="69" dur="500"/>
                                        <p:tgtEl>
                                          <p:spTgt spid="2300"/>
                                        </p:tgtEl>
                                      </p:cBhvr>
                                    </p:animEffect>
                                  </p:childTnLst>
                                </p:cTn>
                              </p:par>
                              <p:par>
                                <p:cTn id="70" presetID="10" presetClass="entr" presetSubtype="0" fill="hold" nodeType="withEffect">
                                  <p:stCondLst>
                                    <p:cond delay="750"/>
                                  </p:stCondLst>
                                  <p:childTnLst>
                                    <p:set>
                                      <p:cBhvr>
                                        <p:cTn id="71" dur="1" fill="hold">
                                          <p:stCondLst>
                                            <p:cond delay="0"/>
                                          </p:stCondLst>
                                        </p:cTn>
                                        <p:tgtEl>
                                          <p:spTgt spid="2301"/>
                                        </p:tgtEl>
                                        <p:attrNameLst>
                                          <p:attrName>style.visibility</p:attrName>
                                        </p:attrNameLst>
                                      </p:cBhvr>
                                      <p:to>
                                        <p:strVal val="visible"/>
                                      </p:to>
                                    </p:set>
                                    <p:animEffect transition="in" filter="fade">
                                      <p:cBhvr>
                                        <p:cTn id="72" dur="500"/>
                                        <p:tgtEl>
                                          <p:spTgt spid="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07"/>
        <p:cNvGrpSpPr/>
        <p:nvPr/>
      </p:nvGrpSpPr>
      <p:grpSpPr>
        <a:xfrm>
          <a:off x="0" y="0"/>
          <a:ext cx="0" cy="0"/>
          <a:chOff x="0" y="0"/>
          <a:chExt cx="0" cy="0"/>
        </a:xfrm>
      </p:grpSpPr>
      <p:sp>
        <p:nvSpPr>
          <p:cNvPr id="2308" name="Google Shape;2308;p58"/>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2309" name="Google Shape;2309;p58"/>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2310" name="Google Shape;2310;p58"/>
          <p:cNvSpPr txBox="1">
            <a:spLocks noGrp="1"/>
          </p:cNvSpPr>
          <p:nvPr>
            <p:ph type="body" idx="1"/>
          </p:nvPr>
        </p:nvSpPr>
        <p:spPr>
          <a:xfrm>
            <a:off x="3562586" y="3501992"/>
            <a:ext cx="11161241" cy="31029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5400"/>
              <a:buNone/>
            </a:pPr>
            <a:r>
              <a:rPr lang="en-US"/>
              <a:t>Life can only be understood backwards;</a:t>
            </a:r>
            <a:br>
              <a:rPr lang="en-US"/>
            </a:br>
            <a:r>
              <a:rPr lang="en-US"/>
              <a:t>but it must be lived forwards.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5" name="Google Shape;2315;p59"/>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Key Takeaways</a:t>
            </a:r>
            <a:endParaRPr/>
          </a:p>
        </p:txBody>
      </p:sp>
      <p:sp>
        <p:nvSpPr>
          <p:cNvPr id="2316" name="Google Shape;2316;p59"/>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2317" name="Google Shape;2317;p59"/>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2318" name="Google Shape;2318;p59"/>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Iconic List with 6 Items</a:t>
            </a:r>
            <a:endParaRPr/>
          </a:p>
        </p:txBody>
      </p:sp>
      <p:pic>
        <p:nvPicPr>
          <p:cNvPr id="2319" name="Google Shape;2319;p59"/>
          <p:cNvPicPr preferRelativeResize="0">
            <a:picLocks noGrp="1"/>
          </p:cNvPicPr>
          <p:nvPr>
            <p:ph type="pic" idx="2"/>
          </p:nvPr>
        </p:nvPicPr>
        <p:blipFill rotWithShape="1">
          <a:blip r:embed="rId3">
            <a:alphaModFix/>
          </a:blip>
          <a:srcRect l="16211" r="16210"/>
          <a:stretch/>
        </p:blipFill>
        <p:spPr>
          <a:xfrm>
            <a:off x="1220672" y="2867970"/>
            <a:ext cx="736864" cy="736864"/>
          </a:xfrm>
          <a:prstGeom prst="rect">
            <a:avLst/>
          </a:prstGeom>
          <a:noFill/>
          <a:ln>
            <a:noFill/>
          </a:ln>
        </p:spPr>
      </p:pic>
      <p:sp>
        <p:nvSpPr>
          <p:cNvPr id="2320" name="Google Shape;2320;p59"/>
          <p:cNvSpPr txBox="1">
            <a:spLocks noGrp="1"/>
          </p:cNvSpPr>
          <p:nvPr>
            <p:ph type="body" idx="3"/>
          </p:nvPr>
        </p:nvSpPr>
        <p:spPr>
          <a:xfrm>
            <a:off x="1926990" y="2758258"/>
            <a:ext cx="4357973"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000"/>
              <a:buNone/>
            </a:pPr>
            <a:r>
              <a:rPr lang="en-US"/>
              <a:t>Et mei alii ignota</a:t>
            </a:r>
            <a:endParaRPr/>
          </a:p>
        </p:txBody>
      </p:sp>
      <p:sp>
        <p:nvSpPr>
          <p:cNvPr id="2321" name="Google Shape;2321;p59"/>
          <p:cNvSpPr txBox="1">
            <a:spLocks noGrp="1"/>
          </p:cNvSpPr>
          <p:nvPr>
            <p:ph type="body" idx="4"/>
          </p:nvPr>
        </p:nvSpPr>
        <p:spPr>
          <a:xfrm>
            <a:off x="1921434" y="3523320"/>
            <a:ext cx="4361730" cy="2477993"/>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Malis nonumes disputando ei mei, in pro novum aliquip officiis. Te cum eius deterruisset, mutat utroque omnesque ne eum, ad per reque scriptorem. </a:t>
            </a:r>
            <a:endParaRPr/>
          </a:p>
        </p:txBody>
      </p:sp>
      <p:pic>
        <p:nvPicPr>
          <p:cNvPr id="2322" name="Google Shape;2322;p59"/>
          <p:cNvPicPr preferRelativeResize="0">
            <a:picLocks noGrp="1"/>
          </p:cNvPicPr>
          <p:nvPr>
            <p:ph type="pic" idx="5"/>
          </p:nvPr>
        </p:nvPicPr>
        <p:blipFill rotWithShape="1">
          <a:blip r:embed="rId4">
            <a:alphaModFix/>
          </a:blip>
          <a:srcRect l="16211" r="16210"/>
          <a:stretch/>
        </p:blipFill>
        <p:spPr>
          <a:xfrm>
            <a:off x="6591205" y="2867970"/>
            <a:ext cx="736864" cy="736864"/>
          </a:xfrm>
          <a:prstGeom prst="rect">
            <a:avLst/>
          </a:prstGeom>
          <a:noFill/>
          <a:ln>
            <a:noFill/>
          </a:ln>
        </p:spPr>
      </p:pic>
      <p:sp>
        <p:nvSpPr>
          <p:cNvPr id="2323" name="Google Shape;2323;p59"/>
          <p:cNvSpPr txBox="1">
            <a:spLocks noGrp="1"/>
          </p:cNvSpPr>
          <p:nvPr>
            <p:ph type="body" idx="6"/>
          </p:nvPr>
        </p:nvSpPr>
        <p:spPr>
          <a:xfrm>
            <a:off x="7297523" y="2758258"/>
            <a:ext cx="4357973"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000"/>
              <a:buNone/>
            </a:pPr>
            <a:r>
              <a:rPr lang="en-US"/>
              <a:t>Dicat tacimates</a:t>
            </a:r>
            <a:endParaRPr/>
          </a:p>
        </p:txBody>
      </p:sp>
      <p:sp>
        <p:nvSpPr>
          <p:cNvPr id="2324" name="Google Shape;2324;p59"/>
          <p:cNvSpPr txBox="1">
            <a:spLocks noGrp="1"/>
          </p:cNvSpPr>
          <p:nvPr>
            <p:ph type="body" idx="7"/>
          </p:nvPr>
        </p:nvSpPr>
        <p:spPr>
          <a:xfrm>
            <a:off x="7291967" y="3523320"/>
            <a:ext cx="4361730" cy="2477993"/>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Eruditi accumsan assentior est ne, ea vix graecis deterruisset definitionem, quas sensibus consectetuer has cu. An usu insolens ullamcorper.</a:t>
            </a:r>
            <a:endParaRPr/>
          </a:p>
        </p:txBody>
      </p:sp>
      <p:pic>
        <p:nvPicPr>
          <p:cNvPr id="2325" name="Google Shape;2325;p59"/>
          <p:cNvPicPr preferRelativeResize="0">
            <a:picLocks noGrp="1"/>
          </p:cNvPicPr>
          <p:nvPr>
            <p:ph type="pic" idx="8"/>
          </p:nvPr>
        </p:nvPicPr>
        <p:blipFill rotWithShape="1">
          <a:blip r:embed="rId5">
            <a:alphaModFix/>
          </a:blip>
          <a:srcRect l="16211" r="16210"/>
          <a:stretch/>
        </p:blipFill>
        <p:spPr>
          <a:xfrm>
            <a:off x="11961737" y="2867970"/>
            <a:ext cx="736864" cy="736864"/>
          </a:xfrm>
          <a:prstGeom prst="rect">
            <a:avLst/>
          </a:prstGeom>
          <a:noFill/>
          <a:ln>
            <a:noFill/>
          </a:ln>
        </p:spPr>
      </p:pic>
      <p:sp>
        <p:nvSpPr>
          <p:cNvPr id="2326" name="Google Shape;2326;p59"/>
          <p:cNvSpPr txBox="1">
            <a:spLocks noGrp="1"/>
          </p:cNvSpPr>
          <p:nvPr>
            <p:ph type="body" idx="9"/>
          </p:nvPr>
        </p:nvSpPr>
        <p:spPr>
          <a:xfrm>
            <a:off x="12668055" y="2758258"/>
            <a:ext cx="4357973"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000"/>
              <a:buNone/>
            </a:pPr>
            <a:r>
              <a:rPr lang="en-US"/>
              <a:t>Tale esse meis</a:t>
            </a:r>
            <a:endParaRPr/>
          </a:p>
        </p:txBody>
      </p:sp>
      <p:sp>
        <p:nvSpPr>
          <p:cNvPr id="2327" name="Google Shape;2327;p59"/>
          <p:cNvSpPr txBox="1">
            <a:spLocks noGrp="1"/>
          </p:cNvSpPr>
          <p:nvPr>
            <p:ph type="body" idx="13"/>
          </p:nvPr>
        </p:nvSpPr>
        <p:spPr>
          <a:xfrm>
            <a:off x="12662499" y="3523320"/>
            <a:ext cx="4361730" cy="2477993"/>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Fastidii deleniti cu vel, no eum solum lorem impedit, at eros autem vim. Sed sumo legere phaedrum et, suas mnesarchum interpretaris eu mea. </a:t>
            </a:r>
            <a:endParaRPr/>
          </a:p>
        </p:txBody>
      </p:sp>
      <p:pic>
        <p:nvPicPr>
          <p:cNvPr id="2328" name="Google Shape;2328;p59"/>
          <p:cNvPicPr preferRelativeResize="0">
            <a:picLocks noGrp="1"/>
          </p:cNvPicPr>
          <p:nvPr>
            <p:ph type="pic" idx="14"/>
          </p:nvPr>
        </p:nvPicPr>
        <p:blipFill rotWithShape="1">
          <a:blip r:embed="rId6">
            <a:alphaModFix/>
          </a:blip>
          <a:srcRect l="16211" r="16210"/>
          <a:stretch/>
        </p:blipFill>
        <p:spPr>
          <a:xfrm>
            <a:off x="1220672" y="6318002"/>
            <a:ext cx="736864" cy="736864"/>
          </a:xfrm>
          <a:prstGeom prst="rect">
            <a:avLst/>
          </a:prstGeom>
          <a:noFill/>
          <a:ln>
            <a:noFill/>
          </a:ln>
        </p:spPr>
      </p:pic>
      <p:sp>
        <p:nvSpPr>
          <p:cNvPr id="2329" name="Google Shape;2329;p59"/>
          <p:cNvSpPr txBox="1">
            <a:spLocks noGrp="1"/>
          </p:cNvSpPr>
          <p:nvPr>
            <p:ph type="body" idx="15"/>
          </p:nvPr>
        </p:nvSpPr>
        <p:spPr>
          <a:xfrm>
            <a:off x="1926990" y="6208290"/>
            <a:ext cx="4357973"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000"/>
              <a:buNone/>
            </a:pPr>
            <a:r>
              <a:rPr lang="en-US"/>
              <a:t>Ex appareat</a:t>
            </a:r>
            <a:endParaRPr/>
          </a:p>
        </p:txBody>
      </p:sp>
      <p:sp>
        <p:nvSpPr>
          <p:cNvPr id="2330" name="Google Shape;2330;p59"/>
          <p:cNvSpPr txBox="1">
            <a:spLocks noGrp="1"/>
          </p:cNvSpPr>
          <p:nvPr>
            <p:ph type="body" idx="16"/>
          </p:nvPr>
        </p:nvSpPr>
        <p:spPr>
          <a:xfrm>
            <a:off x="1921434" y="6973352"/>
            <a:ext cx="4361730" cy="2477993"/>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Laboramus aliquando mel an, has eu accusata posidonium philosophia. Erroribus imperdiet an vis, nulla bonorum ius ad, pri ad ferri idque.</a:t>
            </a:r>
            <a:endParaRPr/>
          </a:p>
        </p:txBody>
      </p:sp>
      <p:pic>
        <p:nvPicPr>
          <p:cNvPr id="2331" name="Google Shape;2331;p59"/>
          <p:cNvPicPr preferRelativeResize="0">
            <a:picLocks noGrp="1"/>
          </p:cNvPicPr>
          <p:nvPr>
            <p:ph type="pic" idx="17"/>
          </p:nvPr>
        </p:nvPicPr>
        <p:blipFill rotWithShape="1">
          <a:blip r:embed="rId7">
            <a:alphaModFix/>
          </a:blip>
          <a:srcRect l="16211" r="16210"/>
          <a:stretch/>
        </p:blipFill>
        <p:spPr>
          <a:xfrm>
            <a:off x="6591205" y="6318002"/>
            <a:ext cx="736864" cy="736864"/>
          </a:xfrm>
          <a:prstGeom prst="rect">
            <a:avLst/>
          </a:prstGeom>
          <a:noFill/>
          <a:ln>
            <a:noFill/>
          </a:ln>
        </p:spPr>
      </p:pic>
      <p:sp>
        <p:nvSpPr>
          <p:cNvPr id="2332" name="Google Shape;2332;p59"/>
          <p:cNvSpPr txBox="1">
            <a:spLocks noGrp="1"/>
          </p:cNvSpPr>
          <p:nvPr>
            <p:ph type="body" idx="18"/>
          </p:nvPr>
        </p:nvSpPr>
        <p:spPr>
          <a:xfrm>
            <a:off x="7297523" y="6208290"/>
            <a:ext cx="4357973"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000"/>
              <a:buNone/>
            </a:pPr>
            <a:r>
              <a:rPr lang="en-US"/>
              <a:t>Ei pri prompta</a:t>
            </a:r>
            <a:endParaRPr/>
          </a:p>
        </p:txBody>
      </p:sp>
      <p:sp>
        <p:nvSpPr>
          <p:cNvPr id="2333" name="Google Shape;2333;p59"/>
          <p:cNvSpPr txBox="1">
            <a:spLocks noGrp="1"/>
          </p:cNvSpPr>
          <p:nvPr>
            <p:ph type="body" idx="19"/>
          </p:nvPr>
        </p:nvSpPr>
        <p:spPr>
          <a:xfrm>
            <a:off x="7291967" y="6973352"/>
            <a:ext cx="4361730" cy="2477993"/>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Ius case verterem dissentiunt ex. In his modus postea, inani deterruisset mea an. Mei hinc alienum ex, propriae fabellas qui et. </a:t>
            </a:r>
            <a:endParaRPr/>
          </a:p>
        </p:txBody>
      </p:sp>
      <p:pic>
        <p:nvPicPr>
          <p:cNvPr id="2334" name="Google Shape;2334;p59"/>
          <p:cNvPicPr preferRelativeResize="0">
            <a:picLocks noGrp="1"/>
          </p:cNvPicPr>
          <p:nvPr>
            <p:ph type="pic" idx="20"/>
          </p:nvPr>
        </p:nvPicPr>
        <p:blipFill rotWithShape="1">
          <a:blip r:embed="rId8">
            <a:alphaModFix/>
          </a:blip>
          <a:srcRect l="16211" r="16210"/>
          <a:stretch/>
        </p:blipFill>
        <p:spPr>
          <a:xfrm>
            <a:off x="11961737" y="6318002"/>
            <a:ext cx="736864" cy="736864"/>
          </a:xfrm>
          <a:prstGeom prst="rect">
            <a:avLst/>
          </a:prstGeom>
          <a:noFill/>
          <a:ln>
            <a:noFill/>
          </a:ln>
        </p:spPr>
      </p:pic>
      <p:sp>
        <p:nvSpPr>
          <p:cNvPr id="2335" name="Google Shape;2335;p59"/>
          <p:cNvSpPr txBox="1">
            <a:spLocks noGrp="1"/>
          </p:cNvSpPr>
          <p:nvPr>
            <p:ph type="body" idx="21"/>
          </p:nvPr>
        </p:nvSpPr>
        <p:spPr>
          <a:xfrm>
            <a:off x="12668055" y="6208290"/>
            <a:ext cx="4357973" cy="846576"/>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accent2"/>
              </a:buClr>
              <a:buSzPts val="4000"/>
              <a:buNone/>
            </a:pPr>
            <a:r>
              <a:rPr lang="en-US"/>
              <a:t>Vel ea falli audiam</a:t>
            </a:r>
            <a:endParaRPr/>
          </a:p>
        </p:txBody>
      </p:sp>
      <p:sp>
        <p:nvSpPr>
          <p:cNvPr id="2336" name="Google Shape;2336;p59"/>
          <p:cNvSpPr txBox="1">
            <a:spLocks noGrp="1"/>
          </p:cNvSpPr>
          <p:nvPr>
            <p:ph type="body" idx="22"/>
          </p:nvPr>
        </p:nvSpPr>
        <p:spPr>
          <a:xfrm>
            <a:off x="12662499" y="6973352"/>
            <a:ext cx="4361730" cy="2477993"/>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Per perpetua disputationi eu. Per debet utroque graecis ex. In admodum assueverit duo, tibique gubergren te per, pro id soluta mentitum posidonium.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6"/>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252" name="Google Shape;1252;p6"/>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253" name="Google Shape;1253;p6"/>
          <p:cNvSpPr txBox="1">
            <a:spLocks noGrp="1"/>
          </p:cNvSpPr>
          <p:nvPr>
            <p:ph type="title"/>
          </p:nvPr>
        </p:nvSpPr>
        <p:spPr>
          <a:xfrm>
            <a:off x="8657937" y="1865834"/>
            <a:ext cx="8854208" cy="1496290"/>
          </a:xfrm>
          <a:prstGeom prst="rect">
            <a:avLst/>
          </a:prstGeom>
          <a:noFill/>
          <a:ln>
            <a:noFill/>
          </a:ln>
        </p:spPr>
        <p:txBody>
          <a:bodyPr spcFirstLastPara="1" wrap="square" lIns="91425" tIns="45700" rIns="91425" bIns="45700" anchor="ctr" anchorCtr="0">
            <a:noAutofit/>
          </a:bodyPr>
          <a:lstStyle/>
          <a:p>
            <a:pPr marL="0" lvl="0" indent="0" algn="l" rtl="0">
              <a:lnSpc>
                <a:spcPct val="112500"/>
              </a:lnSpc>
              <a:spcBef>
                <a:spcPts val="0"/>
              </a:spcBef>
              <a:spcAft>
                <a:spcPts val="0"/>
              </a:spcAft>
              <a:buClr>
                <a:schemeClr val="lt1"/>
              </a:buClr>
              <a:buSzPts val="8000"/>
              <a:buFont typeface="Bebas Neue"/>
              <a:buNone/>
            </a:pPr>
            <a:r>
              <a:rPr lang="en-US" b="1">
                <a:latin typeface="Bebas Neue"/>
                <a:ea typeface="Bebas Neue"/>
                <a:cs typeface="Bebas Neue"/>
                <a:sym typeface="Bebas Neue"/>
              </a:rPr>
              <a:t>I AM </a:t>
            </a:r>
            <a:r>
              <a:rPr lang="en-US"/>
              <a:t>Jason Friedberg</a:t>
            </a:r>
            <a:endParaRPr/>
          </a:p>
        </p:txBody>
      </p:sp>
      <p:sp>
        <p:nvSpPr>
          <p:cNvPr id="1254" name="Google Shape;1254;p6"/>
          <p:cNvSpPr txBox="1">
            <a:spLocks noGrp="1"/>
          </p:cNvSpPr>
          <p:nvPr>
            <p:ph type="body" idx="1"/>
          </p:nvPr>
        </p:nvSpPr>
        <p:spPr>
          <a:xfrm>
            <a:off x="8616371" y="1197078"/>
            <a:ext cx="8868063" cy="96489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accent2"/>
              </a:buClr>
              <a:buSzPts val="4800"/>
              <a:buNone/>
            </a:pPr>
            <a:r>
              <a:rPr lang="en-US"/>
              <a:t>LET ME INTRODUCE MYSELF…</a:t>
            </a:r>
            <a:endParaRPr/>
          </a:p>
        </p:txBody>
      </p:sp>
      <p:sp>
        <p:nvSpPr>
          <p:cNvPr id="1255" name="Google Shape;1255;p6"/>
          <p:cNvSpPr txBox="1">
            <a:spLocks noGrp="1"/>
          </p:cNvSpPr>
          <p:nvPr>
            <p:ph type="body" idx="3"/>
          </p:nvPr>
        </p:nvSpPr>
        <p:spPr>
          <a:xfrm>
            <a:off x="1068838" y="6015490"/>
            <a:ext cx="16443307" cy="2188350"/>
          </a:xfrm>
          <a:prstGeom prst="rect">
            <a:avLst/>
          </a:prstGeom>
          <a:noFill/>
          <a:ln>
            <a:noFill/>
          </a:ln>
        </p:spPr>
        <p:txBody>
          <a:bodyPr spcFirstLastPara="1" wrap="square" lIns="163275" tIns="81625" rIns="163275" bIns="81625" anchor="ctr" anchorCtr="0">
            <a:noAutofit/>
          </a:bodyPr>
          <a:lstStyle/>
          <a:p>
            <a:pPr marL="0" lvl="0" indent="0" algn="l" rtl="0">
              <a:lnSpc>
                <a:spcPct val="110000"/>
              </a:lnSpc>
              <a:spcBef>
                <a:spcPts val="0"/>
              </a:spcBef>
              <a:spcAft>
                <a:spcPts val="0"/>
              </a:spcAft>
              <a:buClr>
                <a:schemeClr val="lt1"/>
              </a:buClr>
              <a:buSzPts val="2400"/>
              <a:buNone/>
            </a:pPr>
            <a:r>
              <a:rPr lang="en-US"/>
              <a:t>Nostrum epicurei vituperata at est. Dico atqui singulis pri te. In eum ludus nihil ridens, modo appellantur concludaturque est te. Id cibo oblique detraxit usu, insolens interesset ei quo. In illum labitur nec, id ponderum platonem moderatius sed.</a:t>
            </a:r>
            <a:endParaRPr/>
          </a:p>
          <a:p>
            <a:pPr marL="0" lvl="0" indent="0" algn="l" rtl="0">
              <a:lnSpc>
                <a:spcPct val="110000"/>
              </a:lnSpc>
              <a:spcBef>
                <a:spcPts val="0"/>
              </a:spcBef>
              <a:spcAft>
                <a:spcPts val="0"/>
              </a:spcAft>
              <a:buClr>
                <a:schemeClr val="lt1"/>
              </a:buClr>
              <a:buSzPts val="2400"/>
              <a:buNone/>
            </a:pPr>
            <a:r>
              <a:rPr lang="en-US"/>
              <a:t>Volumus partiendo vix ne, pro ei debet populo theophrastus. Ad ullum lucilius phaedrum mei, sed ea nemore pericula. Sea ei consequat ullamcorper. Ea graeco impetus est, vix sententiae definitiones ex, sea ne docendi perfecto splendide. </a:t>
            </a:r>
            <a:endParaRPr/>
          </a:p>
        </p:txBody>
      </p:sp>
      <p:pic>
        <p:nvPicPr>
          <p:cNvPr id="1256" name="Google Shape;1256;p6"/>
          <p:cNvPicPr preferRelativeResize="0">
            <a:picLocks noGrp="1"/>
          </p:cNvPicPr>
          <p:nvPr>
            <p:ph type="pic" idx="4"/>
          </p:nvPr>
        </p:nvPicPr>
        <p:blipFill rotWithShape="1">
          <a:blip r:embed="rId3">
            <a:alphaModFix/>
          </a:blip>
          <a:srcRect l="16087" r="16087"/>
          <a:stretch/>
        </p:blipFill>
        <p:spPr>
          <a:xfrm>
            <a:off x="9629599" y="3965981"/>
            <a:ext cx="554470" cy="555716"/>
          </a:xfrm>
          <a:prstGeom prst="rect">
            <a:avLst/>
          </a:prstGeom>
          <a:noFill/>
          <a:ln>
            <a:noFill/>
          </a:ln>
        </p:spPr>
      </p:pic>
      <p:sp>
        <p:nvSpPr>
          <p:cNvPr id="1257" name="Google Shape;1257;p6"/>
          <p:cNvSpPr txBox="1">
            <a:spLocks noGrp="1"/>
          </p:cNvSpPr>
          <p:nvPr>
            <p:ph type="body" idx="5"/>
          </p:nvPr>
        </p:nvSpPr>
        <p:spPr>
          <a:xfrm>
            <a:off x="8689003" y="5013085"/>
            <a:ext cx="2456655" cy="612850"/>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accent2"/>
              </a:buClr>
              <a:buSzPts val="2800"/>
              <a:buNone/>
            </a:pPr>
            <a:r>
              <a:rPr lang="en-US"/>
              <a:t>WEB DESIGNER</a:t>
            </a:r>
            <a:endParaRPr/>
          </a:p>
        </p:txBody>
      </p:sp>
      <p:pic>
        <p:nvPicPr>
          <p:cNvPr id="1258" name="Google Shape;1258;p6"/>
          <p:cNvPicPr preferRelativeResize="0">
            <a:picLocks noGrp="1"/>
          </p:cNvPicPr>
          <p:nvPr>
            <p:ph type="pic" idx="6"/>
          </p:nvPr>
        </p:nvPicPr>
        <p:blipFill rotWithShape="1">
          <a:blip r:embed="rId4">
            <a:alphaModFix/>
          </a:blip>
          <a:srcRect l="16087" r="16087"/>
          <a:stretch/>
        </p:blipFill>
        <p:spPr>
          <a:xfrm>
            <a:off x="12331235" y="3965981"/>
            <a:ext cx="554470" cy="555716"/>
          </a:xfrm>
          <a:prstGeom prst="rect">
            <a:avLst/>
          </a:prstGeom>
          <a:noFill/>
          <a:ln>
            <a:noFill/>
          </a:ln>
        </p:spPr>
      </p:pic>
      <p:sp>
        <p:nvSpPr>
          <p:cNvPr id="1259" name="Google Shape;1259;p6"/>
          <p:cNvSpPr txBox="1">
            <a:spLocks noGrp="1"/>
          </p:cNvSpPr>
          <p:nvPr>
            <p:ph type="body" idx="7"/>
          </p:nvPr>
        </p:nvSpPr>
        <p:spPr>
          <a:xfrm>
            <a:off x="11390639" y="5013085"/>
            <a:ext cx="2456655" cy="612850"/>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accent2"/>
              </a:buClr>
              <a:buSzPts val="2800"/>
              <a:buNone/>
            </a:pPr>
            <a:r>
              <a:rPr lang="en-US"/>
              <a:t>PHOTOGRAPHER</a:t>
            </a:r>
            <a:endParaRPr/>
          </a:p>
        </p:txBody>
      </p:sp>
      <p:pic>
        <p:nvPicPr>
          <p:cNvPr id="1260" name="Google Shape;1260;p6"/>
          <p:cNvPicPr preferRelativeResize="0">
            <a:picLocks noGrp="1"/>
          </p:cNvPicPr>
          <p:nvPr>
            <p:ph type="pic" idx="8"/>
          </p:nvPr>
        </p:nvPicPr>
        <p:blipFill rotWithShape="1">
          <a:blip r:embed="rId5">
            <a:alphaModFix/>
          </a:blip>
          <a:srcRect l="16087" r="16087"/>
          <a:stretch/>
        </p:blipFill>
        <p:spPr>
          <a:xfrm>
            <a:off x="15019016" y="3965981"/>
            <a:ext cx="554470" cy="555716"/>
          </a:xfrm>
          <a:prstGeom prst="rect">
            <a:avLst/>
          </a:prstGeom>
          <a:noFill/>
          <a:ln>
            <a:noFill/>
          </a:ln>
        </p:spPr>
      </p:pic>
      <p:sp>
        <p:nvSpPr>
          <p:cNvPr id="1261" name="Google Shape;1261;p6"/>
          <p:cNvSpPr txBox="1">
            <a:spLocks noGrp="1"/>
          </p:cNvSpPr>
          <p:nvPr>
            <p:ph type="body" idx="9"/>
          </p:nvPr>
        </p:nvSpPr>
        <p:spPr>
          <a:xfrm>
            <a:off x="14078420" y="5013085"/>
            <a:ext cx="2456655" cy="612850"/>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accent2"/>
              </a:buClr>
              <a:buSzPts val="2800"/>
              <a:buNone/>
            </a:pPr>
            <a:r>
              <a:rPr lang="en-US"/>
              <a:t>DIRECTOR</a:t>
            </a:r>
            <a:endParaRPr/>
          </a:p>
        </p:txBody>
      </p:sp>
      <p:pic>
        <p:nvPicPr>
          <p:cNvPr id="1262" name="Google Shape;1262;p6"/>
          <p:cNvPicPr preferRelativeResize="0">
            <a:picLocks noGrp="1"/>
          </p:cNvPicPr>
          <p:nvPr>
            <p:ph type="pic" idx="13"/>
          </p:nvPr>
        </p:nvPicPr>
        <p:blipFill rotWithShape="1">
          <a:blip r:embed="rId6">
            <a:alphaModFix/>
          </a:blip>
          <a:srcRect l="15990" r="15989"/>
          <a:stretch/>
        </p:blipFill>
        <p:spPr>
          <a:xfrm>
            <a:off x="3005734" y="8545416"/>
            <a:ext cx="554470" cy="555716"/>
          </a:xfrm>
          <a:prstGeom prst="rect">
            <a:avLst/>
          </a:prstGeom>
          <a:noFill/>
          <a:ln>
            <a:noFill/>
          </a:ln>
        </p:spPr>
      </p:pic>
      <p:sp>
        <p:nvSpPr>
          <p:cNvPr id="1263" name="Google Shape;1263;p6"/>
          <p:cNvSpPr txBox="1">
            <a:spLocks noGrp="1"/>
          </p:cNvSpPr>
          <p:nvPr>
            <p:ph type="body" idx="14"/>
          </p:nvPr>
        </p:nvSpPr>
        <p:spPr>
          <a:xfrm>
            <a:off x="3644556" y="8516849"/>
            <a:ext cx="3335373" cy="612850"/>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accent2"/>
              </a:buClr>
              <a:buSzPts val="2000"/>
              <a:buNone/>
            </a:pPr>
            <a:r>
              <a:rPr lang="en-US"/>
              <a:t>facebook.com</a:t>
            </a:r>
            <a:endParaRPr/>
          </a:p>
        </p:txBody>
      </p:sp>
      <p:pic>
        <p:nvPicPr>
          <p:cNvPr id="1264" name="Google Shape;1264;p6"/>
          <p:cNvPicPr preferRelativeResize="0">
            <a:picLocks noGrp="1"/>
          </p:cNvPicPr>
          <p:nvPr>
            <p:ph type="pic" idx="15"/>
          </p:nvPr>
        </p:nvPicPr>
        <p:blipFill rotWithShape="1">
          <a:blip r:embed="rId7">
            <a:alphaModFix/>
          </a:blip>
          <a:srcRect l="16087" r="16087"/>
          <a:stretch/>
        </p:blipFill>
        <p:spPr>
          <a:xfrm>
            <a:off x="7343576" y="8545416"/>
            <a:ext cx="554470" cy="555716"/>
          </a:xfrm>
          <a:prstGeom prst="rect">
            <a:avLst/>
          </a:prstGeom>
          <a:noFill/>
          <a:ln>
            <a:noFill/>
          </a:ln>
        </p:spPr>
      </p:pic>
      <p:sp>
        <p:nvSpPr>
          <p:cNvPr id="1265" name="Google Shape;1265;p6"/>
          <p:cNvSpPr txBox="1">
            <a:spLocks noGrp="1"/>
          </p:cNvSpPr>
          <p:nvPr>
            <p:ph type="body" idx="16"/>
          </p:nvPr>
        </p:nvSpPr>
        <p:spPr>
          <a:xfrm>
            <a:off x="7982398" y="8516849"/>
            <a:ext cx="3335373" cy="612850"/>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accent2"/>
              </a:buClr>
              <a:buSzPts val="2000"/>
              <a:buNone/>
            </a:pPr>
            <a:r>
              <a:rPr lang="en-US"/>
              <a:t>twitter.com</a:t>
            </a:r>
            <a:endParaRPr/>
          </a:p>
        </p:txBody>
      </p:sp>
      <p:pic>
        <p:nvPicPr>
          <p:cNvPr id="1266" name="Google Shape;1266;p6"/>
          <p:cNvPicPr preferRelativeResize="0">
            <a:picLocks noGrp="1"/>
          </p:cNvPicPr>
          <p:nvPr>
            <p:ph type="pic" idx="17"/>
          </p:nvPr>
        </p:nvPicPr>
        <p:blipFill rotWithShape="1">
          <a:blip r:embed="rId8">
            <a:alphaModFix/>
          </a:blip>
          <a:srcRect l="16087" r="16087"/>
          <a:stretch/>
        </p:blipFill>
        <p:spPr>
          <a:xfrm>
            <a:off x="11694736" y="8545416"/>
            <a:ext cx="554470" cy="555716"/>
          </a:xfrm>
          <a:prstGeom prst="rect">
            <a:avLst/>
          </a:prstGeom>
          <a:noFill/>
          <a:ln>
            <a:noFill/>
          </a:ln>
        </p:spPr>
      </p:pic>
      <p:sp>
        <p:nvSpPr>
          <p:cNvPr id="1267" name="Google Shape;1267;p6"/>
          <p:cNvSpPr txBox="1">
            <a:spLocks noGrp="1"/>
          </p:cNvSpPr>
          <p:nvPr>
            <p:ph type="body" idx="18"/>
          </p:nvPr>
        </p:nvSpPr>
        <p:spPr>
          <a:xfrm>
            <a:off x="12333558" y="8516849"/>
            <a:ext cx="3335373" cy="612850"/>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accent2"/>
              </a:buClr>
              <a:buSzPts val="2000"/>
              <a:buNone/>
            </a:pPr>
            <a:r>
              <a:rPr lang="en-US"/>
              <a:t>linkedin.com</a:t>
            </a:r>
            <a:endParaRPr/>
          </a:p>
        </p:txBody>
      </p:sp>
      <p:sp>
        <p:nvSpPr>
          <p:cNvPr id="1268" name="Google Shape;1268;p6"/>
          <p:cNvSpPr>
            <a:spLocks noGrp="1"/>
          </p:cNvSpPr>
          <p:nvPr>
            <p:ph type="pic" idx="2"/>
          </p:nvPr>
        </p:nvSpPr>
        <p:spPr>
          <a:xfrm>
            <a:off x="1237456" y="1076125"/>
            <a:ext cx="7056690" cy="4669414"/>
          </a:xfrm>
          <a:prstGeom prst="round2DiagRect">
            <a:avLst>
              <a:gd name="adj1" fmla="val 2722"/>
              <a:gd name="adj2" fmla="val 0"/>
            </a:avLst>
          </a:prstGeom>
          <a:solidFill>
            <a:schemeClr val="dk1">
              <a:alpha val="29803"/>
            </a:schemeClr>
          </a:solidFill>
          <a:ln>
            <a:noFill/>
          </a:ln>
        </p:spPr>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40"/>
        <p:cNvGrpSpPr/>
        <p:nvPr/>
      </p:nvGrpSpPr>
      <p:grpSpPr>
        <a:xfrm>
          <a:off x="0" y="0"/>
          <a:ext cx="0" cy="0"/>
          <a:chOff x="0" y="0"/>
          <a:chExt cx="0" cy="0"/>
        </a:xfrm>
      </p:grpSpPr>
      <p:sp>
        <p:nvSpPr>
          <p:cNvPr id="2341" name="Google Shape;2341;p60"/>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Key Takeaways</a:t>
            </a:r>
            <a:endParaRPr/>
          </a:p>
        </p:txBody>
      </p:sp>
      <p:sp>
        <p:nvSpPr>
          <p:cNvPr id="2342" name="Google Shape;2342;p60"/>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2343" name="Google Shape;2343;p60"/>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
        <p:nvSpPr>
          <p:cNvPr id="2344" name="Google Shape;2344;p60"/>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Some Keywords and Icons</a:t>
            </a:r>
            <a:endParaRPr/>
          </a:p>
        </p:txBody>
      </p:sp>
      <p:sp>
        <p:nvSpPr>
          <p:cNvPr id="2345" name="Google Shape;2345;p60"/>
          <p:cNvSpPr txBox="1">
            <a:spLocks noGrp="1"/>
          </p:cNvSpPr>
          <p:nvPr>
            <p:ph type="body" idx="2"/>
          </p:nvPr>
        </p:nvSpPr>
        <p:spPr>
          <a:xfrm>
            <a:off x="921553" y="8127191"/>
            <a:ext cx="16443307" cy="1451863"/>
          </a:xfrm>
          <a:prstGeom prst="rect">
            <a:avLst/>
          </a:prstGeom>
          <a:noFill/>
          <a:ln>
            <a:noFill/>
          </a:ln>
        </p:spPr>
        <p:txBody>
          <a:bodyPr spcFirstLastPara="1" wrap="square" lIns="163275" tIns="81625" rIns="163275" bIns="81625" anchor="ctr" anchorCtr="0">
            <a:noAutofit/>
          </a:bodyPr>
          <a:lstStyle/>
          <a:p>
            <a:pPr marL="0" lvl="0" indent="0" algn="ctr" rtl="0">
              <a:lnSpc>
                <a:spcPct val="100000"/>
              </a:lnSpc>
              <a:spcBef>
                <a:spcPts val="0"/>
              </a:spcBef>
              <a:spcAft>
                <a:spcPts val="0"/>
              </a:spcAft>
              <a:buClr>
                <a:schemeClr val="lt1"/>
              </a:buClr>
              <a:buSzPts val="2800"/>
              <a:buNone/>
            </a:pPr>
            <a:r>
              <a:rPr lang="en-US"/>
              <a:t>Malis nonumes disputando ei mei, in pro novum aliquip officiis. </a:t>
            </a:r>
            <a:endParaRPr/>
          </a:p>
          <a:p>
            <a:pPr marL="0" lvl="0" indent="0" algn="ctr" rtl="0">
              <a:lnSpc>
                <a:spcPct val="100000"/>
              </a:lnSpc>
              <a:spcBef>
                <a:spcPts val="0"/>
              </a:spcBef>
              <a:spcAft>
                <a:spcPts val="0"/>
              </a:spcAft>
              <a:buClr>
                <a:schemeClr val="lt1"/>
              </a:buClr>
              <a:buSzPts val="2800"/>
              <a:buNone/>
            </a:pPr>
            <a:r>
              <a:rPr lang="en-US"/>
              <a:t>Te cum eius deterruisset, mutat utroque omnesque ne eum, ad per reque scriptorem. </a:t>
            </a:r>
            <a:endParaRPr/>
          </a:p>
        </p:txBody>
      </p:sp>
      <p:pic>
        <p:nvPicPr>
          <p:cNvPr id="2346" name="Google Shape;2346;p60"/>
          <p:cNvPicPr preferRelativeResize="0">
            <a:picLocks noGrp="1"/>
          </p:cNvPicPr>
          <p:nvPr>
            <p:ph type="pic" idx="3"/>
          </p:nvPr>
        </p:nvPicPr>
        <p:blipFill rotWithShape="1">
          <a:blip r:embed="rId3">
            <a:alphaModFix/>
          </a:blip>
          <a:srcRect l="16211" r="16210"/>
          <a:stretch/>
        </p:blipFill>
        <p:spPr>
          <a:xfrm>
            <a:off x="3362646" y="3537306"/>
            <a:ext cx="573623" cy="573623"/>
          </a:xfrm>
          <a:prstGeom prst="rect">
            <a:avLst/>
          </a:prstGeom>
          <a:noFill/>
          <a:ln>
            <a:noFill/>
          </a:ln>
        </p:spPr>
      </p:pic>
      <p:pic>
        <p:nvPicPr>
          <p:cNvPr id="2347" name="Google Shape;2347;p60"/>
          <p:cNvPicPr preferRelativeResize="0">
            <a:picLocks noGrp="1"/>
          </p:cNvPicPr>
          <p:nvPr>
            <p:ph type="pic" idx="4"/>
          </p:nvPr>
        </p:nvPicPr>
        <p:blipFill rotWithShape="1">
          <a:blip r:embed="rId4">
            <a:alphaModFix/>
          </a:blip>
          <a:srcRect l="16211" r="16210"/>
          <a:stretch/>
        </p:blipFill>
        <p:spPr>
          <a:xfrm>
            <a:off x="5977372" y="6765091"/>
            <a:ext cx="573623" cy="573623"/>
          </a:xfrm>
          <a:prstGeom prst="rect">
            <a:avLst/>
          </a:prstGeom>
          <a:noFill/>
          <a:ln>
            <a:noFill/>
          </a:ln>
        </p:spPr>
      </p:pic>
      <p:pic>
        <p:nvPicPr>
          <p:cNvPr id="2348" name="Google Shape;2348;p60"/>
          <p:cNvPicPr preferRelativeResize="0">
            <a:picLocks noGrp="1"/>
          </p:cNvPicPr>
          <p:nvPr>
            <p:ph type="pic" idx="5"/>
          </p:nvPr>
        </p:nvPicPr>
        <p:blipFill rotWithShape="1">
          <a:blip r:embed="rId5">
            <a:alphaModFix/>
          </a:blip>
          <a:srcRect l="16211" r="16210"/>
          <a:stretch/>
        </p:blipFill>
        <p:spPr>
          <a:xfrm>
            <a:off x="14878209" y="6191468"/>
            <a:ext cx="573623" cy="573623"/>
          </a:xfrm>
          <a:prstGeom prst="rect">
            <a:avLst/>
          </a:prstGeom>
          <a:noFill/>
          <a:ln>
            <a:noFill/>
          </a:ln>
        </p:spPr>
      </p:pic>
      <p:pic>
        <p:nvPicPr>
          <p:cNvPr id="2349" name="Google Shape;2349;p60"/>
          <p:cNvPicPr preferRelativeResize="0">
            <a:picLocks noGrp="1"/>
          </p:cNvPicPr>
          <p:nvPr>
            <p:ph type="pic" idx="6"/>
          </p:nvPr>
        </p:nvPicPr>
        <p:blipFill rotWithShape="1">
          <a:blip r:embed="rId6">
            <a:alphaModFix/>
          </a:blip>
          <a:srcRect l="16211" r="16210"/>
          <a:stretch/>
        </p:blipFill>
        <p:spPr>
          <a:xfrm>
            <a:off x="8647356" y="4437836"/>
            <a:ext cx="985847" cy="985847"/>
          </a:xfrm>
          <a:prstGeom prst="rect">
            <a:avLst/>
          </a:prstGeom>
          <a:noFill/>
          <a:ln>
            <a:noFill/>
          </a:ln>
        </p:spPr>
      </p:pic>
      <p:sp>
        <p:nvSpPr>
          <p:cNvPr id="2350" name="Google Shape;2350;p60"/>
          <p:cNvSpPr txBox="1">
            <a:spLocks noGrp="1"/>
          </p:cNvSpPr>
          <p:nvPr>
            <p:ph type="body" idx="7"/>
          </p:nvPr>
        </p:nvSpPr>
        <p:spPr>
          <a:xfrm>
            <a:off x="7454217" y="5485296"/>
            <a:ext cx="3354174"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000"/>
              <a:buNone/>
            </a:pPr>
            <a:r>
              <a:rPr lang="en-US"/>
              <a:t>HEART</a:t>
            </a:r>
            <a:endParaRPr/>
          </a:p>
        </p:txBody>
      </p:sp>
      <p:sp>
        <p:nvSpPr>
          <p:cNvPr id="2351" name="Google Shape;2351;p60"/>
          <p:cNvSpPr txBox="1">
            <a:spLocks noGrp="1"/>
          </p:cNvSpPr>
          <p:nvPr>
            <p:ph type="body" idx="8"/>
          </p:nvPr>
        </p:nvSpPr>
        <p:spPr>
          <a:xfrm>
            <a:off x="4437422" y="3876914"/>
            <a:ext cx="3175614"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000"/>
              <a:buNone/>
            </a:pPr>
            <a:r>
              <a:rPr lang="en-US"/>
              <a:t>PEOPLE</a:t>
            </a:r>
            <a:endParaRPr/>
          </a:p>
        </p:txBody>
      </p:sp>
      <p:sp>
        <p:nvSpPr>
          <p:cNvPr id="2352" name="Google Shape;2352;p60"/>
          <p:cNvSpPr txBox="1">
            <a:spLocks noGrp="1"/>
          </p:cNvSpPr>
          <p:nvPr>
            <p:ph type="body" idx="9"/>
          </p:nvPr>
        </p:nvSpPr>
        <p:spPr>
          <a:xfrm>
            <a:off x="10696608" y="6133610"/>
            <a:ext cx="2857088"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600"/>
              <a:buNone/>
            </a:pPr>
            <a:r>
              <a:rPr lang="en-US"/>
              <a:t>LEADERSHIP</a:t>
            </a:r>
            <a:endParaRPr/>
          </a:p>
        </p:txBody>
      </p:sp>
      <p:sp>
        <p:nvSpPr>
          <p:cNvPr id="2353" name="Google Shape;2353;p60"/>
          <p:cNvSpPr txBox="1">
            <a:spLocks noGrp="1"/>
          </p:cNvSpPr>
          <p:nvPr>
            <p:ph type="body" idx="13"/>
          </p:nvPr>
        </p:nvSpPr>
        <p:spPr>
          <a:xfrm>
            <a:off x="12181773" y="3994086"/>
            <a:ext cx="2857088"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600"/>
              <a:buNone/>
            </a:pPr>
            <a:r>
              <a:rPr lang="en-US"/>
              <a:t>WORLD-LEADING</a:t>
            </a:r>
            <a:endParaRPr/>
          </a:p>
        </p:txBody>
      </p:sp>
      <p:sp>
        <p:nvSpPr>
          <p:cNvPr id="2354" name="Google Shape;2354;p60"/>
          <p:cNvSpPr txBox="1">
            <a:spLocks noGrp="1"/>
          </p:cNvSpPr>
          <p:nvPr>
            <p:ph type="body" idx="14"/>
          </p:nvPr>
        </p:nvSpPr>
        <p:spPr>
          <a:xfrm>
            <a:off x="2507725" y="5918515"/>
            <a:ext cx="2857088"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600"/>
              <a:buNone/>
            </a:pPr>
            <a:r>
              <a:rPr lang="en-US"/>
              <a:t>STRATEGY</a:t>
            </a:r>
            <a:endParaRPr/>
          </a:p>
        </p:txBody>
      </p:sp>
      <p:sp>
        <p:nvSpPr>
          <p:cNvPr id="2355" name="Google Shape;2355;p60"/>
          <p:cNvSpPr txBox="1">
            <a:spLocks noGrp="1"/>
          </p:cNvSpPr>
          <p:nvPr>
            <p:ph type="body" idx="15"/>
          </p:nvPr>
        </p:nvSpPr>
        <p:spPr>
          <a:xfrm>
            <a:off x="709478" y="4014548"/>
            <a:ext cx="2268043"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PASSION</a:t>
            </a:r>
            <a:endParaRPr/>
          </a:p>
        </p:txBody>
      </p:sp>
      <p:sp>
        <p:nvSpPr>
          <p:cNvPr id="2356" name="Google Shape;2356;p60"/>
          <p:cNvSpPr txBox="1">
            <a:spLocks noGrp="1"/>
          </p:cNvSpPr>
          <p:nvPr>
            <p:ph type="body" idx="16"/>
          </p:nvPr>
        </p:nvSpPr>
        <p:spPr>
          <a:xfrm>
            <a:off x="15197034" y="4476617"/>
            <a:ext cx="2268043" cy="8465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3200"/>
              <a:buNone/>
            </a:pPr>
            <a:r>
              <a:rPr lang="en-US"/>
              <a:t>VISION</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sp>
        <p:nvSpPr>
          <p:cNvPr id="2361" name="Google Shape;2361;p61"/>
          <p:cNvSpPr>
            <a:spLocks noGrp="1"/>
          </p:cNvSpPr>
          <p:nvPr>
            <p:ph type="pic" idx="2"/>
          </p:nvPr>
        </p:nvSpPr>
        <p:spPr>
          <a:xfrm>
            <a:off x="0" y="0"/>
            <a:ext cx="18286413" cy="10287000"/>
          </a:xfrm>
          <a:prstGeom prst="rect">
            <a:avLst/>
          </a:prstGeom>
          <a:noFill/>
          <a:ln>
            <a:noFill/>
          </a:ln>
        </p:spPr>
      </p:sp>
      <p:sp>
        <p:nvSpPr>
          <p:cNvPr id="2362" name="Google Shape;2362;p61"/>
          <p:cNvSpPr txBox="1">
            <a:spLocks noGrp="1"/>
          </p:cNvSpPr>
          <p:nvPr>
            <p:ph type="body" idx="1"/>
          </p:nvPr>
        </p:nvSpPr>
        <p:spPr>
          <a:xfrm>
            <a:off x="0" y="7573770"/>
            <a:ext cx="18286413" cy="1754945"/>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25882"/>
                </a:srgbClr>
              </a:gs>
            </a:gsLst>
            <a:lin ang="5400000" scaled="0"/>
          </a:grad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endParaRPr/>
          </a:p>
        </p:txBody>
      </p:sp>
      <p:sp>
        <p:nvSpPr>
          <p:cNvPr id="2363" name="Google Shape;2363;p61"/>
          <p:cNvSpPr txBox="1">
            <a:spLocks noGrp="1"/>
          </p:cNvSpPr>
          <p:nvPr>
            <p:ph type="title"/>
          </p:nvPr>
        </p:nvSpPr>
        <p:spPr>
          <a:xfrm>
            <a:off x="790786" y="7573521"/>
            <a:ext cx="16704841" cy="17555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2"/>
              </a:buClr>
              <a:buSzPts val="8000"/>
              <a:buFont typeface="Bebas Neue"/>
              <a:buNone/>
            </a:pPr>
            <a:r>
              <a:rPr lang="en-US"/>
              <a:t>KEEP MOVING FORWARD!</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367"/>
        <p:cNvGrpSpPr/>
        <p:nvPr/>
      </p:nvGrpSpPr>
      <p:grpSpPr>
        <a:xfrm>
          <a:off x="0" y="0"/>
          <a:ext cx="0" cy="0"/>
          <a:chOff x="0" y="0"/>
          <a:chExt cx="0" cy="0"/>
        </a:xfrm>
      </p:grpSpPr>
      <p:sp>
        <p:nvSpPr>
          <p:cNvPr id="2368" name="Google Shape;2368;p62"/>
          <p:cNvSpPr txBox="1">
            <a:spLocks noGrp="1"/>
          </p:cNvSpPr>
          <p:nvPr>
            <p:ph type="title"/>
          </p:nvPr>
        </p:nvSpPr>
        <p:spPr>
          <a:xfrm>
            <a:off x="1088491" y="3928365"/>
            <a:ext cx="16457771" cy="171769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9600"/>
              <a:buFont typeface="Bebas Neue"/>
              <a:buNone/>
            </a:pPr>
            <a:r>
              <a:rPr lang="en-US"/>
              <a:t>THANK YOU FOR WATCHING!</a:t>
            </a:r>
            <a:endParaRPr/>
          </a:p>
        </p:txBody>
      </p:sp>
      <p:sp>
        <p:nvSpPr>
          <p:cNvPr id="2369" name="Google Shape;2369;p62"/>
          <p:cNvSpPr txBox="1">
            <a:spLocks noGrp="1"/>
          </p:cNvSpPr>
          <p:nvPr>
            <p:ph type="body" idx="1"/>
          </p:nvPr>
        </p:nvSpPr>
        <p:spPr>
          <a:xfrm>
            <a:off x="995677" y="5414960"/>
            <a:ext cx="16469233" cy="763122"/>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1"/>
              </a:buClr>
              <a:buSzPts val="3600"/>
              <a:buNone/>
            </a:pPr>
            <a:r>
              <a:rPr lang="en-US"/>
              <a:t>Any Questions?</a:t>
            </a:r>
            <a:endParaRPr/>
          </a:p>
        </p:txBody>
      </p:sp>
      <p:sp>
        <p:nvSpPr>
          <p:cNvPr id="2370" name="Google Shape;2370;p62"/>
          <p:cNvSpPr txBox="1">
            <a:spLocks noGrp="1"/>
          </p:cNvSpPr>
          <p:nvPr>
            <p:ph type="body" idx="2"/>
          </p:nvPr>
        </p:nvSpPr>
        <p:spPr>
          <a:xfrm>
            <a:off x="1267331" y="7843800"/>
            <a:ext cx="16469233" cy="2040663"/>
          </a:xfrm>
          <a:prstGeom prst="rect">
            <a:avLst/>
          </a:prstGeom>
          <a:noFill/>
          <a:ln>
            <a:noFill/>
          </a:ln>
        </p:spPr>
        <p:txBody>
          <a:bodyPr spcFirstLastPara="1" wrap="square" lIns="163275" tIns="81625" rIns="163275" bIns="81625" anchor="b" anchorCtr="0">
            <a:noAutofit/>
          </a:bodyPr>
          <a:lstStyle/>
          <a:p>
            <a:pPr marL="0" lvl="0" indent="0" algn="r" rtl="0">
              <a:lnSpc>
                <a:spcPct val="120000"/>
              </a:lnSpc>
              <a:spcBef>
                <a:spcPts val="0"/>
              </a:spcBef>
              <a:spcAft>
                <a:spcPts val="0"/>
              </a:spcAft>
              <a:buClr>
                <a:schemeClr val="accent2"/>
              </a:buClr>
              <a:buSzPts val="2400"/>
              <a:buNone/>
            </a:pPr>
            <a:r>
              <a:rPr lang="en-US" dirty="0"/>
              <a:t>Created by Jun </a:t>
            </a:r>
            <a:r>
              <a:rPr lang="en-US" dirty="0" err="1"/>
              <a:t>Akizaki</a:t>
            </a:r>
            <a:r>
              <a:rPr lang="en-US"/>
              <a:t> – </a:t>
            </a:r>
            <a:r>
              <a:rPr lang="en-US" u="sng">
                <a:solidFill>
                  <a:schemeClr val="hlink"/>
                </a:solidFill>
                <a:hlinkClick r:id="rId3"/>
              </a:rPr>
              <a:t>The Power of Power Point</a:t>
            </a:r>
            <a:endParaRPr/>
          </a:p>
          <a:p>
            <a:pPr marL="0" lvl="0" indent="0" algn="r" rtl="0">
              <a:lnSpc>
                <a:spcPct val="120000"/>
              </a:lnSpc>
              <a:spcBef>
                <a:spcPts val="0"/>
              </a:spcBef>
              <a:spcAft>
                <a:spcPts val="0"/>
              </a:spcAft>
              <a:buClr>
                <a:schemeClr val="accent2"/>
              </a:buClr>
              <a:buSzPts val="2400"/>
              <a:buNone/>
            </a:pPr>
            <a:r>
              <a:rPr lang="en-US" dirty="0"/>
              <a:t>Title Font: </a:t>
            </a:r>
            <a:r>
              <a:rPr lang="en-US" u="sng" dirty="0" err="1">
                <a:solidFill>
                  <a:schemeClr val="hlink"/>
                </a:solidFill>
                <a:hlinkClick r:id="rId4"/>
              </a:rPr>
              <a:t>Bebas</a:t>
            </a:r>
            <a:r>
              <a:rPr lang="en-US" u="sng" dirty="0">
                <a:solidFill>
                  <a:schemeClr val="hlink"/>
                </a:solidFill>
                <a:hlinkClick r:id="rId4"/>
              </a:rPr>
              <a:t> </a:t>
            </a:r>
            <a:r>
              <a:rPr lang="en-US" u="sng" dirty="0" err="1">
                <a:solidFill>
                  <a:schemeClr val="hlink"/>
                </a:solidFill>
                <a:hlinkClick r:id="rId4"/>
              </a:rPr>
              <a:t>Neue</a:t>
            </a:r>
            <a:endParaRPr dirty="0"/>
          </a:p>
          <a:p>
            <a:pPr marL="0" lvl="0" indent="0" algn="r" rtl="0">
              <a:lnSpc>
                <a:spcPct val="120000"/>
              </a:lnSpc>
              <a:spcBef>
                <a:spcPts val="0"/>
              </a:spcBef>
              <a:spcAft>
                <a:spcPts val="0"/>
              </a:spcAft>
              <a:buClr>
                <a:schemeClr val="accent2"/>
              </a:buClr>
              <a:buSzPts val="2400"/>
              <a:buNone/>
            </a:pPr>
            <a:r>
              <a:rPr lang="en-US" dirty="0"/>
              <a:t>Text Font: </a:t>
            </a:r>
            <a:r>
              <a:rPr lang="en-US" u="sng" dirty="0">
                <a:solidFill>
                  <a:schemeClr val="hlink"/>
                </a:solidFill>
                <a:hlinkClick r:id="rId5"/>
              </a:rPr>
              <a:t>Crimson Text</a:t>
            </a:r>
            <a:endParaRPr dirty="0"/>
          </a:p>
          <a:p>
            <a:pPr marL="0" lvl="0" indent="0" algn="r" rtl="0">
              <a:lnSpc>
                <a:spcPct val="120000"/>
              </a:lnSpc>
              <a:spcBef>
                <a:spcPts val="0"/>
              </a:spcBef>
              <a:spcAft>
                <a:spcPts val="0"/>
              </a:spcAft>
              <a:buClr>
                <a:schemeClr val="accent2"/>
              </a:buClr>
              <a:buSzPts val="2400"/>
              <a:buNone/>
            </a:pPr>
            <a:r>
              <a:rPr lang="en-US" dirty="0"/>
              <a:t>Icon: </a:t>
            </a:r>
            <a:r>
              <a:rPr lang="en-US" u="sng" dirty="0">
                <a:solidFill>
                  <a:schemeClr val="hlink"/>
                </a:solidFill>
                <a:hlinkClick r:id="rId6"/>
              </a:rPr>
              <a:t>Font Awesome</a:t>
            </a:r>
            <a:r>
              <a:rPr lang="en-US" dirty="0"/>
              <a:t> by Dave Gandy (</a:t>
            </a:r>
            <a:r>
              <a:rPr lang="en-US" dirty="0" err="1"/>
              <a:t>Licence</a:t>
            </a:r>
            <a:r>
              <a:rPr lang="en-US" dirty="0"/>
              <a:t>: CC BY 3.0)</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
          <p:cNvSpPr/>
          <p:nvPr/>
        </p:nvSpPr>
        <p:spPr>
          <a:xfrm>
            <a:off x="0" y="2713230"/>
            <a:ext cx="18295961" cy="517558"/>
          </a:xfrm>
          <a:prstGeom prst="rect">
            <a:avLst/>
          </a:prstGeom>
          <a:gradFill>
            <a:gsLst>
              <a:gs pos="0">
                <a:srgbClr val="FFFFFF">
                  <a:alpha val="69803"/>
                </a:srgbClr>
              </a:gs>
              <a:gs pos="29000">
                <a:srgbClr val="FFFFFF">
                  <a:alpha val="41960"/>
                </a:srgbClr>
              </a:gs>
              <a:gs pos="62000">
                <a:srgbClr val="FFFFFF">
                  <a:alpha val="1960"/>
                </a:srgbClr>
              </a:gs>
              <a:gs pos="100000">
                <a:srgbClr val="FFFFFF">
                  <a:alpha val="2588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1275" name="Google Shape;1275;p7"/>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276" name="Google Shape;1276;p7"/>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277" name="Google Shape;1277;p7"/>
          <p:cNvSpPr txBox="1"/>
          <p:nvPr/>
        </p:nvSpPr>
        <p:spPr>
          <a:xfrm>
            <a:off x="7833647" y="2668225"/>
            <a:ext cx="4116833" cy="64633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3600" b="0" i="1" u="none" strike="noStrike" cap="none">
                <a:solidFill>
                  <a:schemeClr val="accent2"/>
                </a:solidFill>
                <a:latin typeface="Arial"/>
                <a:ea typeface="Arial"/>
                <a:cs typeface="Arial"/>
                <a:sym typeface="Arial"/>
              </a:rPr>
              <a:t>Art Director / Producer</a:t>
            </a:r>
            <a:endParaRPr sz="3600" i="1">
              <a:solidFill>
                <a:schemeClr val="accent2"/>
              </a:solidFill>
              <a:latin typeface="Arial"/>
              <a:ea typeface="Arial"/>
              <a:cs typeface="Arial"/>
              <a:sym typeface="Arial"/>
            </a:endParaRPr>
          </a:p>
        </p:txBody>
      </p:sp>
      <p:sp>
        <p:nvSpPr>
          <p:cNvPr id="1278" name="Google Shape;1278;p7"/>
          <p:cNvSpPr txBox="1"/>
          <p:nvPr/>
        </p:nvSpPr>
        <p:spPr>
          <a:xfrm>
            <a:off x="7833647" y="1453090"/>
            <a:ext cx="6672019"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8000" b="1">
                <a:solidFill>
                  <a:schemeClr val="accent1"/>
                </a:solidFill>
                <a:latin typeface="Bebas Neue"/>
                <a:ea typeface="Bebas Neue"/>
                <a:cs typeface="Bebas Neue"/>
                <a:sym typeface="Bebas Neue"/>
              </a:rPr>
              <a:t>Benjamin Stoloff</a:t>
            </a:r>
            <a:endParaRPr sz="8000" b="1">
              <a:solidFill>
                <a:schemeClr val="accent1"/>
              </a:solidFill>
              <a:latin typeface="Bebas Neue"/>
              <a:ea typeface="Bebas Neue"/>
              <a:cs typeface="Bebas Neue"/>
              <a:sym typeface="Bebas Neue"/>
            </a:endParaRPr>
          </a:p>
        </p:txBody>
      </p:sp>
      <p:sp>
        <p:nvSpPr>
          <p:cNvPr id="1279" name="Google Shape;1279;p7"/>
          <p:cNvSpPr txBox="1"/>
          <p:nvPr/>
        </p:nvSpPr>
        <p:spPr>
          <a:xfrm>
            <a:off x="7833647" y="3620455"/>
            <a:ext cx="9223131" cy="193331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2400"/>
              <a:buFont typeface="Arial"/>
              <a:buNone/>
            </a:pPr>
            <a:r>
              <a:rPr lang="en-US" sz="2400" b="0" u="none">
                <a:solidFill>
                  <a:schemeClr val="lt1"/>
                </a:solidFill>
                <a:latin typeface="Arial"/>
                <a:ea typeface="Arial"/>
                <a:cs typeface="Arial"/>
                <a:sym typeface="Arial"/>
              </a:rPr>
              <a:t>Nostrum epicurei vituperata at est. Dico atqui singulis pri te. In eum ludus nihil ridens, modo appellantur concludaturque est te. Id cibo oblique detraxit usu, insolens interesset ei quo. In illum labitur nec, id ponderum platonem moderatius sed.</a:t>
            </a:r>
            <a:endParaRPr sz="2400" b="0" u="none">
              <a:solidFill>
                <a:schemeClr val="lt1"/>
              </a:solidFill>
              <a:latin typeface="Arial"/>
              <a:ea typeface="Arial"/>
              <a:cs typeface="Arial"/>
              <a:sym typeface="Arial"/>
            </a:endParaRPr>
          </a:p>
        </p:txBody>
      </p:sp>
      <p:sp>
        <p:nvSpPr>
          <p:cNvPr id="1280" name="Google Shape;1280;p7"/>
          <p:cNvSpPr/>
          <p:nvPr/>
        </p:nvSpPr>
        <p:spPr>
          <a:xfrm>
            <a:off x="7915727" y="5835491"/>
            <a:ext cx="5344143" cy="315035"/>
          </a:xfrm>
          <a:prstGeom prst="roundRect">
            <a:avLst>
              <a:gd name="adj" fmla="val 50000"/>
            </a:avLst>
          </a:prstGeom>
          <a:gradFill>
            <a:gsLst>
              <a:gs pos="0">
                <a:srgbClr val="FFFFFF">
                  <a:alpha val="60000"/>
                </a:srgbClr>
              </a:gs>
              <a:gs pos="35000">
                <a:srgbClr val="FFFFFF">
                  <a:alpha val="21960"/>
                </a:srgbClr>
              </a:gs>
              <a:gs pos="64000">
                <a:srgbClr val="FFFFFF">
                  <a:alpha val="1960"/>
                </a:srgbClr>
              </a:gs>
              <a:gs pos="100000">
                <a:srgbClr val="FFFFFF">
                  <a:alpha val="1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81" name="Google Shape;1281;p7"/>
          <p:cNvSpPr/>
          <p:nvPr/>
        </p:nvSpPr>
        <p:spPr>
          <a:xfrm>
            <a:off x="7957477" y="5867008"/>
            <a:ext cx="4926633" cy="252000"/>
          </a:xfrm>
          <a:prstGeom prst="roundRect">
            <a:avLst>
              <a:gd name="adj" fmla="val 50000"/>
            </a:avLst>
          </a:prstGeom>
          <a:gradFill>
            <a:gsLst>
              <a:gs pos="0">
                <a:schemeClr val="dk2"/>
              </a:gs>
              <a:gs pos="29000">
                <a:srgbClr val="FFFFFF">
                  <a:alpha val="83921"/>
                </a:srgbClr>
              </a:gs>
              <a:gs pos="62000">
                <a:srgbClr val="FFFFFF">
                  <a:alpha val="20784"/>
                </a:srgbClr>
              </a:gs>
              <a:gs pos="100000">
                <a:srgbClr val="FFFFFF">
                  <a:alpha val="51764"/>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82" name="Google Shape;1282;p7"/>
          <p:cNvSpPr txBox="1"/>
          <p:nvPr/>
        </p:nvSpPr>
        <p:spPr>
          <a:xfrm>
            <a:off x="13463686" y="5762176"/>
            <a:ext cx="294653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2"/>
                </a:solidFill>
                <a:latin typeface="Bebas Neue"/>
                <a:ea typeface="Bebas Neue"/>
                <a:cs typeface="Bebas Neue"/>
                <a:sym typeface="Bebas Neue"/>
              </a:rPr>
              <a:t>DESIGN</a:t>
            </a:r>
            <a:endParaRPr sz="2400">
              <a:solidFill>
                <a:schemeClr val="accent2"/>
              </a:solidFill>
              <a:latin typeface="Bebas Neue"/>
              <a:ea typeface="Bebas Neue"/>
              <a:cs typeface="Bebas Neue"/>
              <a:sym typeface="Bebas Neue"/>
            </a:endParaRPr>
          </a:p>
        </p:txBody>
      </p:sp>
      <p:sp>
        <p:nvSpPr>
          <p:cNvPr id="1283" name="Google Shape;1283;p7"/>
          <p:cNvSpPr/>
          <p:nvPr/>
        </p:nvSpPr>
        <p:spPr>
          <a:xfrm>
            <a:off x="7915727" y="6608594"/>
            <a:ext cx="5344143" cy="315035"/>
          </a:xfrm>
          <a:prstGeom prst="roundRect">
            <a:avLst>
              <a:gd name="adj" fmla="val 50000"/>
            </a:avLst>
          </a:prstGeom>
          <a:gradFill>
            <a:gsLst>
              <a:gs pos="0">
                <a:srgbClr val="FFFFFF">
                  <a:alpha val="60000"/>
                </a:srgbClr>
              </a:gs>
              <a:gs pos="35000">
                <a:srgbClr val="FFFFFF">
                  <a:alpha val="21960"/>
                </a:srgbClr>
              </a:gs>
              <a:gs pos="64000">
                <a:srgbClr val="FFFFFF">
                  <a:alpha val="1960"/>
                </a:srgbClr>
              </a:gs>
              <a:gs pos="100000">
                <a:srgbClr val="FFFFFF">
                  <a:alpha val="1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84" name="Google Shape;1284;p7"/>
          <p:cNvSpPr/>
          <p:nvPr/>
        </p:nvSpPr>
        <p:spPr>
          <a:xfrm>
            <a:off x="7957477" y="6640111"/>
            <a:ext cx="3689837" cy="252000"/>
          </a:xfrm>
          <a:prstGeom prst="roundRect">
            <a:avLst>
              <a:gd name="adj" fmla="val 50000"/>
            </a:avLst>
          </a:prstGeom>
          <a:gradFill>
            <a:gsLst>
              <a:gs pos="0">
                <a:schemeClr val="dk2"/>
              </a:gs>
              <a:gs pos="29000">
                <a:srgbClr val="FFFFFF">
                  <a:alpha val="83921"/>
                </a:srgbClr>
              </a:gs>
              <a:gs pos="62000">
                <a:srgbClr val="FFFFFF">
                  <a:alpha val="20784"/>
                </a:srgbClr>
              </a:gs>
              <a:gs pos="100000">
                <a:srgbClr val="FFFFFF">
                  <a:alpha val="51764"/>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85" name="Google Shape;1285;p7"/>
          <p:cNvSpPr txBox="1"/>
          <p:nvPr/>
        </p:nvSpPr>
        <p:spPr>
          <a:xfrm>
            <a:off x="13463686" y="6535279"/>
            <a:ext cx="294653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2"/>
                </a:solidFill>
                <a:latin typeface="Bebas Neue"/>
                <a:ea typeface="Bebas Neue"/>
                <a:cs typeface="Bebas Neue"/>
                <a:sym typeface="Bebas Neue"/>
              </a:rPr>
              <a:t>MODEL</a:t>
            </a:r>
            <a:endParaRPr sz="2400">
              <a:solidFill>
                <a:schemeClr val="accent2"/>
              </a:solidFill>
              <a:latin typeface="Bebas Neue"/>
              <a:ea typeface="Bebas Neue"/>
              <a:cs typeface="Bebas Neue"/>
              <a:sym typeface="Bebas Neue"/>
            </a:endParaRPr>
          </a:p>
        </p:txBody>
      </p:sp>
      <p:sp>
        <p:nvSpPr>
          <p:cNvPr id="1286" name="Google Shape;1286;p7"/>
          <p:cNvSpPr/>
          <p:nvPr/>
        </p:nvSpPr>
        <p:spPr>
          <a:xfrm>
            <a:off x="7927179" y="7381697"/>
            <a:ext cx="5344143" cy="315035"/>
          </a:xfrm>
          <a:prstGeom prst="roundRect">
            <a:avLst>
              <a:gd name="adj" fmla="val 50000"/>
            </a:avLst>
          </a:prstGeom>
          <a:gradFill>
            <a:gsLst>
              <a:gs pos="0">
                <a:srgbClr val="FFFFFF">
                  <a:alpha val="60000"/>
                </a:srgbClr>
              </a:gs>
              <a:gs pos="35000">
                <a:srgbClr val="FFFFFF">
                  <a:alpha val="21960"/>
                </a:srgbClr>
              </a:gs>
              <a:gs pos="64000">
                <a:srgbClr val="FFFFFF">
                  <a:alpha val="1960"/>
                </a:srgbClr>
              </a:gs>
              <a:gs pos="100000">
                <a:srgbClr val="FFFFFF">
                  <a:alpha val="1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87" name="Google Shape;1287;p7"/>
          <p:cNvSpPr/>
          <p:nvPr/>
        </p:nvSpPr>
        <p:spPr>
          <a:xfrm>
            <a:off x="7968930" y="7413214"/>
            <a:ext cx="4455919" cy="252000"/>
          </a:xfrm>
          <a:prstGeom prst="roundRect">
            <a:avLst>
              <a:gd name="adj" fmla="val 50000"/>
            </a:avLst>
          </a:prstGeom>
          <a:gradFill>
            <a:gsLst>
              <a:gs pos="0">
                <a:schemeClr val="dk2"/>
              </a:gs>
              <a:gs pos="29000">
                <a:srgbClr val="FFFFFF">
                  <a:alpha val="83921"/>
                </a:srgbClr>
              </a:gs>
              <a:gs pos="62000">
                <a:srgbClr val="FFFFFF">
                  <a:alpha val="20784"/>
                </a:srgbClr>
              </a:gs>
              <a:gs pos="100000">
                <a:srgbClr val="FFFFFF">
                  <a:alpha val="51764"/>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88" name="Google Shape;1288;p7"/>
          <p:cNvSpPr txBox="1"/>
          <p:nvPr/>
        </p:nvSpPr>
        <p:spPr>
          <a:xfrm>
            <a:off x="13469905" y="7308382"/>
            <a:ext cx="294653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2"/>
                </a:solidFill>
                <a:latin typeface="Bebas Neue"/>
                <a:ea typeface="Bebas Neue"/>
                <a:cs typeface="Bebas Neue"/>
                <a:sym typeface="Bebas Neue"/>
              </a:rPr>
              <a:t>COMMUNICATION</a:t>
            </a:r>
            <a:endParaRPr sz="2400">
              <a:solidFill>
                <a:schemeClr val="accent2"/>
              </a:solidFill>
              <a:latin typeface="Bebas Neue"/>
              <a:ea typeface="Bebas Neue"/>
              <a:cs typeface="Bebas Neue"/>
              <a:sym typeface="Bebas Neue"/>
            </a:endParaRPr>
          </a:p>
        </p:txBody>
      </p:sp>
      <p:sp>
        <p:nvSpPr>
          <p:cNvPr id="1289" name="Google Shape;1289;p7"/>
          <p:cNvSpPr/>
          <p:nvPr/>
        </p:nvSpPr>
        <p:spPr>
          <a:xfrm>
            <a:off x="7927179" y="8154801"/>
            <a:ext cx="5344143" cy="315035"/>
          </a:xfrm>
          <a:prstGeom prst="roundRect">
            <a:avLst>
              <a:gd name="adj" fmla="val 50000"/>
            </a:avLst>
          </a:prstGeom>
          <a:gradFill>
            <a:gsLst>
              <a:gs pos="0">
                <a:srgbClr val="FFFFFF">
                  <a:alpha val="60000"/>
                </a:srgbClr>
              </a:gs>
              <a:gs pos="35000">
                <a:srgbClr val="FFFFFF">
                  <a:alpha val="21960"/>
                </a:srgbClr>
              </a:gs>
              <a:gs pos="64000">
                <a:srgbClr val="FFFFFF">
                  <a:alpha val="1960"/>
                </a:srgbClr>
              </a:gs>
              <a:gs pos="100000">
                <a:srgbClr val="FFFFFF">
                  <a:alpha val="1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90" name="Google Shape;1290;p7"/>
          <p:cNvSpPr/>
          <p:nvPr/>
        </p:nvSpPr>
        <p:spPr>
          <a:xfrm>
            <a:off x="7968929" y="8186318"/>
            <a:ext cx="5082186" cy="252000"/>
          </a:xfrm>
          <a:prstGeom prst="roundRect">
            <a:avLst>
              <a:gd name="adj" fmla="val 50000"/>
            </a:avLst>
          </a:prstGeom>
          <a:gradFill>
            <a:gsLst>
              <a:gs pos="0">
                <a:schemeClr val="dk2"/>
              </a:gs>
              <a:gs pos="29000">
                <a:srgbClr val="FFFFFF">
                  <a:alpha val="83921"/>
                </a:srgbClr>
              </a:gs>
              <a:gs pos="62000">
                <a:srgbClr val="FFFFFF">
                  <a:alpha val="20784"/>
                </a:srgbClr>
              </a:gs>
              <a:gs pos="100000">
                <a:srgbClr val="FFFFFF">
                  <a:alpha val="51764"/>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91" name="Google Shape;1291;p7"/>
          <p:cNvSpPr txBox="1"/>
          <p:nvPr/>
        </p:nvSpPr>
        <p:spPr>
          <a:xfrm>
            <a:off x="13483623" y="8081486"/>
            <a:ext cx="294653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2"/>
                </a:solidFill>
                <a:latin typeface="Bebas Neue"/>
                <a:ea typeface="Bebas Neue"/>
                <a:cs typeface="Bebas Neue"/>
                <a:sym typeface="Bebas Neue"/>
              </a:rPr>
              <a:t>MANAGEMENT</a:t>
            </a:r>
            <a:endParaRPr sz="2400">
              <a:solidFill>
                <a:schemeClr val="accent2"/>
              </a:solidFill>
              <a:latin typeface="Bebas Neue"/>
              <a:ea typeface="Bebas Neue"/>
              <a:cs typeface="Bebas Neue"/>
              <a:sym typeface="Bebas Neue"/>
            </a:endParaRPr>
          </a:p>
        </p:txBody>
      </p:sp>
      <p:pic>
        <p:nvPicPr>
          <p:cNvPr id="1292" name="Google Shape;1292;p7"/>
          <p:cNvPicPr preferRelativeResize="0"/>
          <p:nvPr/>
        </p:nvPicPr>
        <p:blipFill rotWithShape="1">
          <a:blip r:embed="rId3">
            <a:alphaModFix/>
          </a:blip>
          <a:srcRect/>
          <a:stretch/>
        </p:blipFill>
        <p:spPr>
          <a:xfrm>
            <a:off x="11123425" y="5216947"/>
            <a:ext cx="6330623" cy="462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78"/>
                                        </p:tgtEl>
                                        <p:attrNameLst>
                                          <p:attrName>style.visibility</p:attrName>
                                        </p:attrNameLst>
                                      </p:cBhvr>
                                      <p:to>
                                        <p:strVal val="visible"/>
                                      </p:to>
                                    </p:set>
                                    <p:animEffect transition="in" filter="fade">
                                      <p:cBhvr>
                                        <p:cTn id="7" dur="500"/>
                                        <p:tgtEl>
                                          <p:spTgt spid="12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74"/>
                                        </p:tgtEl>
                                        <p:attrNameLst>
                                          <p:attrName>style.visibility</p:attrName>
                                        </p:attrNameLst>
                                      </p:cBhvr>
                                      <p:to>
                                        <p:strVal val="visible"/>
                                      </p:to>
                                    </p:set>
                                    <p:animEffect transition="in" filter="fade">
                                      <p:cBhvr>
                                        <p:cTn id="11" dur="500"/>
                                        <p:tgtEl>
                                          <p:spTgt spid="12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77"/>
                                        </p:tgtEl>
                                        <p:attrNameLst>
                                          <p:attrName>style.visibility</p:attrName>
                                        </p:attrNameLst>
                                      </p:cBhvr>
                                      <p:to>
                                        <p:strVal val="visible"/>
                                      </p:to>
                                    </p:set>
                                    <p:animEffect transition="in" filter="fade">
                                      <p:cBhvr>
                                        <p:cTn id="15" dur="500"/>
                                        <p:tgtEl>
                                          <p:spTgt spid="127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79"/>
                                        </p:tgtEl>
                                        <p:attrNameLst>
                                          <p:attrName>style.visibility</p:attrName>
                                        </p:attrNameLst>
                                      </p:cBhvr>
                                      <p:to>
                                        <p:strVal val="visible"/>
                                      </p:to>
                                    </p:set>
                                    <p:animEffect transition="in" filter="fade">
                                      <p:cBhvr>
                                        <p:cTn id="19" dur="500"/>
                                        <p:tgtEl>
                                          <p:spTgt spid="127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92"/>
                                        </p:tgtEl>
                                        <p:attrNameLst>
                                          <p:attrName>style.visibility</p:attrName>
                                        </p:attrNameLst>
                                      </p:cBhvr>
                                      <p:to>
                                        <p:strVal val="visible"/>
                                      </p:to>
                                    </p:set>
                                    <p:animEffect transition="in" filter="fade">
                                      <p:cBhvr>
                                        <p:cTn id="23" dur="500"/>
                                        <p:tgtEl>
                                          <p:spTgt spid="1292"/>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280"/>
                                        </p:tgtEl>
                                        <p:attrNameLst>
                                          <p:attrName>style.visibility</p:attrName>
                                        </p:attrNameLst>
                                      </p:cBhvr>
                                      <p:to>
                                        <p:strVal val="visible"/>
                                      </p:to>
                                    </p:set>
                                    <p:anim calcmode="lin" valueType="num">
                                      <p:cBhvr additive="base">
                                        <p:cTn id="27" dur="750"/>
                                        <p:tgtEl>
                                          <p:spTgt spid="1280"/>
                                        </p:tgtEl>
                                        <p:attrNameLst>
                                          <p:attrName>ppt_x</p:attrName>
                                        </p:attrNameLst>
                                      </p:cBhvr>
                                      <p:tavLst>
                                        <p:tav tm="0">
                                          <p:val>
                                            <p:strVal val="#ppt_x+1"/>
                                          </p:val>
                                        </p:tav>
                                        <p:tav tm="100000">
                                          <p:val>
                                            <p:strVal val="#ppt_x"/>
                                          </p:val>
                                        </p:tav>
                                      </p:tavLst>
                                    </p:anim>
                                  </p:childTnLst>
                                </p:cTn>
                              </p:par>
                              <p:par>
                                <p:cTn id="28" presetID="2" presetClass="entr" presetSubtype="2" fill="hold" nodeType="withEffect">
                                  <p:stCondLst>
                                    <p:cond delay="0"/>
                                  </p:stCondLst>
                                  <p:childTnLst>
                                    <p:set>
                                      <p:cBhvr>
                                        <p:cTn id="29" dur="1" fill="hold">
                                          <p:stCondLst>
                                            <p:cond delay="0"/>
                                          </p:stCondLst>
                                        </p:cTn>
                                        <p:tgtEl>
                                          <p:spTgt spid="1282"/>
                                        </p:tgtEl>
                                        <p:attrNameLst>
                                          <p:attrName>style.visibility</p:attrName>
                                        </p:attrNameLst>
                                      </p:cBhvr>
                                      <p:to>
                                        <p:strVal val="visible"/>
                                      </p:to>
                                    </p:set>
                                    <p:anim calcmode="lin" valueType="num">
                                      <p:cBhvr additive="base">
                                        <p:cTn id="30" dur="750"/>
                                        <p:tgtEl>
                                          <p:spTgt spid="1282"/>
                                        </p:tgtEl>
                                        <p:attrNameLst>
                                          <p:attrName>ppt_x</p:attrName>
                                        </p:attrNameLst>
                                      </p:cBhvr>
                                      <p:tavLst>
                                        <p:tav tm="0">
                                          <p:val>
                                            <p:strVal val="#ppt_x+1"/>
                                          </p:val>
                                        </p:tav>
                                        <p:tav tm="100000">
                                          <p:val>
                                            <p:strVal val="#ppt_x"/>
                                          </p:val>
                                        </p:tav>
                                      </p:tavLst>
                                    </p:anim>
                                  </p:childTnLst>
                                </p:cTn>
                              </p:par>
                              <p:par>
                                <p:cTn id="31" presetID="2" presetClass="entr" presetSubtype="2" fill="hold" nodeType="withEffect">
                                  <p:stCondLst>
                                    <p:cond delay="250"/>
                                  </p:stCondLst>
                                  <p:childTnLst>
                                    <p:set>
                                      <p:cBhvr>
                                        <p:cTn id="32" dur="1" fill="hold">
                                          <p:stCondLst>
                                            <p:cond delay="0"/>
                                          </p:stCondLst>
                                        </p:cTn>
                                        <p:tgtEl>
                                          <p:spTgt spid="1283"/>
                                        </p:tgtEl>
                                        <p:attrNameLst>
                                          <p:attrName>style.visibility</p:attrName>
                                        </p:attrNameLst>
                                      </p:cBhvr>
                                      <p:to>
                                        <p:strVal val="visible"/>
                                      </p:to>
                                    </p:set>
                                    <p:anim calcmode="lin" valueType="num">
                                      <p:cBhvr additive="base">
                                        <p:cTn id="33" dur="750"/>
                                        <p:tgtEl>
                                          <p:spTgt spid="1283"/>
                                        </p:tgtEl>
                                        <p:attrNameLst>
                                          <p:attrName>ppt_x</p:attrName>
                                        </p:attrNameLst>
                                      </p:cBhvr>
                                      <p:tavLst>
                                        <p:tav tm="0">
                                          <p:val>
                                            <p:strVal val="#ppt_x+1"/>
                                          </p:val>
                                        </p:tav>
                                        <p:tav tm="100000">
                                          <p:val>
                                            <p:strVal val="#ppt_x"/>
                                          </p:val>
                                        </p:tav>
                                      </p:tavLst>
                                    </p:anim>
                                  </p:childTnLst>
                                </p:cTn>
                              </p:par>
                              <p:par>
                                <p:cTn id="34" presetID="2" presetClass="entr" presetSubtype="2" fill="hold" nodeType="withEffect">
                                  <p:stCondLst>
                                    <p:cond delay="250"/>
                                  </p:stCondLst>
                                  <p:childTnLst>
                                    <p:set>
                                      <p:cBhvr>
                                        <p:cTn id="35" dur="1" fill="hold">
                                          <p:stCondLst>
                                            <p:cond delay="0"/>
                                          </p:stCondLst>
                                        </p:cTn>
                                        <p:tgtEl>
                                          <p:spTgt spid="1285"/>
                                        </p:tgtEl>
                                        <p:attrNameLst>
                                          <p:attrName>style.visibility</p:attrName>
                                        </p:attrNameLst>
                                      </p:cBhvr>
                                      <p:to>
                                        <p:strVal val="visible"/>
                                      </p:to>
                                    </p:set>
                                    <p:anim calcmode="lin" valueType="num">
                                      <p:cBhvr additive="base">
                                        <p:cTn id="36" dur="750"/>
                                        <p:tgtEl>
                                          <p:spTgt spid="1285"/>
                                        </p:tgtEl>
                                        <p:attrNameLst>
                                          <p:attrName>ppt_x</p:attrName>
                                        </p:attrNameLst>
                                      </p:cBhvr>
                                      <p:tavLst>
                                        <p:tav tm="0">
                                          <p:val>
                                            <p:strVal val="#ppt_x+1"/>
                                          </p:val>
                                        </p:tav>
                                        <p:tav tm="100000">
                                          <p:val>
                                            <p:strVal val="#ppt_x"/>
                                          </p:val>
                                        </p:tav>
                                      </p:tavLst>
                                    </p:anim>
                                  </p:childTnLst>
                                </p:cTn>
                              </p:par>
                              <p:par>
                                <p:cTn id="37" presetID="2" presetClass="entr" presetSubtype="2" fill="hold" nodeType="withEffect">
                                  <p:stCondLst>
                                    <p:cond delay="500"/>
                                  </p:stCondLst>
                                  <p:childTnLst>
                                    <p:set>
                                      <p:cBhvr>
                                        <p:cTn id="38" dur="1" fill="hold">
                                          <p:stCondLst>
                                            <p:cond delay="0"/>
                                          </p:stCondLst>
                                        </p:cTn>
                                        <p:tgtEl>
                                          <p:spTgt spid="1286"/>
                                        </p:tgtEl>
                                        <p:attrNameLst>
                                          <p:attrName>style.visibility</p:attrName>
                                        </p:attrNameLst>
                                      </p:cBhvr>
                                      <p:to>
                                        <p:strVal val="visible"/>
                                      </p:to>
                                    </p:set>
                                    <p:anim calcmode="lin" valueType="num">
                                      <p:cBhvr additive="base">
                                        <p:cTn id="39" dur="750"/>
                                        <p:tgtEl>
                                          <p:spTgt spid="1286"/>
                                        </p:tgtEl>
                                        <p:attrNameLst>
                                          <p:attrName>ppt_x</p:attrName>
                                        </p:attrNameLst>
                                      </p:cBhvr>
                                      <p:tavLst>
                                        <p:tav tm="0">
                                          <p:val>
                                            <p:strVal val="#ppt_x+1"/>
                                          </p:val>
                                        </p:tav>
                                        <p:tav tm="100000">
                                          <p:val>
                                            <p:strVal val="#ppt_x"/>
                                          </p:val>
                                        </p:tav>
                                      </p:tavLst>
                                    </p:anim>
                                  </p:childTnLst>
                                </p:cTn>
                              </p:par>
                              <p:par>
                                <p:cTn id="40" presetID="2" presetClass="entr" presetSubtype="2" fill="hold" nodeType="withEffect">
                                  <p:stCondLst>
                                    <p:cond delay="500"/>
                                  </p:stCondLst>
                                  <p:childTnLst>
                                    <p:set>
                                      <p:cBhvr>
                                        <p:cTn id="41" dur="1" fill="hold">
                                          <p:stCondLst>
                                            <p:cond delay="0"/>
                                          </p:stCondLst>
                                        </p:cTn>
                                        <p:tgtEl>
                                          <p:spTgt spid="1288"/>
                                        </p:tgtEl>
                                        <p:attrNameLst>
                                          <p:attrName>style.visibility</p:attrName>
                                        </p:attrNameLst>
                                      </p:cBhvr>
                                      <p:to>
                                        <p:strVal val="visible"/>
                                      </p:to>
                                    </p:set>
                                    <p:anim calcmode="lin" valueType="num">
                                      <p:cBhvr additive="base">
                                        <p:cTn id="42" dur="750"/>
                                        <p:tgtEl>
                                          <p:spTgt spid="1288"/>
                                        </p:tgtEl>
                                        <p:attrNameLst>
                                          <p:attrName>ppt_x</p:attrName>
                                        </p:attrNameLst>
                                      </p:cBhvr>
                                      <p:tavLst>
                                        <p:tav tm="0">
                                          <p:val>
                                            <p:strVal val="#ppt_x+1"/>
                                          </p:val>
                                        </p:tav>
                                        <p:tav tm="100000">
                                          <p:val>
                                            <p:strVal val="#ppt_x"/>
                                          </p:val>
                                        </p:tav>
                                      </p:tavLst>
                                    </p:anim>
                                  </p:childTnLst>
                                </p:cTn>
                              </p:par>
                              <p:par>
                                <p:cTn id="43" presetID="2" presetClass="entr" presetSubtype="2" fill="hold" nodeType="withEffect">
                                  <p:stCondLst>
                                    <p:cond delay="750"/>
                                  </p:stCondLst>
                                  <p:childTnLst>
                                    <p:set>
                                      <p:cBhvr>
                                        <p:cTn id="44" dur="1" fill="hold">
                                          <p:stCondLst>
                                            <p:cond delay="0"/>
                                          </p:stCondLst>
                                        </p:cTn>
                                        <p:tgtEl>
                                          <p:spTgt spid="1289"/>
                                        </p:tgtEl>
                                        <p:attrNameLst>
                                          <p:attrName>style.visibility</p:attrName>
                                        </p:attrNameLst>
                                      </p:cBhvr>
                                      <p:to>
                                        <p:strVal val="visible"/>
                                      </p:to>
                                    </p:set>
                                    <p:anim calcmode="lin" valueType="num">
                                      <p:cBhvr additive="base">
                                        <p:cTn id="45" dur="750"/>
                                        <p:tgtEl>
                                          <p:spTgt spid="1289"/>
                                        </p:tgtEl>
                                        <p:attrNameLst>
                                          <p:attrName>ppt_x</p:attrName>
                                        </p:attrNameLst>
                                      </p:cBhvr>
                                      <p:tavLst>
                                        <p:tav tm="0">
                                          <p:val>
                                            <p:strVal val="#ppt_x+1"/>
                                          </p:val>
                                        </p:tav>
                                        <p:tav tm="100000">
                                          <p:val>
                                            <p:strVal val="#ppt_x"/>
                                          </p:val>
                                        </p:tav>
                                      </p:tavLst>
                                    </p:anim>
                                  </p:childTnLst>
                                </p:cTn>
                              </p:par>
                              <p:par>
                                <p:cTn id="46" presetID="2" presetClass="entr" presetSubtype="2" fill="hold" nodeType="withEffect">
                                  <p:stCondLst>
                                    <p:cond delay="750"/>
                                  </p:stCondLst>
                                  <p:childTnLst>
                                    <p:set>
                                      <p:cBhvr>
                                        <p:cTn id="47" dur="1" fill="hold">
                                          <p:stCondLst>
                                            <p:cond delay="0"/>
                                          </p:stCondLst>
                                        </p:cTn>
                                        <p:tgtEl>
                                          <p:spTgt spid="1291"/>
                                        </p:tgtEl>
                                        <p:attrNameLst>
                                          <p:attrName>style.visibility</p:attrName>
                                        </p:attrNameLst>
                                      </p:cBhvr>
                                      <p:to>
                                        <p:strVal val="visible"/>
                                      </p:to>
                                    </p:set>
                                    <p:anim calcmode="lin" valueType="num">
                                      <p:cBhvr additive="base">
                                        <p:cTn id="48" dur="750"/>
                                        <p:tgtEl>
                                          <p:spTgt spid="1291"/>
                                        </p:tgtEl>
                                        <p:attrNameLst>
                                          <p:attrName>ppt_x</p:attrName>
                                        </p:attrNameLst>
                                      </p:cBhvr>
                                      <p:tavLst>
                                        <p:tav tm="0">
                                          <p:val>
                                            <p:strVal val="#ppt_x+1"/>
                                          </p:val>
                                        </p:tav>
                                        <p:tav tm="100000">
                                          <p:val>
                                            <p:strVal val="#ppt_x"/>
                                          </p:val>
                                        </p:tav>
                                      </p:tavLst>
                                    </p:anim>
                                  </p:childTnLst>
                                </p:cTn>
                              </p:par>
                            </p:childTnLst>
                          </p:cTn>
                        </p:par>
                        <p:par>
                          <p:cTn id="49" fill="hold">
                            <p:stCondLst>
                              <p:cond delay="3250"/>
                            </p:stCondLst>
                            <p:childTnLst>
                              <p:par>
                                <p:cTn id="50" presetID="10" presetClass="entr" presetSubtype="0" fill="hold" nodeType="afterEffect">
                                  <p:stCondLst>
                                    <p:cond delay="0"/>
                                  </p:stCondLst>
                                  <p:childTnLst>
                                    <p:set>
                                      <p:cBhvr>
                                        <p:cTn id="51" dur="1" fill="hold">
                                          <p:stCondLst>
                                            <p:cond delay="0"/>
                                          </p:stCondLst>
                                        </p:cTn>
                                        <p:tgtEl>
                                          <p:spTgt spid="1281"/>
                                        </p:tgtEl>
                                        <p:attrNameLst>
                                          <p:attrName>style.visibility</p:attrName>
                                        </p:attrNameLst>
                                      </p:cBhvr>
                                      <p:to>
                                        <p:strVal val="visible"/>
                                      </p:to>
                                    </p:set>
                                    <p:animEffect transition="in" filter="fade">
                                      <p:cBhvr>
                                        <p:cTn id="52" dur="500"/>
                                        <p:tgtEl>
                                          <p:spTgt spid="1281"/>
                                        </p:tgtEl>
                                      </p:cBhvr>
                                    </p:animEffect>
                                  </p:childTnLst>
                                </p:cTn>
                              </p:par>
                            </p:childTnLst>
                          </p:cTn>
                        </p:par>
                        <p:par>
                          <p:cTn id="53" fill="hold">
                            <p:stCondLst>
                              <p:cond delay="3750"/>
                            </p:stCondLst>
                            <p:childTnLst>
                              <p:par>
                                <p:cTn id="54" presetID="10" presetClass="entr" presetSubtype="0" fill="hold" nodeType="afterEffect">
                                  <p:stCondLst>
                                    <p:cond delay="0"/>
                                  </p:stCondLst>
                                  <p:childTnLst>
                                    <p:set>
                                      <p:cBhvr>
                                        <p:cTn id="55" dur="1" fill="hold">
                                          <p:stCondLst>
                                            <p:cond delay="0"/>
                                          </p:stCondLst>
                                        </p:cTn>
                                        <p:tgtEl>
                                          <p:spTgt spid="1284"/>
                                        </p:tgtEl>
                                        <p:attrNameLst>
                                          <p:attrName>style.visibility</p:attrName>
                                        </p:attrNameLst>
                                      </p:cBhvr>
                                      <p:to>
                                        <p:strVal val="visible"/>
                                      </p:to>
                                    </p:set>
                                    <p:animEffect transition="in" filter="fade">
                                      <p:cBhvr>
                                        <p:cTn id="56" dur="500"/>
                                        <p:tgtEl>
                                          <p:spTgt spid="1284"/>
                                        </p:tgtEl>
                                      </p:cBhvr>
                                    </p:animEffect>
                                  </p:childTnLst>
                                </p:cTn>
                              </p:par>
                            </p:childTnLst>
                          </p:cTn>
                        </p:par>
                        <p:par>
                          <p:cTn id="57" fill="hold">
                            <p:stCondLst>
                              <p:cond delay="4250"/>
                            </p:stCondLst>
                            <p:childTnLst>
                              <p:par>
                                <p:cTn id="58" presetID="10" presetClass="entr" presetSubtype="0" fill="hold" nodeType="afterEffect">
                                  <p:stCondLst>
                                    <p:cond delay="0"/>
                                  </p:stCondLst>
                                  <p:childTnLst>
                                    <p:set>
                                      <p:cBhvr>
                                        <p:cTn id="59" dur="1" fill="hold">
                                          <p:stCondLst>
                                            <p:cond delay="0"/>
                                          </p:stCondLst>
                                        </p:cTn>
                                        <p:tgtEl>
                                          <p:spTgt spid="1287"/>
                                        </p:tgtEl>
                                        <p:attrNameLst>
                                          <p:attrName>style.visibility</p:attrName>
                                        </p:attrNameLst>
                                      </p:cBhvr>
                                      <p:to>
                                        <p:strVal val="visible"/>
                                      </p:to>
                                    </p:set>
                                    <p:animEffect transition="in" filter="fade">
                                      <p:cBhvr>
                                        <p:cTn id="60" dur="500"/>
                                        <p:tgtEl>
                                          <p:spTgt spid="1287"/>
                                        </p:tgtEl>
                                      </p:cBhvr>
                                    </p:animEffect>
                                  </p:childTnLst>
                                </p:cTn>
                              </p:par>
                            </p:childTnLst>
                          </p:cTn>
                        </p:par>
                        <p:par>
                          <p:cTn id="61" fill="hold">
                            <p:stCondLst>
                              <p:cond delay="4750"/>
                            </p:stCondLst>
                            <p:childTnLst>
                              <p:par>
                                <p:cTn id="62" presetID="10" presetClass="entr" presetSubtype="0" fill="hold" nodeType="afterEffect">
                                  <p:stCondLst>
                                    <p:cond delay="0"/>
                                  </p:stCondLst>
                                  <p:childTnLst>
                                    <p:set>
                                      <p:cBhvr>
                                        <p:cTn id="63" dur="1" fill="hold">
                                          <p:stCondLst>
                                            <p:cond delay="0"/>
                                          </p:stCondLst>
                                        </p:cTn>
                                        <p:tgtEl>
                                          <p:spTgt spid="1290"/>
                                        </p:tgtEl>
                                        <p:attrNameLst>
                                          <p:attrName>style.visibility</p:attrName>
                                        </p:attrNameLst>
                                      </p:cBhvr>
                                      <p:to>
                                        <p:strVal val="visible"/>
                                      </p:to>
                                    </p:set>
                                    <p:animEffect transition="in" filter="fade">
                                      <p:cBhvr>
                                        <p:cTn id="64" dur="500"/>
                                        <p:tgtEl>
                                          <p:spTgt spid="1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8"/>
          <p:cNvSpPr txBox="1">
            <a:spLocks noGrp="1"/>
          </p:cNvSpPr>
          <p:nvPr>
            <p:ph type="title"/>
          </p:nvPr>
        </p:nvSpPr>
        <p:spPr>
          <a:xfrm>
            <a:off x="1211150" y="417975"/>
            <a:ext cx="15864113" cy="153285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8000"/>
              <a:buFont typeface="Bebas Neue"/>
              <a:buNone/>
            </a:pPr>
            <a:r>
              <a:rPr lang="en-US"/>
              <a:t>ORGANIZATION</a:t>
            </a:r>
            <a:endParaRPr/>
          </a:p>
        </p:txBody>
      </p:sp>
      <p:sp>
        <p:nvSpPr>
          <p:cNvPr id="1298" name="Google Shape;1298;p8"/>
          <p:cNvSpPr txBox="1">
            <a:spLocks noGrp="1"/>
          </p:cNvSpPr>
          <p:nvPr>
            <p:ph type="ftr" idx="11"/>
          </p:nvPr>
        </p:nvSpPr>
        <p:spPr>
          <a:xfrm>
            <a:off x="5002747" y="9743923"/>
            <a:ext cx="8280920" cy="547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Power of PowerPoint | </a:t>
            </a:r>
            <a:r>
              <a:rPr lang="en-US" dirty="0" smtClean="0"/>
              <a:t>plantillaspowerpoint.org</a:t>
            </a:r>
            <a:endParaRPr dirty="0"/>
          </a:p>
        </p:txBody>
      </p:sp>
      <p:sp>
        <p:nvSpPr>
          <p:cNvPr id="1299" name="Google Shape;1299;p8"/>
          <p:cNvSpPr txBox="1">
            <a:spLocks noGrp="1"/>
          </p:cNvSpPr>
          <p:nvPr>
            <p:ph type="sldNum" idx="12"/>
          </p:nvPr>
        </p:nvSpPr>
        <p:spPr>
          <a:xfrm>
            <a:off x="13906144" y="9669781"/>
            <a:ext cx="4267200" cy="5476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300" name="Google Shape;1300;p8"/>
          <p:cNvSpPr txBox="1">
            <a:spLocks noGrp="1"/>
          </p:cNvSpPr>
          <p:nvPr>
            <p:ph type="body" idx="1"/>
          </p:nvPr>
        </p:nvSpPr>
        <p:spPr>
          <a:xfrm>
            <a:off x="1237456" y="1803400"/>
            <a:ext cx="15811501" cy="617976"/>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3200"/>
              <a:buNone/>
            </a:pPr>
            <a:r>
              <a:rPr lang="en-US"/>
              <a:t>Some Keywords and Icons</a:t>
            </a:r>
            <a:endParaRPr/>
          </a:p>
        </p:txBody>
      </p:sp>
      <p:sp>
        <p:nvSpPr>
          <p:cNvPr id="1301" name="Google Shape;1301;p8"/>
          <p:cNvSpPr txBox="1">
            <a:spLocks noGrp="1"/>
          </p:cNvSpPr>
          <p:nvPr>
            <p:ph type="body" idx="2"/>
          </p:nvPr>
        </p:nvSpPr>
        <p:spPr>
          <a:xfrm>
            <a:off x="921553" y="7399648"/>
            <a:ext cx="16443307" cy="1690250"/>
          </a:xfrm>
          <a:prstGeom prst="rect">
            <a:avLst/>
          </a:prstGeom>
          <a:noFill/>
          <a:ln>
            <a:noFill/>
          </a:ln>
        </p:spPr>
        <p:txBody>
          <a:bodyPr spcFirstLastPara="1" wrap="square" lIns="163275" tIns="81625" rIns="163275" bIns="81625" anchor="ctr" anchorCtr="0">
            <a:noAutofit/>
          </a:bodyPr>
          <a:lstStyle/>
          <a:p>
            <a:pPr marL="0" lvl="0" indent="0" algn="ctr" rtl="0">
              <a:lnSpc>
                <a:spcPct val="100000"/>
              </a:lnSpc>
              <a:spcBef>
                <a:spcPts val="0"/>
              </a:spcBef>
              <a:spcAft>
                <a:spcPts val="0"/>
              </a:spcAft>
              <a:buClr>
                <a:schemeClr val="lt1"/>
              </a:buClr>
              <a:buSzPts val="2400"/>
              <a:buNone/>
            </a:pPr>
            <a:r>
              <a:rPr lang="en-US"/>
              <a:t>Ut pro melius propriae, cu dico adolescens duo. Id tantas qualisque iracundia sea, te autem numquam argumentum eam. </a:t>
            </a:r>
            <a:endParaRPr/>
          </a:p>
          <a:p>
            <a:pPr marL="0" lvl="0" indent="0" algn="ctr" rtl="0">
              <a:lnSpc>
                <a:spcPct val="100000"/>
              </a:lnSpc>
              <a:spcBef>
                <a:spcPts val="0"/>
              </a:spcBef>
              <a:spcAft>
                <a:spcPts val="0"/>
              </a:spcAft>
              <a:buClr>
                <a:schemeClr val="lt1"/>
              </a:buClr>
              <a:buSzPts val="2400"/>
              <a:buNone/>
            </a:pPr>
            <a:r>
              <a:rPr lang="en-US"/>
              <a:t>Te mazim quaerendum pro. Has ad wisi prompta posidonium, id usu vide everti invenire, utinam recusabo in sit. </a:t>
            </a:r>
            <a:endParaRPr/>
          </a:p>
          <a:p>
            <a:pPr marL="0" lvl="0" indent="0" algn="ctr" rtl="0">
              <a:lnSpc>
                <a:spcPct val="100000"/>
              </a:lnSpc>
              <a:spcBef>
                <a:spcPts val="0"/>
              </a:spcBef>
              <a:spcAft>
                <a:spcPts val="0"/>
              </a:spcAft>
              <a:buClr>
                <a:schemeClr val="lt1"/>
              </a:buClr>
              <a:buSzPts val="2400"/>
              <a:buNone/>
            </a:pPr>
            <a:r>
              <a:rPr lang="en-US"/>
              <a:t>No alterum oporteat quaestio cum, eu consul reprimique referrentur nam. Eam ei stet eros.</a:t>
            </a:r>
            <a:endParaRPr/>
          </a:p>
        </p:txBody>
      </p:sp>
      <p:sp>
        <p:nvSpPr>
          <p:cNvPr id="1302" name="Google Shape;1302;p8"/>
          <p:cNvSpPr txBox="1">
            <a:spLocks noGrp="1"/>
          </p:cNvSpPr>
          <p:nvPr>
            <p:ph type="body" idx="3"/>
          </p:nvPr>
        </p:nvSpPr>
        <p:spPr>
          <a:xfrm>
            <a:off x="7282629" y="3592434"/>
            <a:ext cx="3750180" cy="964895"/>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accent2"/>
              </a:buClr>
              <a:buSzPts val="4800"/>
              <a:buNone/>
            </a:pPr>
            <a:r>
              <a:rPr lang="en-US"/>
              <a:t>ORGANIZATION</a:t>
            </a:r>
            <a:endParaRPr/>
          </a:p>
        </p:txBody>
      </p:sp>
      <p:sp>
        <p:nvSpPr>
          <p:cNvPr id="1303" name="Google Shape;1303;p8"/>
          <p:cNvSpPr txBox="1">
            <a:spLocks noGrp="1"/>
          </p:cNvSpPr>
          <p:nvPr>
            <p:ph type="body" idx="4"/>
          </p:nvPr>
        </p:nvSpPr>
        <p:spPr>
          <a:xfrm>
            <a:off x="7416005" y="4565406"/>
            <a:ext cx="3483429" cy="2357908"/>
          </a:xfrm>
          <a:prstGeom prst="rect">
            <a:avLst/>
          </a:prstGeom>
          <a:noFill/>
          <a:ln>
            <a:noFill/>
          </a:ln>
        </p:spPr>
        <p:txBody>
          <a:bodyPr spcFirstLastPara="1" wrap="square" lIns="163275" tIns="81625" rIns="163275" bIns="81625" anchor="t" anchorCtr="0">
            <a:noAutofit/>
          </a:bodyPr>
          <a:lstStyle/>
          <a:p>
            <a:pPr marL="0" lvl="0" indent="0" algn="l" rtl="0">
              <a:lnSpc>
                <a:spcPct val="100000"/>
              </a:lnSpc>
              <a:spcBef>
                <a:spcPts val="0"/>
              </a:spcBef>
              <a:spcAft>
                <a:spcPts val="0"/>
              </a:spcAft>
              <a:buClr>
                <a:schemeClr val="lt1"/>
              </a:buClr>
              <a:buSzPts val="2400"/>
              <a:buNone/>
            </a:pPr>
            <a:r>
              <a:rPr lang="en-US"/>
              <a:t>Novum pertinax assentior ex vel, eam an mollis volumus, eu mnesarchum reprehendunt eum. Velit epicuri per eu.</a:t>
            </a:r>
            <a:endParaRPr/>
          </a:p>
          <a:p>
            <a:pPr marL="0" lvl="0" indent="0" algn="l" rtl="0">
              <a:lnSpc>
                <a:spcPct val="100000"/>
              </a:lnSpc>
              <a:spcBef>
                <a:spcPts val="0"/>
              </a:spcBef>
              <a:spcAft>
                <a:spcPts val="0"/>
              </a:spcAft>
              <a:buClr>
                <a:schemeClr val="lt1"/>
              </a:buClr>
              <a:buSzPts val="2400"/>
              <a:buNone/>
            </a:pPr>
            <a:endParaRPr/>
          </a:p>
        </p:txBody>
      </p:sp>
      <p:sp>
        <p:nvSpPr>
          <p:cNvPr id="1304" name="Google Shape;1304;p8"/>
          <p:cNvSpPr txBox="1">
            <a:spLocks noGrp="1"/>
          </p:cNvSpPr>
          <p:nvPr>
            <p:ph type="body" idx="5"/>
          </p:nvPr>
        </p:nvSpPr>
        <p:spPr>
          <a:xfrm>
            <a:off x="5042124" y="6227529"/>
            <a:ext cx="2046514" cy="734530"/>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accent2"/>
              </a:buClr>
              <a:buSzPts val="2800"/>
              <a:buNone/>
            </a:pPr>
            <a:r>
              <a:rPr lang="en-US"/>
              <a:t>DESINER</a:t>
            </a:r>
            <a:endParaRPr/>
          </a:p>
        </p:txBody>
      </p:sp>
      <p:sp>
        <p:nvSpPr>
          <p:cNvPr id="1305" name="Google Shape;1305;p8"/>
          <p:cNvSpPr txBox="1">
            <a:spLocks noGrp="1"/>
          </p:cNvSpPr>
          <p:nvPr>
            <p:ph type="body" idx="6"/>
          </p:nvPr>
        </p:nvSpPr>
        <p:spPr>
          <a:xfrm>
            <a:off x="11212285" y="6015164"/>
            <a:ext cx="2590003" cy="753635"/>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accent2"/>
              </a:buClr>
              <a:buSzPts val="2800"/>
              <a:buNone/>
            </a:pPr>
            <a:r>
              <a:rPr lang="en-US"/>
              <a:t>ENGINEER</a:t>
            </a:r>
            <a:endParaRPr/>
          </a:p>
        </p:txBody>
      </p:sp>
      <p:pic>
        <p:nvPicPr>
          <p:cNvPr id="1306" name="Google Shape;1306;p8"/>
          <p:cNvPicPr preferRelativeResize="0">
            <a:picLocks noGrp="1"/>
          </p:cNvPicPr>
          <p:nvPr>
            <p:ph type="pic" idx="7"/>
          </p:nvPr>
        </p:nvPicPr>
        <p:blipFill rotWithShape="1">
          <a:blip r:embed="rId3">
            <a:alphaModFix/>
          </a:blip>
          <a:srcRect l="16572" r="16571"/>
          <a:stretch/>
        </p:blipFill>
        <p:spPr>
          <a:xfrm>
            <a:off x="3445738" y="4709079"/>
            <a:ext cx="840545" cy="842434"/>
          </a:xfrm>
          <a:prstGeom prst="rect">
            <a:avLst/>
          </a:prstGeom>
          <a:noFill/>
          <a:ln>
            <a:noFill/>
          </a:ln>
        </p:spPr>
      </p:pic>
      <p:pic>
        <p:nvPicPr>
          <p:cNvPr id="1307" name="Google Shape;1307;p8"/>
          <p:cNvPicPr preferRelativeResize="0">
            <a:picLocks noGrp="1"/>
          </p:cNvPicPr>
          <p:nvPr>
            <p:ph type="pic" idx="8"/>
          </p:nvPr>
        </p:nvPicPr>
        <p:blipFill rotWithShape="1">
          <a:blip r:embed="rId4">
            <a:alphaModFix/>
          </a:blip>
          <a:srcRect l="16572" r="16571"/>
          <a:stretch/>
        </p:blipFill>
        <p:spPr>
          <a:xfrm>
            <a:off x="14400241" y="4975377"/>
            <a:ext cx="840545" cy="842434"/>
          </a:xfrm>
          <a:prstGeom prst="rect">
            <a:avLst/>
          </a:prstGeom>
          <a:noFill/>
          <a:ln>
            <a:noFill/>
          </a:ln>
        </p:spPr>
      </p:pic>
      <p:pic>
        <p:nvPicPr>
          <p:cNvPr id="1308" name="Google Shape;1308;p8"/>
          <p:cNvPicPr preferRelativeResize="0">
            <a:picLocks noGrp="1"/>
          </p:cNvPicPr>
          <p:nvPr>
            <p:ph type="pic" idx="9"/>
          </p:nvPr>
        </p:nvPicPr>
        <p:blipFill rotWithShape="1">
          <a:blip r:embed="rId5">
            <a:alphaModFix/>
          </a:blip>
          <a:srcRect l="16445" r="16445"/>
          <a:stretch/>
        </p:blipFill>
        <p:spPr>
          <a:xfrm>
            <a:off x="5735467" y="5533570"/>
            <a:ext cx="659826" cy="661309"/>
          </a:xfrm>
          <a:prstGeom prst="rect">
            <a:avLst/>
          </a:prstGeom>
          <a:noFill/>
          <a:ln>
            <a:noFill/>
          </a:ln>
        </p:spPr>
      </p:pic>
      <p:pic>
        <p:nvPicPr>
          <p:cNvPr id="1309" name="Google Shape;1309;p8"/>
          <p:cNvPicPr preferRelativeResize="0">
            <a:picLocks noGrp="1"/>
          </p:cNvPicPr>
          <p:nvPr>
            <p:ph type="pic" idx="13"/>
          </p:nvPr>
        </p:nvPicPr>
        <p:blipFill rotWithShape="1">
          <a:blip r:embed="rId6">
            <a:alphaModFix/>
          </a:blip>
          <a:srcRect l="16333" r="16333"/>
          <a:stretch/>
        </p:blipFill>
        <p:spPr>
          <a:xfrm>
            <a:off x="12173347" y="5296803"/>
            <a:ext cx="659826" cy="661309"/>
          </a:xfrm>
          <a:prstGeom prst="rect">
            <a:avLst/>
          </a:prstGeom>
          <a:noFill/>
          <a:ln>
            <a:noFill/>
          </a:ln>
        </p:spPr>
      </p:pic>
      <p:pic>
        <p:nvPicPr>
          <p:cNvPr id="1310" name="Google Shape;1310;p8"/>
          <p:cNvPicPr preferRelativeResize="0">
            <a:picLocks noGrp="1"/>
          </p:cNvPicPr>
          <p:nvPr>
            <p:ph type="pic" idx="14"/>
          </p:nvPr>
        </p:nvPicPr>
        <p:blipFill rotWithShape="1">
          <a:blip r:embed="rId7">
            <a:alphaModFix/>
          </a:blip>
          <a:srcRect l="16308" r="16307"/>
          <a:stretch/>
        </p:blipFill>
        <p:spPr>
          <a:xfrm>
            <a:off x="11477314" y="3533752"/>
            <a:ext cx="551257" cy="5524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9"/>
          <p:cNvSpPr>
            <a:spLocks noGrp="1"/>
          </p:cNvSpPr>
          <p:nvPr>
            <p:ph type="pic" idx="2"/>
          </p:nvPr>
        </p:nvSpPr>
        <p:spPr>
          <a:xfrm>
            <a:off x="0" y="0"/>
            <a:ext cx="18286413" cy="10287000"/>
          </a:xfrm>
          <a:prstGeom prst="rect">
            <a:avLst/>
          </a:prstGeom>
          <a:noFill/>
          <a:ln>
            <a:noFill/>
          </a:ln>
        </p:spPr>
      </p:sp>
      <p:sp>
        <p:nvSpPr>
          <p:cNvPr id="1316" name="Google Shape;1316;p9"/>
          <p:cNvSpPr>
            <a:spLocks noGrp="1"/>
          </p:cNvSpPr>
          <p:nvPr>
            <p:ph type="body" idx="1"/>
          </p:nvPr>
        </p:nvSpPr>
        <p:spPr>
          <a:xfrm>
            <a:off x="9615054" y="1777409"/>
            <a:ext cx="7550728" cy="7550127"/>
          </a:xfrm>
          <a:prstGeom prst="ellipse">
            <a:avLst/>
          </a:prstGeom>
          <a:gradFill>
            <a:gsLst>
              <a:gs pos="0">
                <a:schemeClr val="dk2"/>
              </a:gs>
              <a:gs pos="31000">
                <a:srgbClr val="FFFFFF">
                  <a:alpha val="69803"/>
                </a:srgbClr>
              </a:gs>
              <a:gs pos="67000">
                <a:srgbClr val="FFFFFF">
                  <a:alpha val="1960"/>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 </a:t>
            </a:r>
            <a:endParaRPr/>
          </a:p>
        </p:txBody>
      </p:sp>
      <p:sp>
        <p:nvSpPr>
          <p:cNvPr id="1317" name="Google Shape;1317;p9"/>
          <p:cNvSpPr>
            <a:spLocks noGrp="1"/>
          </p:cNvSpPr>
          <p:nvPr>
            <p:ph type="body" idx="3"/>
          </p:nvPr>
        </p:nvSpPr>
        <p:spPr>
          <a:xfrm>
            <a:off x="10528795" y="2691077"/>
            <a:ext cx="5723247" cy="5722791"/>
          </a:xfrm>
          <a:prstGeom prst="ellipse">
            <a:avLst/>
          </a:prstGeom>
          <a:gradFill>
            <a:gsLst>
              <a:gs pos="0">
                <a:schemeClr val="dk2"/>
              </a:gs>
              <a:gs pos="31000">
                <a:srgbClr val="FFFFFF">
                  <a:alpha val="77647"/>
                </a:srgbClr>
              </a:gs>
              <a:gs pos="67000">
                <a:srgbClr val="FFFFFF">
                  <a:alpha val="16862"/>
                </a:srgbClr>
              </a:gs>
              <a:gs pos="88000">
                <a:srgbClr val="FFFFFF">
                  <a:alpha val="47843"/>
                </a:srgbClr>
              </a:gs>
              <a:gs pos="100000">
                <a:schemeClr val="dk2"/>
              </a:gs>
            </a:gsLst>
            <a:path path="circle">
              <a:fillToRect r="100000" b="100000"/>
            </a:path>
            <a:tileRect l="-100000" t="-100000"/>
          </a:grad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 </a:t>
            </a:r>
            <a:endParaRPr/>
          </a:p>
        </p:txBody>
      </p:sp>
      <p:sp>
        <p:nvSpPr>
          <p:cNvPr id="1318" name="Google Shape;1318;p9"/>
          <p:cNvSpPr txBox="1">
            <a:spLocks noGrp="1"/>
          </p:cNvSpPr>
          <p:nvPr>
            <p:ph type="title"/>
          </p:nvPr>
        </p:nvSpPr>
        <p:spPr>
          <a:xfrm>
            <a:off x="10564091" y="4153923"/>
            <a:ext cx="5652654" cy="171769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7200"/>
              <a:buFont typeface="Bebas Neue"/>
              <a:buNone/>
            </a:pPr>
            <a:r>
              <a:rPr lang="en-US"/>
              <a:t>ABOUT US</a:t>
            </a:r>
            <a:endParaRPr/>
          </a:p>
        </p:txBody>
      </p:sp>
      <p:sp>
        <p:nvSpPr>
          <p:cNvPr id="1319" name="Google Shape;1319;p9"/>
          <p:cNvSpPr txBox="1">
            <a:spLocks noGrp="1"/>
          </p:cNvSpPr>
          <p:nvPr>
            <p:ph type="body" idx="4"/>
          </p:nvPr>
        </p:nvSpPr>
        <p:spPr>
          <a:xfrm>
            <a:off x="10571018" y="5640518"/>
            <a:ext cx="5638800" cy="763122"/>
          </a:xfrm>
          <a:prstGeom prst="rect">
            <a:avLst/>
          </a:prstGeom>
          <a:noFill/>
          <a:ln>
            <a:noFill/>
          </a:ln>
        </p:spPr>
        <p:txBody>
          <a:bodyPr spcFirstLastPara="1" wrap="square" lIns="163275" tIns="81625" rIns="163275" bIns="81625" anchor="t" anchorCtr="0">
            <a:noAutofit/>
          </a:bodyPr>
          <a:lstStyle/>
          <a:p>
            <a:pPr marL="0" lvl="0" indent="0" algn="ctr" rtl="0">
              <a:spcBef>
                <a:spcPts val="0"/>
              </a:spcBef>
              <a:spcAft>
                <a:spcPts val="0"/>
              </a:spcAft>
              <a:buClr>
                <a:schemeClr val="lt1"/>
              </a:buClr>
              <a:buSzPts val="3200"/>
              <a:buNone/>
            </a:pPr>
            <a:r>
              <a:rPr lang="en-US"/>
              <a:t>We Are Creating Our Future</a:t>
            </a:r>
            <a:endParaRPr/>
          </a:p>
        </p:txBody>
      </p:sp>
    </p:spTree>
  </p:cSld>
  <p:clrMapOvr>
    <a:masterClrMapping/>
  </p:clrMapOvr>
</p:sld>
</file>

<file path=ppt/theme/theme1.xml><?xml version="1.0" encoding="utf-8"?>
<a:theme xmlns:a="http://schemas.openxmlformats.org/drawingml/2006/main" name="Title">
  <a:themeElements>
    <a:clrScheme name="Pink">
      <a:dk1>
        <a:srgbClr val="FFFFFF"/>
      </a:dk1>
      <a:lt1>
        <a:srgbClr val="3A3440"/>
      </a:lt1>
      <a:dk2>
        <a:srgbClr val="FFFFFF"/>
      </a:dk2>
      <a:lt2>
        <a:srgbClr val="3F3F3F"/>
      </a:lt2>
      <a:accent1>
        <a:srgbClr val="3A3440"/>
      </a:accent1>
      <a:accent2>
        <a:srgbClr val="524A5A"/>
      </a:accent2>
      <a:accent3>
        <a:srgbClr val="665C70"/>
      </a:accent3>
      <a:accent4>
        <a:srgbClr val="887C94"/>
      </a:accent4>
      <a:accent5>
        <a:srgbClr val="BFBFBF"/>
      </a:accent5>
      <a:accent6>
        <a:srgbClr val="3F3F3F"/>
      </a:accent6>
      <a:hlink>
        <a:srgbClr val="524A5A"/>
      </a:hlink>
      <a:folHlink>
        <a:srgbClr val="887C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mon">
  <a:themeElements>
    <a:clrScheme name="Pink">
      <a:dk1>
        <a:srgbClr val="FFFFFF"/>
      </a:dk1>
      <a:lt1>
        <a:srgbClr val="3A3440"/>
      </a:lt1>
      <a:dk2>
        <a:srgbClr val="FFFFFF"/>
      </a:dk2>
      <a:lt2>
        <a:srgbClr val="3F3F3F"/>
      </a:lt2>
      <a:accent1>
        <a:srgbClr val="3A3440"/>
      </a:accent1>
      <a:accent2>
        <a:srgbClr val="524A5A"/>
      </a:accent2>
      <a:accent3>
        <a:srgbClr val="665C70"/>
      </a:accent3>
      <a:accent4>
        <a:srgbClr val="887C94"/>
      </a:accent4>
      <a:accent5>
        <a:srgbClr val="BFBFBF"/>
      </a:accent5>
      <a:accent6>
        <a:srgbClr val="3F3F3F"/>
      </a:accent6>
      <a:hlink>
        <a:srgbClr val="3F3F3F"/>
      </a:hlink>
      <a:folHlink>
        <a:srgbClr val="8B8B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ree">
  <a:themeElements>
    <a:clrScheme name="Pink">
      <a:dk1>
        <a:srgbClr val="FFFFFF"/>
      </a:dk1>
      <a:lt1>
        <a:srgbClr val="3A3440"/>
      </a:lt1>
      <a:dk2>
        <a:srgbClr val="FFFFFF"/>
      </a:dk2>
      <a:lt2>
        <a:srgbClr val="3F3F3F"/>
      </a:lt2>
      <a:accent1>
        <a:srgbClr val="3A3440"/>
      </a:accent1>
      <a:accent2>
        <a:srgbClr val="524A5A"/>
      </a:accent2>
      <a:accent3>
        <a:srgbClr val="665C70"/>
      </a:accent3>
      <a:accent4>
        <a:srgbClr val="887C94"/>
      </a:accent4>
      <a:accent5>
        <a:srgbClr val="BFBFBF"/>
      </a:accent5>
      <a:accent6>
        <a:srgbClr val="3F3F3F"/>
      </a:accent6>
      <a:hlink>
        <a:srgbClr val="3F3F3F"/>
      </a:hlink>
      <a:folHlink>
        <a:srgbClr val="8B8B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4950</Words>
  <Application>Microsoft Office PowerPoint</Application>
  <PresentationFormat>Personalizado</PresentationFormat>
  <Paragraphs>680</Paragraphs>
  <Slides>62</Slides>
  <Notes>62</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62</vt:i4>
      </vt:variant>
    </vt:vector>
  </HeadingPairs>
  <TitlesOfParts>
    <vt:vector size="68" baseType="lpstr">
      <vt:lpstr>Arial</vt:lpstr>
      <vt:lpstr>Bebas Neue</vt:lpstr>
      <vt:lpstr>Calibri</vt:lpstr>
      <vt:lpstr>Title</vt:lpstr>
      <vt:lpstr>Common</vt:lpstr>
      <vt:lpstr>Free</vt:lpstr>
      <vt:lpstr>Presentación de PowerPoint</vt:lpstr>
      <vt:lpstr>Canopus</vt:lpstr>
      <vt:lpstr>WELCOME!</vt:lpstr>
      <vt:lpstr>INTRODUCTION</vt:lpstr>
      <vt:lpstr>TABLE OF CONTENTS</vt:lpstr>
      <vt:lpstr>I AM Jason Friedberg</vt:lpstr>
      <vt:lpstr>Presentación de PowerPoint</vt:lpstr>
      <vt:lpstr>ORGANIZATION</vt:lpstr>
      <vt:lpstr>ABOUT US</vt:lpstr>
      <vt:lpstr>OUR SLOGAN</vt:lpstr>
      <vt:lpstr>OUR CEO</vt:lpstr>
      <vt:lpstr>OUR PHILOSOPHY</vt:lpstr>
      <vt:lpstr>YOU SHOULD CHOOSE US</vt:lpstr>
      <vt:lpstr>5 Keywords</vt:lpstr>
      <vt:lpstr>Presentación de PowerPoint</vt:lpstr>
      <vt:lpstr>WHAT WE DO</vt:lpstr>
      <vt:lpstr>WHAT wE DO</vt:lpstr>
      <vt:lpstr>MEET OUR MEMBER</vt:lpstr>
      <vt:lpstr>NExT PRODUCTS</vt:lpstr>
      <vt:lpstr>5 Missions</vt:lpstr>
      <vt:lpstr>OUR WORKFLOW</vt:lpstr>
      <vt:lpstr>OUR SPECIALTIES</vt:lpstr>
      <vt:lpstr>OUR HISTORY 1</vt:lpstr>
      <vt:lpstr>OUR HISTORY 2</vt:lpstr>
      <vt:lpstr>THE FUTURE IS IN OUR HANDS</vt:lpstr>
      <vt:lpstr>PORTFOLIO</vt:lpstr>
      <vt:lpstr>OUR WORKS</vt:lpstr>
      <vt:lpstr>2 SIDES OF OUR PRODUCTS</vt:lpstr>
      <vt:lpstr>OUR WORKS</vt:lpstr>
      <vt:lpstr>OUR WORKS</vt:lpstr>
      <vt:lpstr>Presentación de PowerPoint</vt:lpstr>
      <vt:lpstr>MOBILE PROJECT</vt:lpstr>
      <vt:lpstr>MOBILE PROJECT</vt:lpstr>
      <vt:lpstr>MOBILE PROJECT</vt:lpstr>
      <vt:lpstr>ANY DEVICE, AnYWherE</vt:lpstr>
      <vt:lpstr>DIGITAL WORKS</vt:lpstr>
      <vt:lpstr>NEW PROPOSAL</vt:lpstr>
      <vt:lpstr>UNIQUE CONCEPT</vt:lpstr>
      <vt:lpstr>3 Points</vt:lpstr>
      <vt:lpstr>3 Points</vt:lpstr>
      <vt:lpstr>MAIN FEATURES</vt:lpstr>
      <vt:lpstr>PROCESS</vt:lpstr>
      <vt:lpstr>BACKGROUND</vt:lpstr>
      <vt:lpstr>BACKGROUND</vt:lpstr>
      <vt:lpstr>SOLUTIONS</vt:lpstr>
      <vt:lpstr>ANALYSIS</vt:lpstr>
      <vt:lpstr>CUSTOM BAR CHART 1</vt:lpstr>
      <vt:lpstr>CUSTOM BAR CHART 2</vt:lpstr>
      <vt:lpstr>CUSTOM BAR CHART 3</vt:lpstr>
      <vt:lpstr>Custom Bar Chart 4</vt:lpstr>
      <vt:lpstr>Custom Donut Chart</vt:lpstr>
      <vt:lpstr>CUSTOM CHART</vt:lpstr>
      <vt:lpstr>CUSTOM CHART</vt:lpstr>
      <vt:lpstr>EXCEL GRAPH 1</vt:lpstr>
      <vt:lpstr>EXCEL GRAPH 2</vt:lpstr>
      <vt:lpstr>CUSTOME TABLE SAMPLE</vt:lpstr>
      <vt:lpstr>SOCIAL Media</vt:lpstr>
      <vt:lpstr>Presentación de PowerPoint</vt:lpstr>
      <vt:lpstr>Key Takeaways</vt:lpstr>
      <vt:lpstr>Key Takeaways</vt:lpstr>
      <vt:lpstr>KEEP MOVING FORWARD!</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Jun</dc:creator>
  <cp:lastModifiedBy>eduardo</cp:lastModifiedBy>
  <cp:revision>1</cp:revision>
  <dcterms:created xsi:type="dcterms:W3CDTF">2015-02-26T15:14:38Z</dcterms:created>
  <dcterms:modified xsi:type="dcterms:W3CDTF">2023-11-29T08:09:10Z</dcterms:modified>
</cp:coreProperties>
</file>